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над алгоритмом письма под диктовку: темп, последовательность действий, проверка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b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Урок письма в 1 классе по УМК ПНШ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3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Запиши слова с опорой на  схему</a:t>
            </a:r>
          </a:p>
        </p:txBody>
      </p:sp>
      <p:pic>
        <p:nvPicPr>
          <p:cNvPr id="5" name="Объект 4" descr="C:\Users\Светочек\AppData\Local\Microsoft\Windows\Temporary Internet Files\Content.Word\2 - копия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48880"/>
            <a:ext cx="3329867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E:\от Юли Сакары\картинки для оформления презентаций\оформление презентаций\картинки для оформления презентаций\sova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73956" y="1839912"/>
            <a:ext cx="31432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53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Запиши слова с опорой на  схему</a:t>
            </a:r>
          </a:p>
        </p:txBody>
      </p:sp>
      <p:pic>
        <p:nvPicPr>
          <p:cNvPr id="5" name="Объект 4" descr="C:\Users\Светочек\AppData\Local\Microsoft\Windows\Temporary Internet Files\Content.Word\2 - копия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326703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82" y="1809750"/>
            <a:ext cx="1556398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38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170" y="661870"/>
            <a:ext cx="7123080" cy="924475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Сравните буквы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6880509" cy="160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5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645024"/>
            <a:ext cx="5400600" cy="1296144"/>
          </a:xfrm>
        </p:spPr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Спасибо за урок!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E:\от Юли Сакары\картинки для оформления презентаций\оформление презентаций\картинки для оформления презентаций\sova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29820" y="2636912"/>
            <a:ext cx="314325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normal_%F1%EE%EB%ED%FB%F8%EA%E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40920"/>
            <a:ext cx="37036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44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0" descr="43858887_horoshego_nastroeniy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4963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79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1052737"/>
            <a:ext cx="7117178" cy="2232248"/>
          </a:xfrm>
        </p:spPr>
        <p:txBody>
          <a:bodyPr/>
          <a:lstStyle/>
          <a:p>
            <a:pPr algn="l"/>
            <a:r>
              <a:rPr lang="ru-RU" sz="4400" b="1" dirty="0">
                <a:solidFill>
                  <a:schemeClr val="accent5">
                    <a:lumMod val="50000"/>
                  </a:schemeClr>
                </a:solidFill>
              </a:rPr>
              <a:t>Запишите все изученные гласные буквы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4293096"/>
            <a:ext cx="7117178" cy="1008112"/>
          </a:xfrm>
        </p:spPr>
        <p:txBody>
          <a:bodyPr>
            <a:normAutofit/>
          </a:bodyPr>
          <a:lstStyle/>
          <a:p>
            <a:pPr lvl="0" algn="ctr" defTabSz="914400" fontAlgn="base"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</a:pPr>
            <a:r>
              <a:rPr lang="ru-RU" sz="3600" b="1" dirty="0">
                <a:solidFill>
                  <a:srgbClr val="0070C0"/>
                </a:solidFill>
                <a:latin typeface="Century Schoolbook"/>
              </a:rPr>
              <a:t>А,  а,  О, о,  У, у,  ы,  И, и, Э, э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473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8568951" cy="2016224"/>
          </a:xfrm>
        </p:spPr>
        <p:txBody>
          <a:bodyPr/>
          <a:lstStyle/>
          <a:p>
            <a:pPr algn="l"/>
            <a:r>
              <a:rPr lang="ru-RU" sz="4400" b="1" dirty="0">
                <a:solidFill>
                  <a:srgbClr val="0070C0"/>
                </a:solidFill>
              </a:rPr>
              <a:t>Собери буквы по парам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3429000"/>
            <a:ext cx="7848872" cy="2448272"/>
          </a:xfrm>
        </p:spPr>
      </p:pic>
      <p:pic>
        <p:nvPicPr>
          <p:cNvPr id="6" name="Объект 3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113088"/>
            <a:ext cx="7467600" cy="1847850"/>
          </a:xfrm>
        </p:spPr>
      </p:pic>
    </p:spTree>
    <p:extLst>
      <p:ext uri="{BB962C8B-B14F-4D97-AF65-F5344CB8AC3E}">
        <p14:creationId xmlns:p14="http://schemas.microsoft.com/office/powerpoint/2010/main" val="14416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9"/>
            <a:ext cx="7123080" cy="108012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Физкультминутка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2204864"/>
            <a:ext cx="4157191" cy="41764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B050"/>
                </a:solidFill>
              </a:rPr>
              <a:t>Дружат в нашей группе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B050"/>
                </a:solidFill>
              </a:rPr>
              <a:t>Девочки и мальчики.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B050"/>
                </a:solidFill>
              </a:rPr>
              <a:t>С вами мы подружим,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B050"/>
                </a:solidFill>
              </a:rPr>
              <a:t>Маленькие пальчики.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B050"/>
                </a:solidFill>
              </a:rPr>
              <a:t>Один, два, три, четыре, пять.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B050"/>
                </a:solidFill>
              </a:rPr>
              <a:t>Пять, четыре, три, два, один</a:t>
            </a:r>
            <a:r>
              <a:rPr lang="ru-RU" b="1" dirty="0">
                <a:solidFill>
                  <a:srgbClr val="00B050"/>
                </a:solidFill>
              </a:rPr>
              <a:t>.</a:t>
            </a:r>
          </a:p>
          <a:p>
            <a:pPr marL="0" indent="0" algn="ctr">
              <a:buNone/>
            </a:pPr>
            <a:endParaRPr lang="ru-RU" sz="2800" b="1" dirty="0">
              <a:solidFill>
                <a:srgbClr val="00B050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73" y="1809750"/>
            <a:ext cx="3433305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vmeste_veselo_shag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644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5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442" y="908721"/>
            <a:ext cx="7117180" cy="2088231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Проанализируйте соединение букв и запишите по образцу: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068960"/>
            <a:ext cx="692100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15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Утк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33375"/>
            <a:ext cx="2479675" cy="1727200"/>
          </a:xfrm>
          <a:prstGeom prst="rect">
            <a:avLst/>
          </a:prstGeom>
        </p:spPr>
      </p:pic>
      <p:pic>
        <p:nvPicPr>
          <p:cNvPr id="3" name="Рисунок 2" descr="Осы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412750"/>
            <a:ext cx="239553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Аист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57438"/>
            <a:ext cx="23812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апельсин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787"/>
            <a:ext cx="24193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экскаватор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07" y="4437112"/>
            <a:ext cx="251936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Правильный ответ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502072"/>
            <a:ext cx="3471863" cy="266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E:\от Юли Сакары\картинки для оформления презентаций\оформление презентаций\картинки для оформления презентаций\sova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26000" y="1839912"/>
            <a:ext cx="31432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043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Физкультминутка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700808"/>
            <a:ext cx="4392488" cy="468051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200" dirty="0">
                <a:solidFill>
                  <a:schemeClr val="accent4">
                    <a:lumMod val="50000"/>
                  </a:schemeClr>
                </a:solidFill>
              </a:rPr>
              <a:t>Идут четыре братца навстречу старшему.</a:t>
            </a:r>
          </a:p>
          <a:p>
            <a:pPr>
              <a:buNone/>
            </a:pPr>
            <a:r>
              <a:rPr lang="ru-RU" sz="3200" dirty="0">
                <a:solidFill>
                  <a:schemeClr val="accent4">
                    <a:lumMod val="50000"/>
                  </a:schemeClr>
                </a:solidFill>
              </a:rPr>
              <a:t>-Здравствуй, большак!</a:t>
            </a:r>
          </a:p>
          <a:p>
            <a:pPr>
              <a:buNone/>
            </a:pPr>
            <a:r>
              <a:rPr lang="ru-RU" sz="3200" dirty="0">
                <a:solidFill>
                  <a:schemeClr val="accent4">
                    <a:lumMod val="50000"/>
                  </a:schemeClr>
                </a:solidFill>
              </a:rPr>
              <a:t>-Здорово, Васька-указка,</a:t>
            </a:r>
          </a:p>
          <a:p>
            <a:pPr>
              <a:buNone/>
            </a:pPr>
            <a:r>
              <a:rPr lang="ru-RU" sz="3200" dirty="0">
                <a:solidFill>
                  <a:schemeClr val="accent4">
                    <a:lumMod val="50000"/>
                  </a:schemeClr>
                </a:solidFill>
              </a:rPr>
              <a:t>Мишка-середка, Гришка-сиротка</a:t>
            </a:r>
          </a:p>
          <a:p>
            <a:pPr>
              <a:buNone/>
            </a:pPr>
            <a:r>
              <a:rPr lang="ru-RU" sz="3200" dirty="0">
                <a:solidFill>
                  <a:schemeClr val="accent4">
                    <a:lumMod val="50000"/>
                  </a:schemeClr>
                </a:solidFill>
              </a:rPr>
              <a:t>Да крошка Тимошка!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Объект 4" descr="Пальчики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926749"/>
            <a:ext cx="3470275" cy="381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45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25</TotalTime>
  <Words>141</Words>
  <Application>Microsoft Office PowerPoint</Application>
  <PresentationFormat>Экран (4:3)</PresentationFormat>
  <Paragraphs>24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Spring</vt:lpstr>
      <vt:lpstr>Работа над алгоритмом письма под диктовку: темп, последовательность действий, проверка работы </vt:lpstr>
      <vt:lpstr>Презентация PowerPoint</vt:lpstr>
      <vt:lpstr>Запишите все изученные гласные буквы</vt:lpstr>
      <vt:lpstr>Собери буквы по парам</vt:lpstr>
      <vt:lpstr>Физкультминутка</vt:lpstr>
      <vt:lpstr>Проанализируйте соединение букв и запишите по образцу:</vt:lpstr>
      <vt:lpstr>Презентация PowerPoint</vt:lpstr>
      <vt:lpstr>Правильный ответ</vt:lpstr>
      <vt:lpstr>Физкультминутка</vt:lpstr>
      <vt:lpstr>Запиши слова с опорой на  схему</vt:lpstr>
      <vt:lpstr>Запиши слова с опорой на  схему</vt:lpstr>
      <vt:lpstr>Сравните буквы</vt:lpstr>
      <vt:lpstr>Спасибо за урок!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над алгоритмом письма под диктовку: темп, последовательность действий, проверка работы</dc:title>
  <dc:creator>Светочек</dc:creator>
  <cp:lastModifiedBy>Светочек</cp:lastModifiedBy>
  <cp:revision>5</cp:revision>
  <dcterms:created xsi:type="dcterms:W3CDTF">2016-01-08T16:17:13Z</dcterms:created>
  <dcterms:modified xsi:type="dcterms:W3CDTF">2016-01-08T16:53:24Z</dcterms:modified>
</cp:coreProperties>
</file>