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0" r:id="rId6"/>
    <p:sldId id="259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C000-7BD7-42B0-A433-B39D31F3DABC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51F1-5CE2-4801-9A56-211A57C86F0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C000-7BD7-42B0-A433-B39D31F3DABC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51F1-5CE2-4801-9A56-211A57C86F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C000-7BD7-42B0-A433-B39D31F3DABC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51F1-5CE2-4801-9A56-211A57C86F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C000-7BD7-42B0-A433-B39D31F3DABC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51F1-5CE2-4801-9A56-211A57C86F0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C000-7BD7-42B0-A433-B39D31F3DABC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51F1-5CE2-4801-9A56-211A57C86F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C000-7BD7-42B0-A433-B39D31F3DABC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51F1-5CE2-4801-9A56-211A57C86F0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C000-7BD7-42B0-A433-B39D31F3DABC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51F1-5CE2-4801-9A56-211A57C86F0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C000-7BD7-42B0-A433-B39D31F3DABC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51F1-5CE2-4801-9A56-211A57C86F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C000-7BD7-42B0-A433-B39D31F3DABC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51F1-5CE2-4801-9A56-211A57C86F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C000-7BD7-42B0-A433-B39D31F3DABC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51F1-5CE2-4801-9A56-211A57C86F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C000-7BD7-42B0-A433-B39D31F3DABC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51F1-5CE2-4801-9A56-211A57C86F0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85AC000-7BD7-42B0-A433-B39D31F3DABC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55A51F1-5CE2-4801-9A56-211A57C86F0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3429000"/>
            <a:ext cx="6120679" cy="143312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 rot="18619963">
            <a:off x="-82920" y="2212541"/>
            <a:ext cx="4104456" cy="1008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сострадание</a:t>
            </a:r>
            <a:endParaRPr lang="ru-RU" sz="4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5400000">
            <a:off x="5472100" y="2403020"/>
            <a:ext cx="4824536" cy="1296144"/>
          </a:xfrm>
          <a:prstGeom prst="rect">
            <a:avLst/>
          </a:prstGeom>
          <a:solidFill>
            <a:srgbClr val="F0F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взаимопомощи</a:t>
            </a:r>
            <a:endParaRPr lang="ru-RU" sz="4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35510" y="4941168"/>
            <a:ext cx="2376264" cy="774220"/>
          </a:xfrm>
          <a:prstGeom prst="rect">
            <a:avLst/>
          </a:prstGeom>
          <a:solidFill>
            <a:srgbClr val="F0F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рассказ</a:t>
            </a:r>
            <a:endParaRPr lang="ru-RU" sz="4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1383500" flipH="1">
            <a:off x="3303568" y="4654550"/>
            <a:ext cx="4608510" cy="926085"/>
          </a:xfrm>
          <a:prstGeom prst="rect">
            <a:avLst/>
          </a:prstGeom>
          <a:solidFill>
            <a:srgbClr val="F0F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Борис Машук</a:t>
            </a:r>
            <a:endParaRPr lang="ru-RU" sz="4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594779">
            <a:off x="3418213" y="1238314"/>
            <a:ext cx="4032448" cy="12961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«Горькие шанежки»</a:t>
            </a:r>
            <a:endParaRPr lang="ru-RU" sz="4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89323" y="2725336"/>
            <a:ext cx="1008112" cy="651511"/>
          </a:xfrm>
          <a:prstGeom prst="rect">
            <a:avLst/>
          </a:prstGeom>
          <a:solidFill>
            <a:srgbClr val="F0F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4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56819" y="5715388"/>
            <a:ext cx="2764015" cy="953972"/>
          </a:xfrm>
          <a:prstGeom prst="rect">
            <a:avLst/>
          </a:prstGeom>
          <a:solidFill>
            <a:srgbClr val="F0F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endParaRPr lang="ru-RU" sz="4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55576" y="638824"/>
            <a:ext cx="792088" cy="8459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4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0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Тема сострадания и взаимопомощи в рассказе Бориса Машука «Горькие шанежки»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25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4088" y="1916832"/>
            <a:ext cx="3528392" cy="359833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20688"/>
            <a:ext cx="3905321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580112" y="1268760"/>
            <a:ext cx="45719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5004048" y="1304764"/>
            <a:ext cx="3456384" cy="3996444"/>
          </a:xfrm>
          <a:prstGeom prst="horizontalScroll">
            <a:avLst/>
          </a:prstGeom>
          <a:solidFill>
            <a:srgbClr val="F0F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Борис Андреевич Машук </a:t>
            </a:r>
          </a:p>
          <a:p>
            <a:pPr algn="ctr"/>
            <a:r>
              <a:rPr lang="ru-RU" sz="4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1937-2000</a:t>
            </a:r>
            <a:endParaRPr lang="ru-RU" sz="4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56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3" y="2420888"/>
            <a:ext cx="2808311" cy="1143000"/>
          </a:xfrm>
        </p:spPr>
        <p:txBody>
          <a:bodyPr/>
          <a:lstStyle/>
          <a:p>
            <a:pPr marL="0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трах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476672" cy="68125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5652120" y="692696"/>
            <a:ext cx="2952328" cy="1440160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лягушка</a:t>
            </a:r>
            <a:endParaRPr lang="ru-RU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3568" y="476672"/>
            <a:ext cx="2880320" cy="136815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птица</a:t>
            </a:r>
            <a:endParaRPr lang="ru-RU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683568" y="3789040"/>
            <a:ext cx="3168352" cy="1440160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одиночество</a:t>
            </a:r>
            <a:endParaRPr lang="ru-RU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5652120" y="3573016"/>
            <a:ext cx="2736304" cy="1440160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дождь</a:t>
            </a:r>
            <a:endParaRPr lang="ru-RU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45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2492896"/>
            <a:ext cx="3384375" cy="1152128"/>
          </a:xfrm>
        </p:spPr>
        <p:txBody>
          <a:bodyPr/>
          <a:lstStyle/>
          <a:p>
            <a:pPr marL="0" indent="0">
              <a:buNone/>
            </a:pPr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омощь</a:t>
            </a:r>
            <a:endParaRPr lang="ru-RU" sz="4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3356992"/>
            <a:ext cx="1484784" cy="8492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97310" y="692727"/>
            <a:ext cx="2376264" cy="151213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Чалов</a:t>
            </a:r>
            <a:endParaRPr lang="ru-RU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596217" y="764704"/>
            <a:ext cx="3024336" cy="1659841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Дежурный с соседней станции</a:t>
            </a:r>
            <a:endParaRPr lang="ru-RU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5868144" y="3789040"/>
            <a:ext cx="2736304" cy="1440160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Другой</a:t>
            </a:r>
            <a:r>
              <a:rPr lang="ru-RU" sz="3200" dirty="0" smtClean="0"/>
              <a:t> </a:t>
            </a:r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дежурный</a:t>
            </a:r>
            <a:endParaRPr lang="ru-RU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816544" y="4073635"/>
            <a:ext cx="3744416" cy="1152128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Весть шла по цепочке</a:t>
            </a:r>
            <a:endParaRPr lang="ru-RU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068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793289" y="5445224"/>
            <a:ext cx="4938951" cy="57606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411760" y="2492896"/>
            <a:ext cx="5132040" cy="171334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Горькие шанежки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540367"/>
            <a:ext cx="2232248" cy="7920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горе</a:t>
            </a:r>
            <a:endParaRPr lang="ru-RU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60032" y="717471"/>
            <a:ext cx="2952328" cy="1008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сгорбился</a:t>
            </a:r>
            <a:endParaRPr lang="ru-RU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4077072"/>
            <a:ext cx="3096344" cy="11521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Машинально взял сумку</a:t>
            </a:r>
            <a:endParaRPr lang="ru-RU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68144" y="4653136"/>
            <a:ext cx="2592288" cy="10801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Махнул рукой</a:t>
            </a:r>
            <a:endParaRPr lang="ru-RU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033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Домашнее задание:</a:t>
            </a:r>
          </a:p>
          <a:p>
            <a:pPr marL="45720" indent="0">
              <a:buNone/>
            </a:pP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Ответить на вопрос:</a:t>
            </a:r>
          </a:p>
          <a:p>
            <a:pPr marL="45720" indent="0">
              <a:buNone/>
            </a:pP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Почему сладкие шанежки стали горькими?</a:t>
            </a:r>
          </a:p>
        </p:txBody>
      </p:sp>
    </p:spTree>
    <p:extLst>
      <p:ext uri="{BB962C8B-B14F-4D97-AF65-F5344CB8AC3E}">
        <p14:creationId xmlns:p14="http://schemas.microsoft.com/office/powerpoint/2010/main" val="34958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176</TotalTime>
  <Words>68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Презентация PowerPoint</vt:lpstr>
      <vt:lpstr> </vt:lpstr>
      <vt:lpstr>страх</vt:lpstr>
      <vt:lpstr>помощь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мама</dc:creator>
  <cp:lastModifiedBy>мама</cp:lastModifiedBy>
  <cp:revision>13</cp:revision>
  <dcterms:created xsi:type="dcterms:W3CDTF">2015-04-08T13:31:26Z</dcterms:created>
  <dcterms:modified xsi:type="dcterms:W3CDTF">2015-12-27T12:46:28Z</dcterms:modified>
</cp:coreProperties>
</file>