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8" r:id="rId2"/>
    <p:sldId id="256" r:id="rId3"/>
    <p:sldId id="277" r:id="rId4"/>
    <p:sldId id="260" r:id="rId5"/>
    <p:sldId id="262" r:id="rId6"/>
    <p:sldId id="261" r:id="rId7"/>
    <p:sldId id="264" r:id="rId8"/>
    <p:sldId id="266" r:id="rId9"/>
    <p:sldId id="276" r:id="rId10"/>
    <p:sldId id="259" r:id="rId11"/>
    <p:sldId id="258" r:id="rId12"/>
    <p:sldId id="263" r:id="rId13"/>
    <p:sldId id="270" r:id="rId14"/>
    <p:sldId id="271" r:id="rId15"/>
    <p:sldId id="274" r:id="rId16"/>
    <p:sldId id="265" r:id="rId17"/>
    <p:sldId id="268" r:id="rId18"/>
    <p:sldId id="269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 advTm="10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905E-7B0F-452E-AD2C-6F1F367071EA}" type="datetimeFigureOut">
              <a:rPr lang="ru-RU" smtClean="0"/>
              <a:pPr/>
              <a:t>30.04.2015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A7A3-6CBD-4053-AD51-D482E03CB1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 advTm="10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user\&#1052;&#1086;&#1080;%20&#1076;&#1086;&#1082;&#1091;&#1084;&#1077;&#1085;&#1090;&#1099;\&#1084;&#1091;&#1079;.%20&#1041;&#1045;&#1053;&#1045;&#1060;&#1048;&#1057;\2.%20&#1041;&#1045;&#1053;&#1045;&#1060;&#1048;&#1057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92696"/>
            <a:ext cx="8424936" cy="363176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Н</a:t>
            </a:r>
            <a:r>
              <a:rPr lang="ru-RU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</a:p>
          <a:p>
            <a:r>
              <a:rPr lang="ru-RU" sz="115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115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15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115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115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1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0152" y="4725144"/>
            <a:ext cx="2664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Воспитатель ГПД</a:t>
            </a:r>
          </a:p>
          <a:p>
            <a:r>
              <a:rPr lang="ru-RU" sz="1600" b="1" dirty="0" err="1" smtClean="0"/>
              <a:t>Илькова</a:t>
            </a:r>
            <a:r>
              <a:rPr lang="ru-RU" sz="1600" b="1" dirty="0" smtClean="0"/>
              <a:t> Г. Д.</a:t>
            </a:r>
          </a:p>
          <a:p>
            <a:r>
              <a:rPr lang="ru-RU" sz="1600" b="1" dirty="0" smtClean="0"/>
              <a:t>ГОУ СОШ № 552</a:t>
            </a:r>
          </a:p>
          <a:p>
            <a:r>
              <a:rPr lang="ru-RU" sz="1600" b="1" dirty="0" smtClean="0"/>
              <a:t>Пушкинского р-на</a:t>
            </a:r>
          </a:p>
          <a:p>
            <a:r>
              <a:rPr lang="ru-RU" sz="1600" b="1" dirty="0" smtClean="0"/>
              <a:t>Г. Санкт-Петербурга</a:t>
            </a:r>
          </a:p>
          <a:p>
            <a:endParaRPr lang="ru-RU" sz="1400" b="1" dirty="0" smtClean="0"/>
          </a:p>
          <a:p>
            <a:endParaRPr lang="ru-RU" sz="1400" b="1" dirty="0"/>
          </a:p>
        </p:txBody>
      </p:sp>
      <p:pic>
        <p:nvPicPr>
          <p:cNvPr id="4" name="2. БЕНЕФИ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144000" y="40770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776864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7218684" cy="532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9550" y="908720"/>
            <a:ext cx="6192689" cy="489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7623" y="980729"/>
            <a:ext cx="5904657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65932" y="1158404"/>
            <a:ext cx="5760640" cy="468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97361" y="715007"/>
            <a:ext cx="6237308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47664" y="1196752"/>
            <a:ext cx="604867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201340"/>
            <a:ext cx="7272808" cy="525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7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user\Мои документы\фото 23 апреля - БЕНЕФИС\SAM_34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77686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95736" y="260648"/>
          <a:ext cx="4248472" cy="6412789"/>
        </p:xfrm>
        <a:graphic>
          <a:graphicData uri="http://schemas.openxmlformats.org/presentationml/2006/ole">
            <p:oleObj spid="_x0000_s1026" name="Документ" r:id="rId3" imgW="6093815" imgH="9200130" progId="Word.Document.12">
              <p:embed/>
            </p:oleObj>
          </a:graphicData>
        </a:graphic>
      </p:graphicFrame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79928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9611" y="800710"/>
            <a:ext cx="6048673" cy="49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734481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620688"/>
            <a:ext cx="741682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799288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Мои документы\фото 23 апреля - БЕНЕФИС\SAM_34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120134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0000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19</Words>
  <Application>Microsoft Office PowerPoint</Application>
  <PresentationFormat>Экран (4:3)</PresentationFormat>
  <Paragraphs>7</Paragraphs>
  <Slides>19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22</cp:revision>
  <dcterms:created xsi:type="dcterms:W3CDTF">2015-04-29T21:51:46Z</dcterms:created>
  <dcterms:modified xsi:type="dcterms:W3CDTF">2015-04-29T23:23:19Z</dcterms:modified>
</cp:coreProperties>
</file>