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8" r:id="rId3"/>
    <p:sldId id="265" r:id="rId4"/>
    <p:sldId id="262" r:id="rId5"/>
    <p:sldId id="266" r:id="rId6"/>
    <p:sldId id="263" r:id="rId7"/>
    <p:sldId id="268" r:id="rId8"/>
    <p:sldId id="267" r:id="rId9"/>
    <p:sldId id="269" r:id="rId10"/>
    <p:sldId id="270" r:id="rId11"/>
    <p:sldId id="271" r:id="rId12"/>
    <p:sldId id="274" r:id="rId13"/>
    <p:sldId id="275" r:id="rId14"/>
    <p:sldId id="277" r:id="rId15"/>
    <p:sldId id="276" r:id="rId16"/>
    <p:sldId id="278" r:id="rId17"/>
    <p:sldId id="279" r:id="rId18"/>
    <p:sldId id="280" r:id="rId19"/>
    <p:sldId id="283" r:id="rId20"/>
    <p:sldId id="284" r:id="rId21"/>
    <p:sldId id="285" r:id="rId22"/>
    <p:sldId id="28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35529-D637-41AC-B4B3-B91E0B2D17C7}" type="datetimeFigureOut">
              <a:rPr lang="en-US"/>
              <a:pPr>
                <a:defRPr/>
              </a:pPr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A769E-DA3D-4845-80BD-3DF07283A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87C9A-3CBB-474F-B27F-8223154F2DE8}" type="datetimeFigureOut">
              <a:rPr lang="en-US"/>
              <a:pPr>
                <a:defRPr/>
              </a:pPr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8B060-3C3D-4572-A8BF-BA9A0D294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D013C-FC07-448C-B2F5-B8832142833B}" type="datetimeFigureOut">
              <a:rPr lang="en-US"/>
              <a:pPr>
                <a:defRPr/>
              </a:pPr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78072-34DE-4E16-B492-F41082E8F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15A63-F4B4-4D4B-9398-37F33EF7AB1B}" type="datetimeFigureOut">
              <a:rPr lang="en-US"/>
              <a:pPr>
                <a:defRPr/>
              </a:pPr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BAE61-655D-431C-985C-01E9FE874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0FF4-A8B1-4375-864B-C7EF2CCA3CEC}" type="datetimeFigureOut">
              <a:rPr lang="en-US"/>
              <a:pPr>
                <a:defRPr/>
              </a:pPr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AAF2B-8730-415E-A30F-C170C9582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1E09D-F7EF-441D-A197-97D2B69B351F}" type="datetimeFigureOut">
              <a:rPr lang="en-US"/>
              <a:pPr>
                <a:defRPr/>
              </a:pPr>
              <a:t>12/15/2015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49EE0-2689-4C1F-91F3-CCC7B9927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43EA3-C146-4A59-8F7F-2649B2F220F5}" type="datetimeFigureOut">
              <a:rPr lang="en-US"/>
              <a:pPr>
                <a:defRPr/>
              </a:pPr>
              <a:t>12/15/2015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352C7-7BDB-489B-88EB-C0F76A8E6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ECFF3-5E9D-443D-AE22-E6C5D5A0E68F}" type="datetimeFigureOut">
              <a:rPr lang="en-US"/>
              <a:pPr>
                <a:defRPr/>
              </a:pPr>
              <a:t>12/15/2015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507B0-5CDD-422C-AA87-20BB78FBF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30AB2-528B-4519-9125-4A341C12104A}" type="datetimeFigureOut">
              <a:rPr lang="en-US"/>
              <a:pPr>
                <a:defRPr/>
              </a:pPr>
              <a:t>12/15/2015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30902-805F-40C7-862E-CF497A5F6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5A71-AE6B-475F-AB9D-AA2AAA61AC63}" type="datetimeFigureOut">
              <a:rPr lang="en-US"/>
              <a:pPr>
                <a:defRPr/>
              </a:pPr>
              <a:t>12/15/2015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EF096-39CA-479B-BBF0-77FFFAB59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52630-A968-4816-B4D6-224C78FD380C}" type="datetimeFigureOut">
              <a:rPr lang="en-US"/>
              <a:pPr>
                <a:defRPr/>
              </a:pPr>
              <a:t>12/15/2015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CC6B0-8329-427D-9114-A898F46A3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E03C72-5BA3-4284-9AAA-68E3EAD8581C}" type="datetimeFigureOut">
              <a:rPr lang="en-US"/>
              <a:pPr>
                <a:defRPr/>
              </a:pPr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3C10D1-515F-4EDB-B050-4ABE4E06E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6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2.gif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gif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image" Target="../media/image56.jpeg"/><Relationship Id="rId7" Type="http://schemas.openxmlformats.org/officeDocument/2006/relationships/image" Target="../media/image2.gi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gif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7" Type="http://schemas.openxmlformats.org/officeDocument/2006/relationships/image" Target="../media/image64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gif"/><Relationship Id="rId4" Type="http://schemas.openxmlformats.org/officeDocument/2006/relationships/image" Target="../media/image4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gif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gif"/><Relationship Id="rId4" Type="http://schemas.openxmlformats.org/officeDocument/2006/relationships/image" Target="../media/image7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i188.photobucket.com/albums/z221/GodsLittleWhispers/ANGELS/jesus-born.gif" TargetMode="External"/><Relationship Id="rId13" Type="http://schemas.openxmlformats.org/officeDocument/2006/relationships/hyperlink" Target="http://img0.liveinternet.ru/images/attach/c/4/81/69/81069544_christmasstockingsbymartha27.jpg" TargetMode="External"/><Relationship Id="rId18" Type="http://schemas.openxmlformats.org/officeDocument/2006/relationships/hyperlink" Target="http://im7-tub-ru.yandex.net/i?id=89318593-31-72&amp;n=21" TargetMode="External"/><Relationship Id="rId26" Type="http://schemas.openxmlformats.org/officeDocument/2006/relationships/hyperlink" Target="http://catechesisinthethirdmillennium.files.wordpress.com/2010/12/christmas-carol.jpg" TargetMode="External"/><Relationship Id="rId3" Type="http://schemas.openxmlformats.org/officeDocument/2006/relationships/hyperlink" Target="http://olthick.narod.ru/tree-2.gif" TargetMode="External"/><Relationship Id="rId21" Type="http://schemas.openxmlformats.org/officeDocument/2006/relationships/hyperlink" Target="http://st-fashiony.ru/pic/handly/pic/31905/8.jpg" TargetMode="External"/><Relationship Id="rId7" Type="http://schemas.openxmlformats.org/officeDocument/2006/relationships/hyperlink" Target="http://cs5855.vkontakte.ru/u130467010/-6/x_4c4deb7f.jpg" TargetMode="External"/><Relationship Id="rId12" Type="http://schemas.openxmlformats.org/officeDocument/2006/relationships/hyperlink" Target="http://makingmemories.typepad.com/.a/6a00d83451fa2269e2012875ad7ba2970c-800wi" TargetMode="External"/><Relationship Id="rId17" Type="http://schemas.openxmlformats.org/officeDocument/2006/relationships/hyperlink" Target="http://img1.liveinternet.ru/images/attach/c/0/36/739/36739523_1229352656_1200076904_f.jpg" TargetMode="External"/><Relationship Id="rId25" Type="http://schemas.openxmlformats.org/officeDocument/2006/relationships/hyperlink" Target="http://static.guim.co.uk/sys-images/Guardian/About/General/2011/12/9/1323432083338" TargetMode="External"/><Relationship Id="rId2" Type="http://schemas.openxmlformats.org/officeDocument/2006/relationships/hyperlink" Target="http://www.wallcoo.net/holiday/christmas_07_illust/images/wallcoo.com_Christmas_illustration_20071218_a1.jpg" TargetMode="External"/><Relationship Id="rId16" Type="http://schemas.openxmlformats.org/officeDocument/2006/relationships/hyperlink" Target="http://cdn.spectator.co.uk/wp-content/uploads/2013/01/3301117-low_res-queen-victorias-children.jpg" TargetMode="External"/><Relationship Id="rId20" Type="http://schemas.openxmlformats.org/officeDocument/2006/relationships/hyperlink" Target="http://content.foto.mail.ru/mail/bondnatali/433/i-1561.jpg" TargetMode="External"/><Relationship Id="rId29" Type="http://schemas.openxmlformats.org/officeDocument/2006/relationships/hyperlink" Target="http://www.theeternalportal.com/images/library/graphics/angels_singing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at20.privet.ru/lr/0b324e75ef1db2f28818ee9a8e2bc6c0" TargetMode="External"/><Relationship Id="rId11" Type="http://schemas.openxmlformats.org/officeDocument/2006/relationships/hyperlink" Target="http://sibcatholic.ru/wp-content/uploads/2011/11/kalendar.jpg" TargetMode="External"/><Relationship Id="rId24" Type="http://schemas.openxmlformats.org/officeDocument/2006/relationships/hyperlink" Target="http://file.mobilmusic.ru/d3/f3/8a/933686.jpg" TargetMode="External"/><Relationship Id="rId5" Type="http://schemas.openxmlformats.org/officeDocument/2006/relationships/hyperlink" Target="http://stat14.privet.ru/lr/08346f401aa384df9d6d89f2dfa3f257" TargetMode="External"/><Relationship Id="rId15" Type="http://schemas.openxmlformats.org/officeDocument/2006/relationships/hyperlink" Target="http://www.alladolls.ru/gallery2/d/168303-6/Spec_predlojenie.jpg" TargetMode="External"/><Relationship Id="rId23" Type="http://schemas.openxmlformats.org/officeDocument/2006/relationships/hyperlink" Target="http://img1.liveinternet.ru/images/attach/c/7/95/487/95487581_christmascranberryandredberriesdecoratingcombo121.jpg" TargetMode="External"/><Relationship Id="rId28" Type="http://schemas.openxmlformats.org/officeDocument/2006/relationships/hyperlink" Target="http://www.setwalls.ru/mini/201305/39031.jpg" TargetMode="External"/><Relationship Id="rId10" Type="http://schemas.openxmlformats.org/officeDocument/2006/relationships/hyperlink" Target="http://i717.photobucket.com/albums/ww173/prestonjjrtr/Christmas/ponocka.gif" TargetMode="External"/><Relationship Id="rId19" Type="http://schemas.openxmlformats.org/officeDocument/2006/relationships/hyperlink" Target="http://img.mota.ru/upload/wallpapers/2009/07/16/12/02/14413/ny_445-crop.jpg" TargetMode="External"/><Relationship Id="rId4" Type="http://schemas.openxmlformats.org/officeDocument/2006/relationships/hyperlink" Target="http://www.citysmile.org/uploads/posts/2011-12/CitySmile.ORG_600-00539.jpg" TargetMode="External"/><Relationship Id="rId9" Type="http://schemas.openxmlformats.org/officeDocument/2006/relationships/hyperlink" Target="http://static.colnyshko.ru/big/46a1f73dc81a2f91e741f58d1b89bea0.gif" TargetMode="External"/><Relationship Id="rId14" Type="http://schemas.openxmlformats.org/officeDocument/2006/relationships/hyperlink" Target="http://www.fashiontime.ru/upload/iblock/ac6/ac675f3a25be5f7e0e3c4ccc7589adf0.jpg" TargetMode="External"/><Relationship Id="rId22" Type="http://schemas.openxmlformats.org/officeDocument/2006/relationships/hyperlink" Target="http://img1.liveinternet.ru/images/attach/c/4/80/965/80965407_Krasivuyy_novogodniy_venok_dlya_vashih_dverey_28.jpg" TargetMode="External"/><Relationship Id="rId27" Type="http://schemas.openxmlformats.org/officeDocument/2006/relationships/hyperlink" Target="http://sphotos-g.ak.fbcdn.net/hphotos-ak-snc6/c44.0.403.403/p403x403/215953_466367746747626_1830082798_n.jpg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jimmielanley.smugmug.com/Other/Christmas-2009/i-fm6btkJ/0/M/4202382704_c44024be90_o-M.jpg" TargetMode="External"/><Relationship Id="rId13" Type="http://schemas.openxmlformats.org/officeDocument/2006/relationships/hyperlink" Target="http://www.topoboi.com/pic/201307/1280x1024/topoboi.com-307.jpg" TargetMode="External"/><Relationship Id="rId18" Type="http://schemas.openxmlformats.org/officeDocument/2006/relationships/hyperlink" Target="http://wp.patheos.com.s3.amazonaws.com/blogs/slacktivist/files/2012/06/candy_cane.jpg" TargetMode="External"/><Relationship Id="rId26" Type="http://schemas.openxmlformats.org/officeDocument/2006/relationships/hyperlink" Target="http://gnsx-phoenix.clan.su/_nw/0/02079886.gif" TargetMode="External"/><Relationship Id="rId3" Type="http://schemas.openxmlformats.org/officeDocument/2006/relationships/hyperlink" Target="http://www.podkat.ru/uploads/posts/2009-12/thumbs/1261169353_0025.jpg" TargetMode="External"/><Relationship Id="rId21" Type="http://schemas.openxmlformats.org/officeDocument/2006/relationships/hyperlink" Target="http://img0.liveinternet.ru/images/attach/c/2/67/158/67158961_1290898145_a5d303d2966dt.jpg" TargetMode="External"/><Relationship Id="rId7" Type="http://schemas.openxmlformats.org/officeDocument/2006/relationships/hyperlink" Target="http://sulgrave.org/Christingle/a08.12.07.26w.jpg" TargetMode="External"/><Relationship Id="rId12" Type="http://schemas.openxmlformats.org/officeDocument/2006/relationships/hyperlink" Target="http://blogimages.seniorennet.be/doggycat/P165-39e4e3bd6aad9ff9a4a3b53f1573990d.gif" TargetMode="External"/><Relationship Id="rId17" Type="http://schemas.openxmlformats.org/officeDocument/2006/relationships/hyperlink" Target="http://www.picturesof.net/_images_300/Candy_Cane_and_Bells_Christmas_Card_Vector_Clip_Art_Picture_111119-235618-463001.jpg" TargetMode="External"/><Relationship Id="rId25" Type="http://schemas.openxmlformats.org/officeDocument/2006/relationships/hyperlink" Target="http://img0.liveinternet.ru/images/attach/c/2/68/386/68386056_1293394333_appetitefood10.jpg" TargetMode="External"/><Relationship Id="rId2" Type="http://schemas.openxmlformats.org/officeDocument/2006/relationships/hyperlink" Target="http://psdreview.com/wp-content/uploads/2011/12/HD-Christmas-Wallpapers-13-1024x768.jpg" TargetMode="External"/><Relationship Id="rId16" Type="http://schemas.openxmlformats.org/officeDocument/2006/relationships/hyperlink" Target="http://localism.com/image_store/uploads/7/5/4/1/7/ar129118646271457.jpg" TargetMode="External"/><Relationship Id="rId20" Type="http://schemas.openxmlformats.org/officeDocument/2006/relationships/hyperlink" Target="http://img1.liveinternet.ru/images/attach/c/2/68/687/68687502_1294008498_6.jpg" TargetMode="External"/><Relationship Id="rId29" Type="http://schemas.openxmlformats.org/officeDocument/2006/relationships/hyperlink" Target="http://im1-tub-ru.yandex.net/i?id=38167002-65-7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nterbury-cathedral.org/wp-content/uploads/2012/12/MG_0206-e1354270311965-300x300.jpg" TargetMode="External"/><Relationship Id="rId11" Type="http://schemas.openxmlformats.org/officeDocument/2006/relationships/hyperlink" Target="http://issachar5.files.wordpress.com/2009/11/yulelog.jpg?w=288&amp;h=163" TargetMode="External"/><Relationship Id="rId24" Type="http://schemas.openxmlformats.org/officeDocument/2006/relationships/hyperlink" Target="http://elitethings.com/wp-content/uploads/2012/12/Worlds-expensive-Christmas-dinner.jpg" TargetMode="External"/><Relationship Id="rId5" Type="http://schemas.openxmlformats.org/officeDocument/2006/relationships/hyperlink" Target="http://dopcandy.portsmouth.anglican.org/wp-content/uploads/2012/09/ctle5.jpg" TargetMode="External"/><Relationship Id="rId15" Type="http://schemas.openxmlformats.org/officeDocument/2006/relationships/hyperlink" Target="http://images.pictureshunt.com/pics/r/rainbow_candy_canes-2969.jpg" TargetMode="External"/><Relationship Id="rId23" Type="http://schemas.openxmlformats.org/officeDocument/2006/relationships/hyperlink" Target="http://www.aux-fourneaux.fr/wp-content/uploads/2012/12/santa-concours.jpg" TargetMode="External"/><Relationship Id="rId28" Type="http://schemas.openxmlformats.org/officeDocument/2006/relationships/hyperlink" Target="http://e.eka-mama.ru/upload/forum/9db/9db5e794facca5f1e646dbe686b66344" TargetMode="External"/><Relationship Id="rId10" Type="http://schemas.openxmlformats.org/officeDocument/2006/relationships/hyperlink" Target="http://ari.ru/img/des:obj/62ab462af26242afaf0aeb9161722f7c/yule_log.jpg/img" TargetMode="External"/><Relationship Id="rId19" Type="http://schemas.openxmlformats.org/officeDocument/2006/relationships/hyperlink" Target="http://www.eriding.net/media/photos/history/victorian/christmas/080712_rfoster_mp_his_vict_christmas_christmas_post_card.jpg" TargetMode="External"/><Relationship Id="rId4" Type="http://schemas.openxmlformats.org/officeDocument/2006/relationships/hyperlink" Target="http://imagenes.lacelebracion.com/Navidad/Velas%20de%20navidad%2039.jpg" TargetMode="External"/><Relationship Id="rId9" Type="http://schemas.openxmlformats.org/officeDocument/2006/relationships/hyperlink" Target="http://lejambon.com/wp-content/uploads/2011/12/yule-log.jpeg" TargetMode="External"/><Relationship Id="rId14" Type="http://schemas.openxmlformats.org/officeDocument/2006/relationships/hyperlink" Target="http://www.seckinresimler.com/data/media/382/bastoncino-di-zucchero-300x.png" TargetMode="External"/><Relationship Id="rId22" Type="http://schemas.openxmlformats.org/officeDocument/2006/relationships/hyperlink" Target="http://grandwallpapers.net/photo/ugosheniya-dlya-santi-640x480.jpg" TargetMode="External"/><Relationship Id="rId27" Type="http://schemas.openxmlformats.org/officeDocument/2006/relationships/hyperlink" Target="http://stat17.privet.ru/lr/09307181e1b2b69d6d51921024b6185d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img1.liveinternet.ru/images/attach/c/7/94/929/94929569_4893934_19.gif" TargetMode="External"/><Relationship Id="rId13" Type="http://schemas.openxmlformats.org/officeDocument/2006/relationships/hyperlink" Target="http://siteplus.ru/foto/c7b1818b208e5c06568a4f7b52ee60cd.jpg" TargetMode="External"/><Relationship Id="rId18" Type="http://schemas.openxmlformats.org/officeDocument/2006/relationships/hyperlink" Target="http://g.vatgia.vn/gallery_img/9/pgw1322814872.gif" TargetMode="External"/><Relationship Id="rId3" Type="http://schemas.openxmlformats.org/officeDocument/2006/relationships/hyperlink" Target="http://img10.proshkolu.ru/content/media/pic/std/4000000/3404000/3403611-6b4d5fa77eb9c581.gif" TargetMode="External"/><Relationship Id="rId21" Type="http://schemas.openxmlformats.org/officeDocument/2006/relationships/hyperlink" Target="http://i264.photobucket.com/albums/ii199/THETRIBEOF_5/Christmas/chr24.gif" TargetMode="External"/><Relationship Id="rId7" Type="http://schemas.openxmlformats.org/officeDocument/2006/relationships/hyperlink" Target="http://stat20.privet.ru/lr/0b32adce301dcd144aaf21192af63362" TargetMode="External"/><Relationship Id="rId12" Type="http://schemas.openxmlformats.org/officeDocument/2006/relationships/hyperlink" Target="http://www.greenmama.ru/dn_images/02/53/03/79/1262016955razd-9.gif" TargetMode="External"/><Relationship Id="rId17" Type="http://schemas.openxmlformats.org/officeDocument/2006/relationships/hyperlink" Target="http://lswhs.leesummit.k12.mo.us/stuwebpages/Spring12/hour4/Geha_Music/Music%20Notes.gif" TargetMode="External"/><Relationship Id="rId2" Type="http://schemas.openxmlformats.org/officeDocument/2006/relationships/hyperlink" Target="http://img0.liveinternet.ru/images/attach/c/7/95/419/95419868_b1b596f38c0a.gif" TargetMode="External"/><Relationship Id="rId16" Type="http://schemas.openxmlformats.org/officeDocument/2006/relationships/hyperlink" Target="http://thundercloud.net/stationery14/christmas18/07.gif" TargetMode="External"/><Relationship Id="rId20" Type="http://schemas.openxmlformats.org/officeDocument/2006/relationships/hyperlink" Target="http://file.mobilmusic.ru/29/31/c1/1099238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le.mobilmusic.ru/fa/77/db/533525.gif" TargetMode="External"/><Relationship Id="rId11" Type="http://schemas.openxmlformats.org/officeDocument/2006/relationships/hyperlink" Target="http://blogimages.seniorennet.be/besoto50/P149-36a1cc01613ca1558643cc6d5f066898.gif" TargetMode="External"/><Relationship Id="rId5" Type="http://schemas.openxmlformats.org/officeDocument/2006/relationships/hyperlink" Target="http://img0.liveinternet.ru/images/attach/c/4/81/652/81652590_snezhinka1.gif" TargetMode="External"/><Relationship Id="rId15" Type="http://schemas.openxmlformats.org/officeDocument/2006/relationships/hyperlink" Target="http://blogimages.seniorennet.be/mijneigengedichtenblogje/1297730-01a6080760048b9f35162df2089ae755.gif" TargetMode="External"/><Relationship Id="rId10" Type="http://schemas.openxmlformats.org/officeDocument/2006/relationships/hyperlink" Target="http://rewalls.com/pic/201111/1024x600/reWalls.com-54559.jpg" TargetMode="External"/><Relationship Id="rId19" Type="http://schemas.openxmlformats.org/officeDocument/2006/relationships/hyperlink" Target="http://www.neris.jonava.lm.lt/img/ruduo2.gif" TargetMode="External"/><Relationship Id="rId4" Type="http://schemas.openxmlformats.org/officeDocument/2006/relationships/hyperlink" Target="http://img10.proshkolu.ru/content/media/pic/std/4000000/3594000/3593728-13a49990165746b5.gif" TargetMode="External"/><Relationship Id="rId9" Type="http://schemas.openxmlformats.org/officeDocument/2006/relationships/hyperlink" Target="http://img1.liveinternet.ru/images/attach/c/4/80/456/80456255_3427527_image1_1061208162509150x150.gif" TargetMode="External"/><Relationship Id="rId14" Type="http://schemas.openxmlformats.org/officeDocument/2006/relationships/hyperlink" Target="http://smayli.ru/data/smiles/prazdnikia-578.gif" TargetMode="External"/><Relationship Id="rId22" Type="http://schemas.openxmlformats.org/officeDocument/2006/relationships/hyperlink" Target="http://i452.photobucket.com/albums/qq243/erika_maria2008/FELICITARI/1838672dzyygg3v8u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Picture 2" descr="C:\Users\Елена\Desktop\2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 descr="C:\Users\Елена\Desktop\3611321-766cc9f1039fab1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838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C:\Users\Елена\Desktop\3611321-766cc9f1039fab1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3" descr="C:\Users\Елена\Desktop\3611321-766cc9f1039fab1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57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3" descr="C:\Users\Елена\Desktop\3611321-766cc9f1039fab1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3" descr="C:\Users\Елена\Desktop\3611321-766cc9f1039fab1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04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3" descr="C:\Users\Елена\Desktop\3611321-766cc9f1039fab1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152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3" descr="C:\Users\Елена\Desktop\3611321-766cc9f1039fab1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2057400"/>
            <a:ext cx="392113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3" descr="C:\Users\Елена\Desktop\3611321-766cc9f1039fab1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676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3" descr="C:\Users\Елена\Desktop\3611321-766cc9f1039fab1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81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2" descr="C:\Users\Елена\Desktop\c7b1818b208e5c06568a4f7b52ee60cd.jp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800600"/>
            <a:ext cx="68500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3" descr="C:\Users\Елена\Desktop\3611321-766cc9f1039fab1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4495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3" descr="C:\Users\Елена\Desktop\3611321-766cc9f1039fab1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943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3" descr="C:\Users\Елена\Desktop\3611321-766cc9f1039fab1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209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2016813" y="2967335"/>
            <a:ext cx="51860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Christmas 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 Great Britain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Елена\Desktop\3403611-6b4d5fa77eb9c58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816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9" name="Picture 2" descr="C:\Users\Елена\Desktop\3403611-6b4d5fa77eb9c58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0"/>
            <a:ext cx="51816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Елена\Desktop\christmas-carol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457200"/>
            <a:ext cx="5032375" cy="6183313"/>
          </a:xfrm>
        </p:spPr>
      </p:pic>
      <p:pic>
        <p:nvPicPr>
          <p:cNvPr id="3079" name="Picture 7" descr="C:\Users\Елена\Desktop\angels_singin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17801">
            <a:off x="3962400" y="533400"/>
            <a:ext cx="47625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3" descr="C:\Users\Елена\Desktop\3611321-766cc9f1039fab1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609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 descr="C:\Users\Елена\Desktop\0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5486400"/>
            <a:ext cx="99695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3" descr="C:\Users\Елена\Desktop\Music%20Note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4495800"/>
            <a:ext cx="20574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Елена\Pictures\HD-Christmas-Wallpapers-13-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2895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Сandles</a:t>
            </a:r>
            <a:endParaRPr lang="ru-RU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099" name="Picture 3" descr="C:\Users\Елена\Desktop\1261169353_002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971800"/>
            <a:ext cx="4619625" cy="3459163"/>
          </a:xfrm>
        </p:spPr>
      </p:pic>
      <p:pic>
        <p:nvPicPr>
          <p:cNvPr id="4100" name="Picture 4" descr="C:\Users\Елена\Desktop\Velas%20de%20navidad%20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3810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 descr="C:\Users\Елена\Desktop\15153648_11058779_5c6de950811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28194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Елена\Desktop\reWalls_com-545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Елена\Desktop\yulelo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62075"/>
            <a:ext cx="45720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Елена\Desktop\398503_273405989385174_684368185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810000"/>
            <a:ext cx="3200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tang" pitchFamily="18" charset="-127"/>
                <a:ea typeface="Batang" pitchFamily="18" charset="-127"/>
              </a:rPr>
              <a:t>Christmas log / Yule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tang" pitchFamily="18" charset="-127"/>
                <a:ea typeface="Batang" pitchFamily="18" charset="-127"/>
              </a:rPr>
              <a:t>log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tang" pitchFamily="18" charset="-127"/>
                <a:ea typeface="Batang" pitchFamily="18" charset="-127"/>
              </a:rPr>
            </a:b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tang" pitchFamily="18" charset="-127"/>
                <a:ea typeface="Batang" pitchFamily="18" charset="-127"/>
              </a:rPr>
              <a:t>(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tang" pitchFamily="18" charset="-127"/>
                <a:ea typeface="Batang" pitchFamily="18" charset="-127"/>
              </a:rPr>
              <a:t>Святочное полено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tang" pitchFamily="18" charset="-127"/>
                <a:ea typeface="Batang" pitchFamily="18" charset="-127"/>
              </a:rPr>
              <a:t> )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051" name="Picture 3" descr="C:\Users\Елена\Desktop\im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3886200"/>
            <a:ext cx="3429000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2" descr="C:\Users\Елена\Desktop\P165-39e4e3bd6aad9ff9a4a3b53f1573990d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6675" y="1416050"/>
            <a:ext cx="3311525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topoboi_com-3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0"/>
            <a:ext cx="8305800" cy="6645275"/>
          </a:xfrm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dirty="0" err="1" smtClean="0">
                <a:latin typeface="Batang"/>
                <a:ea typeface="Batang"/>
                <a:cs typeface="Batang"/>
              </a:rPr>
              <a:t>Santa</a:t>
            </a:r>
            <a:r>
              <a:rPr lang="ru-RU" sz="4000" dirty="0" smtClean="0">
                <a:latin typeface="Batang"/>
                <a:ea typeface="Batang"/>
                <a:cs typeface="Batang"/>
              </a:rPr>
              <a:t> </a:t>
            </a:r>
            <a:r>
              <a:rPr lang="ru-RU" sz="4000" dirty="0" err="1" smtClean="0">
                <a:latin typeface="Batang"/>
                <a:ea typeface="Batang"/>
                <a:cs typeface="Batang"/>
              </a:rPr>
              <a:t>Claus</a:t>
            </a:r>
            <a:endParaRPr lang="ru-RU" sz="4000" dirty="0" smtClean="0">
              <a:latin typeface="Batang"/>
              <a:ea typeface="Batang"/>
              <a:cs typeface="Batang"/>
            </a:endParaRPr>
          </a:p>
        </p:txBody>
      </p:sp>
      <p:pic>
        <p:nvPicPr>
          <p:cNvPr id="28675" name="Picture 3" descr="C:\Users\Елена\Desktop\81652590_snezhinka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954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C:\Users\Елена\Desktop\81652590_snezhinka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0"/>
            <a:ext cx="12954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 descr="C:\Users\Елена\Desktop\81652590_snezhinka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5370513"/>
            <a:ext cx="1295400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3" descr="C:\Users\Елена\Desktop\81652590_snezhinka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0513"/>
            <a:ext cx="1295400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2" descr="C:\Users\Елена\Desktop\chr2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5876925"/>
            <a:ext cx="46958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9" name="Picture 2" descr="C:\Users\Елена\Desktop\Candy_Cane_and_Bells_Christmas_Card_Vector_Clip_Art_Picture_111119-235618-463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733800" y="2743200"/>
            <a:ext cx="5410200" cy="160020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err="1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+mj-cs"/>
              </a:rPr>
              <a:t>Candy</a:t>
            </a:r>
            <a:r>
              <a:rPr lang="ru-RU" sz="44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+mj-cs"/>
              </a:rPr>
              <a:t>cane</a:t>
            </a:r>
            <a:endParaRPr lang="ru-RU" sz="4400" b="1" dirty="0">
              <a:solidFill>
                <a:srgbClr val="002060"/>
              </a:solidFill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6" name="Picture 2" descr="C:\Users\Елена\Desktop\bastoncino-di-zucchero-300x.png"/>
          <p:cNvPicPr>
            <a:picLocks noChangeAspect="1" noChangeArrowheads="1"/>
          </p:cNvPicPr>
          <p:nvPr/>
        </p:nvPicPr>
        <p:blipFill>
          <a:blip r:embed="rId3"/>
          <a:srcRect l="24423" r="17554" b="-687"/>
          <a:stretch>
            <a:fillRect/>
          </a:stretch>
        </p:blipFill>
        <p:spPr bwMode="auto">
          <a:xfrm>
            <a:off x="4267200" y="4448175"/>
            <a:ext cx="1389063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Елена\Desktop\rainbow_candy_canes-29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343400"/>
            <a:ext cx="14446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Елена\Desktop\ar129118646271457.jpg"/>
          <p:cNvPicPr>
            <a:picLocks noChangeAspect="1" noChangeArrowheads="1"/>
          </p:cNvPicPr>
          <p:nvPr/>
        </p:nvPicPr>
        <p:blipFill>
          <a:blip r:embed="rId5">
            <a:lum bright="-20000" contrast="30000"/>
          </a:blip>
          <a:srcRect/>
          <a:stretch>
            <a:fillRect/>
          </a:stretch>
        </p:blipFill>
        <p:spPr bwMode="auto">
          <a:xfrm>
            <a:off x="7086600" y="4224338"/>
            <a:ext cx="2057400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Елена\Desktop\candy_can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0"/>
            <a:ext cx="4724400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2" descr="C:\Users\Елена\Desktop\94929569_4893934_1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2362200"/>
            <a:ext cx="3352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2" descr="C:\Users\Елена\Desktop\94929569_4893934_1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0"/>
            <a:ext cx="3352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2" descr="C:\Users\Елена\Desktop\94929569_4893934_1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6124575"/>
            <a:ext cx="3352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Елена\Desktop\08346f401aa384df9d6d89f2dfa3f2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C:\Users\Елена\Desktop\68687502_1294008498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89515">
            <a:off x="6070600" y="1549400"/>
            <a:ext cx="2795588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C:\Users\Елена\Desktop\67158961_1290898145_a5d303d2966d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4038600"/>
            <a:ext cx="4043363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dirty="0" err="1" smtClean="0">
                <a:solidFill>
                  <a:schemeClr val="bg1"/>
                </a:solidFill>
                <a:latin typeface="Batang"/>
                <a:ea typeface="Batang"/>
                <a:cs typeface="Batang"/>
              </a:rPr>
              <a:t>Christmas</a:t>
            </a:r>
            <a:r>
              <a:rPr lang="ru-RU" sz="4000" dirty="0" smtClean="0">
                <a:solidFill>
                  <a:schemeClr val="bg1"/>
                </a:solidFill>
                <a:latin typeface="Batang"/>
                <a:ea typeface="Batang"/>
                <a:cs typeface="Batang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Batang"/>
                <a:ea typeface="Batang"/>
                <a:cs typeface="Batang"/>
              </a:rPr>
              <a:t>Cards</a:t>
            </a:r>
            <a:endParaRPr lang="ru-RU" sz="4000" dirty="0" smtClean="0">
              <a:solidFill>
                <a:schemeClr val="bg1"/>
              </a:solidFill>
              <a:latin typeface="Batang"/>
              <a:ea typeface="Batang"/>
              <a:cs typeface="Batang"/>
            </a:endParaRPr>
          </a:p>
        </p:txBody>
      </p:sp>
      <p:pic>
        <p:nvPicPr>
          <p:cNvPr id="4101" name="Picture 5" descr="C:\Users\Елена\Desktop\080712_rfoster_mp_his_vict_christmas_christmas_post_card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 rot="21010363">
            <a:off x="371475" y="1778000"/>
            <a:ext cx="3851275" cy="2889250"/>
          </a:xfrm>
        </p:spPr>
      </p:pic>
      <p:pic>
        <p:nvPicPr>
          <p:cNvPr id="3075" name="Picture 3" descr="C:\Users\Елена\Desktop\53352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121920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3" descr="C:\Users\Елена\Desktop\3611321-766cc9f1039fab1a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5181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3" descr="C:\Users\Елена\Desktop\81652590_snezhinka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54900" y="5181600"/>
            <a:ext cx="1460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3" descr="C:\Users\Елена\Desktop\81652590_snezhinka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381000"/>
            <a:ext cx="1460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2514600" y="0"/>
            <a:ext cx="6629400" cy="1752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atang"/>
                <a:ea typeface="Batang"/>
                <a:cs typeface="Batang"/>
              </a:rPr>
              <a:t>Boxing </a:t>
            </a:r>
            <a:r>
              <a:rPr lang="en-US" dirty="0" smtClean="0">
                <a:latin typeface="Batang"/>
                <a:ea typeface="Batang"/>
                <a:cs typeface="Batang"/>
              </a:rPr>
              <a:t>Day</a:t>
            </a:r>
            <a:r>
              <a:rPr lang="ru-RU" dirty="0" smtClean="0">
                <a:latin typeface="Batang"/>
                <a:ea typeface="Batang"/>
                <a:cs typeface="Batang"/>
              </a:rPr>
              <a:t/>
            </a:r>
            <a:br>
              <a:rPr lang="ru-RU" dirty="0" smtClean="0">
                <a:latin typeface="Batang"/>
                <a:ea typeface="Batang"/>
                <a:cs typeface="Batang"/>
              </a:rPr>
            </a:br>
            <a:r>
              <a:rPr lang="ru-RU" dirty="0" smtClean="0">
                <a:latin typeface="Batang"/>
                <a:ea typeface="Batang"/>
                <a:cs typeface="Batang"/>
              </a:rPr>
              <a:t>(</a:t>
            </a:r>
            <a:r>
              <a:rPr lang="en-US" dirty="0" smtClean="0">
                <a:latin typeface="Batang"/>
                <a:ea typeface="Batang"/>
                <a:cs typeface="Batang"/>
              </a:rPr>
              <a:t>“</a:t>
            </a:r>
            <a:r>
              <a:rPr lang="ru-RU" dirty="0" smtClean="0">
                <a:latin typeface="Batang"/>
                <a:ea typeface="Batang"/>
                <a:cs typeface="Batang"/>
              </a:rPr>
              <a:t>День подарков </a:t>
            </a:r>
            <a:r>
              <a:rPr lang="en-US" dirty="0" smtClean="0">
                <a:latin typeface="Batang"/>
                <a:ea typeface="Batang"/>
                <a:cs typeface="Batang"/>
              </a:rPr>
              <a:t>”)</a:t>
            </a:r>
            <a:endParaRPr lang="ru-RU" dirty="0" smtClean="0">
              <a:latin typeface="Batang"/>
              <a:ea typeface="Batang"/>
              <a:cs typeface="Batang"/>
            </a:endParaRPr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6" name="Picture 2" descr="C:\Users\Елена\Desktop\anypics_ru-630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62100"/>
            <a:ext cx="8474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 descr="C:\Users\Елена\Desktop\09307181e1b2b69d6d51921024b6185d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4800"/>
            <a:ext cx="1881188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" descr="C:\Users\Елена\Desktop\81652590_snezhinka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84396">
            <a:off x="184150" y="2362200"/>
            <a:ext cx="12954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2" descr="C:\Users\Елена\Desktop\1838672dzyygg3v8u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524000"/>
            <a:ext cx="1828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3" descr="C:\Users\Елена\Desktop\81652590_snezhinka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84396">
            <a:off x="2828925" y="1595438"/>
            <a:ext cx="604838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3" descr="C:\Users\Елена\Desktop\81652590_snezhinka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984396">
            <a:off x="5092700" y="1668463"/>
            <a:ext cx="7270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" descr="C:\Users\Елена\Desktop\ugosheniya-dlya-santi-640x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Cookies for </a:t>
            </a:r>
            <a:r>
              <a:rPr lang="en-US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Santa</a:t>
            </a:r>
            <a:r>
              <a:rPr lang="ru-RU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en-US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()</a:t>
            </a:r>
            <a:r>
              <a:rPr lang="ru-RU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Печенье для </a:t>
            </a:r>
            <a:r>
              <a:rPr lang="ru-RU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Санты</a:t>
            </a:r>
            <a:r>
              <a:rPr lang="en-US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ru-RU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6" name="Picture 2" descr="C:\Users\Елена\Desktop\перпка.bmp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6350" y="3681413"/>
            <a:ext cx="4127500" cy="3182937"/>
          </a:xfrm>
        </p:spPr>
      </p:pic>
      <p:pic>
        <p:nvPicPr>
          <p:cNvPr id="1030" name="Picture 6" descr="C:\Users\Елена\Desktop\santa-concour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563" y="1597025"/>
            <a:ext cx="2101850" cy="3913188"/>
          </a:xfrm>
          <a:prstGeom prst="rect">
            <a:avLst/>
          </a:prstGeom>
          <a:noFill/>
        </p:spPr>
      </p:pic>
      <p:pic>
        <p:nvPicPr>
          <p:cNvPr id="32773" name="Picture 2" descr="C:\Users\Елена\Desktop\P149-36a1cc01613ca1558643cc6d5f06689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Users\Елена\Desktop\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6350"/>
            <a:ext cx="9144000" cy="68643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Christmas</a:t>
            </a:r>
            <a:r>
              <a:rPr lang="ru-RU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dinner</a:t>
            </a:r>
            <a:endParaRPr lang="ru-RU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053" name="Picture 5" descr="C:\Users\Елена\Desktop\Worlds-expensive-Christmas-dinn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4925" y="1828800"/>
            <a:ext cx="706278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Users\Елена\Desktop\68386056_1293394333_appetitefood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6500" y="2409825"/>
            <a:ext cx="66675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3" descr="C:\Users\Елена\Desktop\80456255_3427527_image1_1061208162509150x15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18" name="Picture 5" descr="C:\Users\Елена\Desktop\109923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 descr="C:\Users\Елена\Desktop\wallcoo_com_Christmas_illustration_20071218_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C:\Users\Елена\Desktop\kalendar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0" y="2152650"/>
            <a:ext cx="3200400" cy="4459288"/>
          </a:xfrm>
        </p:spPr>
      </p:pic>
      <p:pic>
        <p:nvPicPr>
          <p:cNvPr id="14341" name="Picture 5" descr="C:\Users\Елена\Desktop\untitled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209800"/>
            <a:ext cx="464820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 descr="C:\Users\Елена\Desktop\1297730-01a6080760048b9f35162df2089ae75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52400"/>
            <a:ext cx="49339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038600" y="274638"/>
            <a:ext cx="464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Advent Calendar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Bookman Old Style" pitchFamily="18" charset="0"/>
              </a:rPr>
              <a:t>Использованные источники: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9950"/>
          </a:xfrm>
        </p:spPr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http://www.wallcoo.net/holiday/christmas_07_illust/images/wallcoo.com_Christmas_illustration_20071218_a1.jpg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 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1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3"/>
              </a:rPr>
              <a:t>http://olthick.narod.ru/tree-2.gif</a:t>
            </a:r>
            <a:r>
              <a:rPr lang="ru-RU" sz="11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4"/>
              </a:rPr>
              <a:t>http://www.citysmile.org/uploads/posts/2011-12/CitySmile.ORG_600-00539.jpg</a:t>
            </a:r>
            <a:r>
              <a:rPr lang="ru-RU" sz="11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5"/>
              </a:rPr>
              <a:t>http://stat14.privet.ru/lr/08346f401aa384df9d6d89f2dfa3f257</a:t>
            </a:r>
            <a:r>
              <a:rPr lang="ru-RU" sz="11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6"/>
              </a:rPr>
              <a:t>http://stat20.privet.ru/lr/0b324e75ef1db2f28818ee9a8e2bc6c0</a:t>
            </a:r>
            <a:endParaRPr lang="ru-RU" sz="11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7"/>
              </a:rPr>
              <a:t>http://cs5855.vkontakte.ru/u130467010/-6/x_4c4deb7f.jpg</a:t>
            </a:r>
            <a:endParaRPr lang="ru-RU" sz="11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8"/>
              </a:rPr>
              <a:t>http://i188.photobucket.com/albums/z221/GodsLittleWhispers/ANGELS/jesus-born.gif</a:t>
            </a:r>
            <a:endParaRPr lang="ru-RU" sz="11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9"/>
              </a:rPr>
              <a:t>http://static.colnyshko.ru/big/46a1f73dc81a2f91e741f58d1b89bea0.gif</a:t>
            </a:r>
            <a:r>
              <a:rPr lang="ru-RU" sz="11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10"/>
              </a:rPr>
              <a:t>http://i717.photobucket.com/albums/ww173/prestonjjrtr/Christmas/ponocka.gif</a:t>
            </a:r>
            <a:r>
              <a:rPr lang="ru-RU" sz="11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11"/>
              </a:rPr>
              <a:t>http://sibcatholic.ru/wp-content/uploads/2011/11/kalendar.jpg</a:t>
            </a:r>
            <a:r>
              <a:rPr lang="ru-RU" sz="11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12"/>
              </a:rPr>
              <a:t>http://makingmemories.typepad.com/.a/6a00d83451fa2269e2012875ad7ba2970c-800wi</a:t>
            </a:r>
            <a:r>
              <a:rPr lang="ru-RU" sz="11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13"/>
              </a:rPr>
              <a:t>http://img0.liveinternet.ru/images/attach/c/4/81/69/81069544_christmasstockingsbymartha27.jpg</a:t>
            </a:r>
            <a:r>
              <a:rPr lang="ru-RU" sz="11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14"/>
              </a:rPr>
              <a:t>http://www.fashiontime.ru/upload/iblock/ac6/ac675f3a25be5f7e0e3c4ccc7589adf0.jpg</a:t>
            </a:r>
            <a:r>
              <a:rPr lang="ru-RU" sz="11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15"/>
              </a:rPr>
              <a:t>http://www.alladolls.ru/gallery2/d/168303-6/Spec_predlojenie.jpg</a:t>
            </a:r>
            <a:r>
              <a:rPr lang="ru-RU" sz="11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16"/>
              </a:rPr>
              <a:t>http://cdn.spectator.co.uk/wp-content/uploads/2013/01/3301117-low_res-queen-victorias-children.jpg</a:t>
            </a:r>
            <a:r>
              <a:rPr lang="ru-RU" sz="11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17"/>
              </a:rPr>
              <a:t>http://img1.liveinternet.ru/images/attach/c/0/36/739/36739523_1229352656_1200076904_f.jpg</a:t>
            </a:r>
            <a:r>
              <a:rPr lang="ru-RU" sz="11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18"/>
              </a:rPr>
              <a:t>http://im7-tub-ru.yandex.net/i?id=89318593-31-72&amp;n=21</a:t>
            </a:r>
            <a:r>
              <a:rPr lang="ru-RU" sz="11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19"/>
              </a:rPr>
              <a:t>http://img.mota.ru/upload/wallpapers/2009/07/16/12/02/14413/ny_445-crop.jpg</a:t>
            </a:r>
            <a:r>
              <a:rPr lang="ru-RU" sz="11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20"/>
              </a:rPr>
              <a:t>http://content.foto.mail.ru/mail/bondnatali/433/i-1561.jpg</a:t>
            </a:r>
            <a:endParaRPr lang="ru-RU" sz="11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21"/>
              </a:rPr>
              <a:t>http://st-fashiony.ru/pic/handly/pic/31905/8.jpg</a:t>
            </a:r>
            <a:endParaRPr lang="ru-RU" sz="11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22"/>
              </a:rPr>
              <a:t>http://img1.liveinternet.ru/images/attach/c/4/80/965/80965407_Krasivuyy_novogodniy_venok_dlya_vashih_dverey_28.jpg</a:t>
            </a:r>
            <a:endParaRPr lang="ru-RU" sz="11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23"/>
              </a:rPr>
              <a:t>http://img1.liveinternet.ru/images/attach/c/7/95/487/95487581_christmascranberryandredberriesdecoratingcombo121.jpg</a:t>
            </a:r>
            <a:endParaRPr lang="ru-RU" sz="11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00" dirty="0" smtClean="0"/>
              <a:t>  </a:t>
            </a:r>
            <a:r>
              <a:rPr lang="en-US" sz="1100" dirty="0" smtClean="0">
                <a:hlinkClick r:id="rId24"/>
              </a:rPr>
              <a:t>http://file.mobilmusic.ru/d3/f3/8a/933686.jpg</a:t>
            </a:r>
            <a:r>
              <a:rPr lang="ru-RU" sz="11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25"/>
              </a:rPr>
              <a:t>http://static.guim.co.uk/sys-images/Guardian/About/General/2011/12/9/1323432083338</a:t>
            </a:r>
            <a:r>
              <a:rPr lang="ru-RU" sz="11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26"/>
              </a:rPr>
              <a:t>http://catechesisinthethirdmillennium.files.wordpress.com/2010/12/christmas-carol.jpg</a:t>
            </a:r>
            <a:r>
              <a:rPr lang="ru-RU" sz="11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27"/>
              </a:rPr>
              <a:t>http://sphotos-g.ak.fbcdn.net/hphotos-ak-snc6/c44.0.403.403/p403x403/215953_466367746747626_1830082798_n.jpg</a:t>
            </a:r>
            <a:r>
              <a:rPr lang="ru-RU" sz="11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28"/>
              </a:rPr>
              <a:t>http://www.setwalls.ru/mini/201305/39031.jpg</a:t>
            </a:r>
            <a:r>
              <a:rPr lang="ru-RU" sz="11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hlinkClick r:id="rId29"/>
              </a:rPr>
              <a:t>http://www.theeternalportal.com/images/library/graphics/angels_singing.gif</a:t>
            </a:r>
            <a:r>
              <a:rPr lang="ru-RU" sz="11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3246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hlinkClick r:id="rId2"/>
              </a:rPr>
              <a:t>http://psdreview.com/wp-content/uploads/2011/12/HD-Christmas-Wallpapers-13-1024x768.jpg</a:t>
            </a:r>
            <a:r>
              <a:rPr lang="ru-RU" sz="2000" dirty="0" smtClean="0"/>
              <a:t> - фон свечи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 </a:t>
            </a:r>
            <a:r>
              <a:rPr lang="en-US" sz="2000" dirty="0" smtClean="0">
                <a:hlinkClick r:id="rId3"/>
              </a:rPr>
              <a:t>http://www.podkat.ru/uploads/posts/2009-12/thumbs/1261169353_0025.jpg</a:t>
            </a:r>
            <a:r>
              <a:rPr lang="ru-RU" sz="2000" dirty="0" smtClean="0"/>
              <a:t> - свечи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hlinkClick r:id="rId4"/>
              </a:rPr>
              <a:t>http://imagenes.lacelebracion.com/Navidad/Velas%20de%20navidad%2039.jpg</a:t>
            </a:r>
            <a:r>
              <a:rPr lang="ru-RU" sz="2000" dirty="0" smtClean="0"/>
              <a:t> – свечи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hlinkClick r:id="rId5"/>
              </a:rPr>
              <a:t>http://dopcandy.portsmouth.anglican.org/wp-content/uploads/2012/09/ctle5.jpg</a:t>
            </a:r>
            <a:r>
              <a:rPr lang="ru-RU" sz="2000" dirty="0" smtClean="0"/>
              <a:t> - </a:t>
            </a:r>
            <a:r>
              <a:rPr lang="ru-RU" sz="2000" dirty="0" err="1" smtClean="0"/>
              <a:t>кристингл</a:t>
            </a:r>
            <a:r>
              <a:rPr lang="ru-RU" sz="20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hlinkClick r:id="rId6"/>
              </a:rPr>
              <a:t>http://www.canterbury-cathedral.org/wp-content/uploads/2012/12/MG_0206-e1354270311965-300x300.jpg</a:t>
            </a:r>
            <a:r>
              <a:rPr lang="ru-RU" sz="2000" dirty="0" smtClean="0"/>
              <a:t> - </a:t>
            </a:r>
            <a:r>
              <a:rPr lang="ru-RU" sz="2000" dirty="0" err="1" smtClean="0"/>
              <a:t>крис</a:t>
            </a: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hlinkClick r:id="rId7"/>
              </a:rPr>
              <a:t>http://sulgrave.org/Christingle/a08.12.07.26w.jpg</a:t>
            </a:r>
            <a:r>
              <a:rPr lang="ru-RU" sz="2000" dirty="0" smtClean="0"/>
              <a:t> - </a:t>
            </a:r>
            <a:r>
              <a:rPr lang="ru-RU" sz="2000" dirty="0" err="1" smtClean="0"/>
              <a:t>кристингл</a:t>
            </a:r>
            <a:r>
              <a:rPr lang="ru-RU" sz="2000" dirty="0" smtClean="0"/>
              <a:t> стол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hlinkClick r:id="rId8"/>
              </a:rPr>
              <a:t>http://jimmielanley.smugmug.com/Other/Christmas-2009/i-fm6btkJ/0/M/4202382704_c44024be90_o-M.jpg</a:t>
            </a:r>
            <a:r>
              <a:rPr lang="ru-RU" sz="2000" dirty="0" smtClean="0"/>
              <a:t> - </a:t>
            </a:r>
            <a:r>
              <a:rPr lang="ru-RU" sz="2000" dirty="0" err="1" smtClean="0"/>
              <a:t>кристингл</a:t>
            </a:r>
            <a:r>
              <a:rPr lang="ru-RU" sz="2000" dirty="0" smtClean="0"/>
              <a:t> дети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hlinkClick r:id="rId9"/>
              </a:rPr>
              <a:t>http://lejambon.com/wp-content/uploads/2011/12/yule-log.jpeg</a:t>
            </a:r>
            <a:r>
              <a:rPr lang="ru-RU" sz="20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hlinkClick r:id="rId10"/>
              </a:rPr>
              <a:t>http://ari.ru/img/des:obj/62ab462af26242afaf0aeb9161722f7c/yule_log.jpg/img</a:t>
            </a:r>
            <a:r>
              <a:rPr lang="ru-RU" sz="20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hlinkClick r:id="rId11"/>
              </a:rPr>
              <a:t>http://issachar5.files.wordpress.com/2009/11/yulelog.jpg%3Fw%3D288%26h%3D163</a:t>
            </a:r>
            <a:r>
              <a:rPr lang="ru-RU" sz="20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hlinkClick r:id="rId12"/>
              </a:rPr>
              <a:t>http://blogimages.seniorennet.be/doggycat/P165-39e4e3bd6aad9ff9a4a3b53f1573990d.gif</a:t>
            </a:r>
            <a:r>
              <a:rPr lang="ru-RU" sz="2000" dirty="0" smtClean="0"/>
              <a:t>  - полено </a:t>
            </a:r>
            <a:r>
              <a:rPr lang="ru-RU" sz="2000" dirty="0" err="1" smtClean="0"/>
              <a:t>аниме</a:t>
            </a:r>
            <a:r>
              <a:rPr lang="ru-RU" sz="2000" dirty="0" smtClean="0"/>
              <a:t>  </a:t>
            </a:r>
            <a:r>
              <a:rPr lang="en-US" sz="2000" dirty="0" smtClean="0">
                <a:hlinkClick r:id="rId13"/>
              </a:rPr>
              <a:t>http://www.topoboi.com/pic/201307/1280x1024/topoboi.com-307.jpg</a:t>
            </a:r>
            <a:r>
              <a:rPr lang="ru-RU" sz="2000" dirty="0" smtClean="0"/>
              <a:t> - </a:t>
            </a:r>
            <a:r>
              <a:rPr lang="ru-RU" sz="2000" dirty="0" err="1" smtClean="0"/>
              <a:t>санта</a:t>
            </a:r>
            <a:r>
              <a:rPr lang="ru-RU" sz="20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hlinkClick r:id="rId14"/>
              </a:rPr>
              <a:t>http://www.seckinresimler.com/data/media/382/bastoncino-di-zucchero-300x.png</a:t>
            </a:r>
            <a:r>
              <a:rPr lang="ru-RU" sz="2000" dirty="0" smtClean="0"/>
              <a:t> </a:t>
            </a:r>
            <a:r>
              <a:rPr lang="en-US" sz="2000" dirty="0" smtClean="0">
                <a:hlinkClick r:id="rId15"/>
              </a:rPr>
              <a:t>http://images.pictureshunt.com/pics/r/rainbow_candy_canes-2969.jpg</a:t>
            </a:r>
            <a:r>
              <a:rPr lang="ru-RU" sz="20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hlinkClick r:id="rId16"/>
              </a:rPr>
              <a:t>http://localism.com/image_store/uploads/7/5/4/1/7/ar129118646271457.jpg</a:t>
            </a:r>
            <a:r>
              <a:rPr lang="ru-RU" sz="2000" dirty="0" smtClean="0"/>
              <a:t> - карамельная трость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hlinkClick r:id="rId17"/>
              </a:rPr>
              <a:t>http://www.picturesof.net/_images_300/Candy_Cane_and_Bells_Christmas_Card_Vector_Clip_Art_Picture_111119-235618-463001.jpg</a:t>
            </a:r>
            <a:r>
              <a:rPr lang="ru-RU" sz="2000" dirty="0" smtClean="0"/>
              <a:t> - фон для трости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hlinkClick r:id="rId18"/>
              </a:rPr>
              <a:t>http://wp.patheos.com.s3.amazonaws.com/blogs/slacktivist/files/2012/06/candy_cane.jpg</a:t>
            </a:r>
            <a:r>
              <a:rPr lang="ru-RU" sz="2000" dirty="0" smtClean="0"/>
              <a:t> надпись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hlinkClick r:id="rId19"/>
              </a:rPr>
              <a:t>http://www.eriding.net/media/photos/history/victorian/christmas/080712_rfoster_mp_his_vict_christmas_christmas_post_card.jpg</a:t>
            </a:r>
            <a:r>
              <a:rPr lang="ru-RU" sz="20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hlinkClick r:id="rId20"/>
              </a:rPr>
              <a:t>http://img1.liveinternet.ru/images/attach/c/2/68/687/68687502_1294008498_6.jpg</a:t>
            </a:r>
            <a:r>
              <a:rPr lang="ru-RU" sz="2000" dirty="0" smtClean="0"/>
              <a:t> - открытка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hlinkClick r:id="rId21"/>
              </a:rPr>
              <a:t>http://img0.liveinternet.ru/images/attach/c/2/67/158/67158961_1290898145_a5d303d2966dt.jpg</a:t>
            </a:r>
            <a:r>
              <a:rPr lang="ru-RU" sz="2000" dirty="0" smtClean="0"/>
              <a:t> - открытка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hlinkClick r:id="rId22"/>
              </a:rPr>
              <a:t>http://grandwallpapers.net/photo/ugosheniya-dlya-santi-640x480.jpg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Санты</a:t>
            </a:r>
            <a:r>
              <a:rPr lang="ru-RU" sz="20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hlinkClick r:id="rId23"/>
              </a:rPr>
              <a:t>http://www.aux-fourneaux.fr/wp-content/uploads/2012/12/santa-concours.jpg</a:t>
            </a:r>
            <a:r>
              <a:rPr lang="ru-RU" sz="20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hlinkClick r:id="rId24"/>
              </a:rPr>
              <a:t>http://elitethings.com/wp-content/uploads/2012/12/Worlds-expensive-Christmas-dinner.jpg</a:t>
            </a:r>
            <a:r>
              <a:rPr lang="ru-RU" sz="20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hlinkClick r:id="rId25"/>
              </a:rPr>
              <a:t>http://img0.liveinternet.ru/images/attach/c/2/68/386/68386056_1293394333_appetitefood10.jpg</a:t>
            </a:r>
            <a:r>
              <a:rPr lang="ru-RU" sz="2000" dirty="0" smtClean="0"/>
              <a:t> </a:t>
            </a:r>
            <a:endParaRPr lang="en-US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hlinkClick r:id="rId26"/>
              </a:rPr>
              <a:t>http://gnsx-phoenix.clan.su/_nw/0/02079886.gif</a:t>
            </a:r>
            <a:r>
              <a:rPr lang="en-US" sz="2000" dirty="0" smtClean="0"/>
              <a:t> - </a:t>
            </a:r>
            <a:r>
              <a:rPr lang="ru-RU" sz="2000" dirty="0" smtClean="0"/>
              <a:t>елка </a:t>
            </a:r>
            <a:r>
              <a:rPr lang="ru-RU" sz="2000" dirty="0" err="1" smtClean="0"/>
              <a:t>аниме</a:t>
            </a:r>
            <a:r>
              <a:rPr lang="ru-RU" sz="20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hlinkClick r:id="rId27"/>
              </a:rPr>
              <a:t>http://stat17.privet.ru/lr/09307181e1b2b69d6d51921024b6185d</a:t>
            </a:r>
            <a:r>
              <a:rPr lang="ru-RU" sz="2000" dirty="0" smtClean="0"/>
              <a:t> - ангел подарки</a:t>
            </a:r>
            <a:endParaRPr lang="en-US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hlinkClick r:id="rId28"/>
              </a:rPr>
              <a:t>http://e.eka-mama.ru/upload/forum/9db/9db5e794facca5f1e646dbe686b66344</a:t>
            </a:r>
            <a:r>
              <a:rPr lang="en-US" sz="2000" dirty="0" smtClean="0"/>
              <a:t> - Christmas lights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hlinkClick r:id="rId29"/>
              </a:rPr>
              <a:t>http://im1-tub-ru.yandex.net/i?id=38167002-65-72</a:t>
            </a:r>
            <a:r>
              <a:rPr lang="en-US" sz="2000" dirty="0" smtClean="0"/>
              <a:t> </a:t>
            </a:r>
            <a:r>
              <a:rPr lang="ru-RU" sz="2000" dirty="0" smtClean="0"/>
              <a:t>свечи </a:t>
            </a:r>
            <a:r>
              <a:rPr lang="ru-RU" sz="2000" dirty="0" err="1" smtClean="0"/>
              <a:t>аниме</a:t>
            </a:r>
            <a:r>
              <a:rPr lang="ru-RU" sz="20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2"/>
              </a:rPr>
              <a:t>http://img0.liveinternet.ru/images/attach/c/7/95/419/95419868_b1b596f38c0a.gif</a:t>
            </a:r>
            <a:r>
              <a:rPr lang="ru-RU" dirty="0" smtClean="0"/>
              <a:t>  шарики </a:t>
            </a:r>
            <a:r>
              <a:rPr lang="ru-RU" dirty="0" err="1" smtClean="0"/>
              <a:t>аниме</a:t>
            </a:r>
            <a:r>
              <a:rPr lang="ru-RU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3"/>
              </a:rPr>
              <a:t>http://img10.proshkolu.ru/content/media/pic/std/4000000/3404000/3403611-6b4d5fa77eb9c581.gif</a:t>
            </a:r>
            <a:r>
              <a:rPr lang="ru-RU" dirty="0" smtClean="0"/>
              <a:t> снежинки анимация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4"/>
              </a:rPr>
              <a:t>http://img10.proshkolu.ru/content/media/pic/std/4000000/3594000/3593728-13a49990165746b5.gif</a:t>
            </a:r>
            <a:r>
              <a:rPr lang="ru-RU" dirty="0" smtClean="0"/>
              <a:t> звездное небо </a:t>
            </a:r>
            <a:r>
              <a:rPr lang="ru-RU" dirty="0" err="1" smtClean="0"/>
              <a:t>анима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5"/>
              </a:rPr>
              <a:t>http://img0.liveinternet.ru/images/attach/c/4/81/652/81652590_snezhinka1.gif</a:t>
            </a:r>
            <a:r>
              <a:rPr lang="ru-RU" dirty="0" smtClean="0"/>
              <a:t> - снежинка </a:t>
            </a:r>
            <a:r>
              <a:rPr lang="ru-RU" dirty="0" err="1" smtClean="0"/>
              <a:t>аниме</a:t>
            </a:r>
            <a:r>
              <a:rPr lang="ru-RU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6"/>
              </a:rPr>
              <a:t>http://file.mobilmusic.ru/fa/77/db/533525.gif</a:t>
            </a:r>
            <a:r>
              <a:rPr lang="ru-RU" dirty="0" smtClean="0"/>
              <a:t> 2 ангела </a:t>
            </a:r>
            <a:r>
              <a:rPr lang="ru-RU" dirty="0" err="1" smtClean="0"/>
              <a:t>аниме</a:t>
            </a:r>
            <a:r>
              <a:rPr lang="ru-RU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7"/>
              </a:rPr>
              <a:t>http://stat20.privet.ru/lr/0b32adce301dcd144aaf21192af63362</a:t>
            </a:r>
            <a:r>
              <a:rPr lang="ru-RU" dirty="0" smtClean="0"/>
              <a:t> снежинки у снеговиков </a:t>
            </a:r>
            <a:r>
              <a:rPr lang="ru-RU" dirty="0" err="1" smtClean="0"/>
              <a:t>анимац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8"/>
              </a:rPr>
              <a:t>http://img1.liveinternet.ru/images/attach/c/7/94/929/94929569_4893934_19.gif</a:t>
            </a:r>
            <a:r>
              <a:rPr lang="ru-RU" dirty="0" smtClean="0"/>
              <a:t> снежинки для карам трость </a:t>
            </a:r>
            <a:r>
              <a:rPr lang="ru-RU" dirty="0" err="1" smtClean="0"/>
              <a:t>аниме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9"/>
              </a:rPr>
              <a:t>http://img1.liveinternet.ru/images/attach/c/4/80/456/80456255_3427527_image1_1061208162509150x150.gif</a:t>
            </a:r>
            <a:r>
              <a:rPr lang="ru-RU" dirty="0" smtClean="0"/>
              <a:t> дед мороз на месяце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10"/>
              </a:rPr>
              <a:t>http://rewalls.com/pic/201111/1024x600/reWalls.com-54559.jpg</a:t>
            </a:r>
            <a:r>
              <a:rPr lang="ru-RU" dirty="0" smtClean="0"/>
              <a:t> фон для полена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11"/>
              </a:rPr>
              <a:t>http://blogimages.seniorennet.be/besoto50/P149-36a1cc01613ca1558643cc6d5f066898.gif</a:t>
            </a:r>
            <a:r>
              <a:rPr lang="ru-RU" dirty="0" smtClean="0"/>
              <a:t> - звезда коричневая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12"/>
              </a:rPr>
              <a:t>http://www.greenmama.ru/dn_images/02/53/03/79/1262016955razd-9.gif</a:t>
            </a:r>
            <a:r>
              <a:rPr lang="ru-RU" dirty="0" smtClean="0"/>
              <a:t> колокольчики </a:t>
            </a:r>
            <a:r>
              <a:rPr lang="ru-RU" dirty="0" err="1" smtClean="0"/>
              <a:t>аниме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</a:t>
            </a:r>
            <a:r>
              <a:rPr lang="en-US" dirty="0" smtClean="0">
                <a:hlinkClick r:id="rId13"/>
              </a:rPr>
              <a:t>http://siteplus.ru/foto/c7b1818b208e5c06568a4f7b52ee60cd.jpg</a:t>
            </a:r>
            <a:r>
              <a:rPr lang="ru-RU" dirty="0" smtClean="0"/>
              <a:t> - </a:t>
            </a:r>
            <a:r>
              <a:rPr lang="ru-RU" dirty="0" err="1" smtClean="0"/>
              <a:t>санта</a:t>
            </a:r>
            <a:r>
              <a:rPr lang="ru-RU" dirty="0" smtClean="0"/>
              <a:t> на санях </a:t>
            </a:r>
            <a:r>
              <a:rPr lang="ru-RU" dirty="0" err="1" smtClean="0"/>
              <a:t>аниме</a:t>
            </a:r>
            <a:r>
              <a:rPr lang="ru-RU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14"/>
              </a:rPr>
              <a:t>http://smayli.ru/data/smiles/prazdnikia-578.gif</a:t>
            </a:r>
            <a:r>
              <a:rPr lang="ru-RU" dirty="0" smtClean="0"/>
              <a:t> - отрывной календарь </a:t>
            </a:r>
            <a:r>
              <a:rPr lang="ru-RU" dirty="0" err="1" smtClean="0"/>
              <a:t>аниме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15"/>
              </a:rPr>
              <a:t>http://blogimages.seniorennet.be/mijneigengedichtenblogje/1297730-01a6080760048b9f35162df2089ae755.gif</a:t>
            </a:r>
            <a:r>
              <a:rPr lang="ru-RU" dirty="0" smtClean="0"/>
              <a:t> синички </a:t>
            </a:r>
            <a:r>
              <a:rPr lang="ru-RU" dirty="0" err="1" smtClean="0"/>
              <a:t>аниме</a:t>
            </a:r>
            <a:r>
              <a:rPr lang="ru-RU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</a:t>
            </a:r>
            <a:r>
              <a:rPr lang="en-US" dirty="0" smtClean="0">
                <a:hlinkClick r:id="rId16"/>
              </a:rPr>
              <a:t>http://thundercloud.net/stationery14/christmas18/07.gif</a:t>
            </a:r>
            <a:r>
              <a:rPr lang="ru-RU" dirty="0" smtClean="0"/>
              <a:t> снеговик поющий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17"/>
              </a:rPr>
              <a:t>http://lswhs.leesummit.k12.mo.us/stuwebpages/Spring12/hour4/Geha_Music/Music%20Notes.gif</a:t>
            </a:r>
            <a:r>
              <a:rPr lang="ru-RU" dirty="0" smtClean="0"/>
              <a:t>  - ноты </a:t>
            </a:r>
            <a:r>
              <a:rPr lang="ru-RU" dirty="0" err="1" smtClean="0"/>
              <a:t>аниме</a:t>
            </a:r>
            <a:r>
              <a:rPr lang="ru-RU" dirty="0" smtClean="0"/>
              <a:t>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18"/>
              </a:rPr>
              <a:t>http://g.vatgia.vn/gallery_img/9/pgw1322814872.gif</a:t>
            </a:r>
            <a:r>
              <a:rPr lang="ru-RU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19"/>
              </a:rPr>
              <a:t>http://www.neris.jonava.lm.lt/img/ruduo2.gif</a:t>
            </a:r>
            <a:r>
              <a:rPr lang="ru-RU" dirty="0" smtClean="0"/>
              <a:t>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20"/>
              </a:rPr>
              <a:t>http://file.mobilmusic.ru/29/31/c1/1099238.gif</a:t>
            </a:r>
            <a:r>
              <a:rPr lang="ru-RU" dirty="0" smtClean="0"/>
              <a:t> - последний слайд анимация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21"/>
              </a:rPr>
              <a:t>http://i264.photobucket.com/albums/ii199/THETRIBEOF_5/Christmas/chr24.gif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22"/>
              </a:rPr>
              <a:t>http://i452.photobucket.com/albums/qq243/erika_maria2008/FELICITARI/1838672dzyygg3v8u.gif</a:t>
            </a:r>
            <a:r>
              <a:rPr lang="en-US" dirty="0" smtClean="0"/>
              <a:t> </a:t>
            </a:r>
            <a:r>
              <a:rPr lang="ru-RU" dirty="0" err="1" smtClean="0"/>
              <a:t>санта</a:t>
            </a:r>
            <a:r>
              <a:rPr lang="ru-RU" dirty="0" smtClean="0"/>
              <a:t> (сл 19)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Елена\Desktop\Spec_predloje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Christmas</a:t>
            </a:r>
            <a:r>
              <a:rPr lang="ru-RU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Tree</a:t>
            </a:r>
            <a:endParaRPr lang="ru-RU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1507" name="Picture 3" descr="C:\Users\Елена\Desktop\3301117-low_res-queen-victorias-childr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438400"/>
            <a:ext cx="60436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Елена\Desktop\8989406ba8a3ff506b8ebfd6651e28a6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486400" y="304800"/>
            <a:ext cx="3513138" cy="6553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Елена\Desktop\0b324e75ef1db2f28818ee9a8e2bc6c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Christmas</a:t>
            </a:r>
            <a:r>
              <a:rPr lang="ru-RU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stockings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8435" name="Picture 3" descr="C:\Users\Елена\Desktop\81069544_christmasstockingsbymartha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2895600"/>
            <a:ext cx="40449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:\Users\Елена\Desktop\ac675f3a25be5f7e0e3c4ccc7589adf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590800"/>
            <a:ext cx="43227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C:\Users\Елена\Desktop\c7b1818b208e5c06568a4f7b52ee60cd.jp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371600"/>
            <a:ext cx="68500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Елена\Desktop\1290274276_D0EEE6E4E5F1F2E2E5EDF1EAE0FF20F0E0ECEAE0203033203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4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8229600" cy="25146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Batang"/>
                <a:ea typeface="Batang"/>
                <a:cs typeface="Batang"/>
              </a:rPr>
              <a:t/>
            </a:r>
            <a:br>
              <a:rPr lang="ru-RU" dirty="0" smtClean="0">
                <a:latin typeface="Batang"/>
                <a:ea typeface="Batang"/>
                <a:cs typeface="Batang"/>
              </a:rPr>
            </a:br>
            <a:r>
              <a:rPr lang="ru-RU" sz="5400" dirty="0" err="1" smtClean="0">
                <a:latin typeface="Batang"/>
                <a:ea typeface="Batang"/>
                <a:cs typeface="Batang"/>
              </a:rPr>
              <a:t>Christmas</a:t>
            </a:r>
            <a:r>
              <a:rPr lang="ru-RU" sz="5400" dirty="0" smtClean="0">
                <a:latin typeface="Batang"/>
                <a:ea typeface="Batang"/>
                <a:cs typeface="Batang"/>
              </a:rPr>
              <a:t> </a:t>
            </a:r>
            <a:r>
              <a:rPr lang="ru-RU" sz="5400" dirty="0" err="1" smtClean="0">
                <a:latin typeface="Batang"/>
                <a:ea typeface="Batang"/>
                <a:cs typeface="Batang"/>
              </a:rPr>
              <a:t>lights</a:t>
            </a:r>
            <a:endParaRPr lang="ru-RU" sz="5400" dirty="0" smtClean="0">
              <a:latin typeface="Batang"/>
              <a:ea typeface="Batang"/>
              <a:cs typeface="Batang"/>
            </a:endParaRPr>
          </a:p>
        </p:txBody>
      </p:sp>
      <p:pic>
        <p:nvPicPr>
          <p:cNvPr id="19459" name="Picture 2" descr="C:\Users\Елена\Desktop\9db5e794facca5f1e646dbe686b6634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419600"/>
            <a:ext cx="35814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Елена\Desktop\0b324e75ef1db2f28818ee9a8e2bc6c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C:\Users\Елена\Desktop\44426c2dd6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52600"/>
            <a:ext cx="6096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C:\Users\Елена\Desktop\36739523_1229352656_1200076904_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033713"/>
            <a:ext cx="2197100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C:\Users\Елена\Desktop\ny_445-crop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5715000" y="236538"/>
            <a:ext cx="3232150" cy="2422525"/>
          </a:xfrm>
        </p:spPr>
      </p:pic>
      <p:pic>
        <p:nvPicPr>
          <p:cNvPr id="20486" name="Picture 2" descr="C:\Users\Елена\Desktop\ruduo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152400"/>
            <a:ext cx="236220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Елена\Desktop\mistletoe-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447800"/>
            <a:ext cx="43815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90600" y="0"/>
            <a:ext cx="73152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G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reenery</a:t>
            </a: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6" name="Picture 2" descr="C:\Users\Елена\Desktop\93368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932488" y="1295400"/>
            <a:ext cx="3211512" cy="4525963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19800" y="5486400"/>
            <a:ext cx="3124200" cy="1143000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latin typeface="Batang" pitchFamily="18" charset="-127"/>
                <a:ea typeface="Batang" pitchFamily="18" charset="-127"/>
                <a:cs typeface="+mj-cs"/>
              </a:rPr>
              <a:t>Holly</a:t>
            </a:r>
            <a:r>
              <a:rPr lang="ru-RU" sz="4400" dirty="0" smtClean="0"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ru-RU" sz="4400" dirty="0" smtClean="0">
                <a:latin typeface="Batang" pitchFamily="18" charset="-127"/>
                <a:ea typeface="Batang" pitchFamily="18" charset="-127"/>
                <a:cs typeface="+mj-cs"/>
              </a:rPr>
              <a:t>(Остролист</a:t>
            </a:r>
            <a:r>
              <a:rPr lang="en-US" sz="4400" dirty="0" smtClean="0">
                <a:latin typeface="Batang" pitchFamily="18" charset="-127"/>
                <a:ea typeface="Batang" pitchFamily="18" charset="-127"/>
                <a:cs typeface="+mj-cs"/>
              </a:rPr>
              <a:t>)</a:t>
            </a:r>
            <a:endParaRPr lang="ru-RU" sz="4400" dirty="0"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1027" name="Picture 3" descr="C:\Users\Елена\Desktop\7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362200"/>
            <a:ext cx="26670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90800" y="4343400"/>
            <a:ext cx="38100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00" dirty="0" err="1" smtClean="0">
                <a:latin typeface="Batang" pitchFamily="18" charset="-127"/>
                <a:ea typeface="Batang" pitchFamily="18" charset="-127"/>
                <a:cs typeface="+mj-cs"/>
              </a:rPr>
              <a:t>M</a:t>
            </a:r>
            <a:r>
              <a:rPr lang="ru-RU" sz="4300" dirty="0" err="1" smtClean="0">
                <a:latin typeface="Batang" pitchFamily="18" charset="-127"/>
                <a:ea typeface="Batang" pitchFamily="18" charset="-127"/>
                <a:cs typeface="+mj-cs"/>
              </a:rPr>
              <a:t>istletoe</a:t>
            </a:r>
            <a:r>
              <a:rPr lang="ru-RU" sz="4300" dirty="0" smtClean="0">
                <a:latin typeface="Batang" pitchFamily="18" charset="-127"/>
                <a:ea typeface="Batang" pitchFamily="18" charset="-127"/>
                <a:cs typeface="+mj-cs"/>
              </a:rPr>
              <a:t> (</a:t>
            </a:r>
            <a:r>
              <a:rPr lang="ru-RU" sz="4300" dirty="0" smtClean="0">
                <a:latin typeface="Batang" pitchFamily="18" charset="-127"/>
                <a:ea typeface="Batang" pitchFamily="18" charset="-127"/>
                <a:cs typeface="+mj-cs"/>
              </a:rPr>
              <a:t>Омела</a:t>
            </a:r>
            <a:r>
              <a:rPr lang="ru-RU" sz="4300" dirty="0" smtClean="0">
                <a:latin typeface="Batang" pitchFamily="18" charset="-127"/>
                <a:ea typeface="Batang" pitchFamily="18" charset="-127"/>
                <a:cs typeface="+mj-cs"/>
              </a:rPr>
              <a:t>)</a:t>
            </a:r>
            <a:endParaRPr lang="ru-RU" sz="4300" dirty="0"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21511" name="Picture 3" descr="C:\Users\Елена\Desktop\pgw132281487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43000"/>
            <a:ext cx="40528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3" descr="C:\Users\Елена\Desktop\pgw132281487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762000"/>
            <a:ext cx="32004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3" descr="C:\Users\Елена\Desktop\pgw132281487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5824538"/>
            <a:ext cx="4359275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0" y="5105400"/>
            <a:ext cx="365760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latin typeface="Batang" pitchFamily="18" charset="-127"/>
                <a:ea typeface="Batang" pitchFamily="18" charset="-127"/>
                <a:cs typeface="+mj-cs"/>
              </a:rPr>
              <a:t>I</a:t>
            </a:r>
            <a:r>
              <a:rPr lang="en-US" sz="4400" dirty="0" smtClean="0">
                <a:latin typeface="Batang" pitchFamily="18" charset="-127"/>
                <a:ea typeface="Batang" pitchFamily="18" charset="-127"/>
                <a:cs typeface="+mj-cs"/>
              </a:rPr>
              <a:t>vy</a:t>
            </a:r>
            <a:endParaRPr lang="ru-RU" sz="4400" dirty="0">
              <a:latin typeface="Batang" pitchFamily="18" charset="-127"/>
              <a:ea typeface="Batang" pitchFamily="18" charset="-127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latin typeface="Batang" pitchFamily="18" charset="-127"/>
                <a:ea typeface="Batang" pitchFamily="18" charset="-127"/>
                <a:cs typeface="+mj-cs"/>
              </a:rPr>
              <a:t>(Плющ</a:t>
            </a:r>
            <a:r>
              <a:rPr lang="en-US" sz="4400" dirty="0" smtClean="0">
                <a:latin typeface="Batang" pitchFamily="18" charset="-127"/>
                <a:ea typeface="Batang" pitchFamily="18" charset="-127"/>
                <a:cs typeface="+mj-cs"/>
              </a:rPr>
              <a:t>)</a:t>
            </a:r>
            <a:endParaRPr lang="ru-RU" sz="4400" dirty="0">
              <a:latin typeface="Batang" pitchFamily="18" charset="-127"/>
              <a:ea typeface="Batang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:\Users\Елена\Desktop\80965407_Krasivuyy_novogodniy_venok_dlya_vashih_dverey_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81000"/>
            <a:ext cx="434181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C:\Users\Елена\Desktop\dhndhdhdhun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0" y="0"/>
            <a:ext cx="2335213" cy="2238375"/>
          </a:xfrm>
        </p:spPr>
      </p:pic>
      <p:pic>
        <p:nvPicPr>
          <p:cNvPr id="23555" name="Picture 3" descr="C:\Users\Елена\Desktop\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1336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C:\Users\Елена\Desktop\95487581_christmascranberryandredberriesdecoratingcombo1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4384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Pictures\57595207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325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Christmas</a:t>
            </a:r>
            <a:r>
              <a:rPr lang="ru-RU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Carols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3555" name="Picture 3" descr="C:\Users\Елена\Desktop\0b32adce301dcd144aaf21192af63362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410200"/>
            <a:ext cx="28956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C:\Users\Елена\Desktop\0b32adce301dcd144aaf21192af63362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5410200"/>
            <a:ext cx="28956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 descr="C:\Users\Елена\Desktop\0b32adce301dcd144aaf21192af63362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5410200"/>
            <a:ext cx="28956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5" descr="C:\Users\Елена\Desktop\1262016955razd-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47800"/>
            <a:ext cx="47625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5" descr="C:\Users\Елена\Desktop\1262016955razd-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0" y="1447800"/>
            <a:ext cx="47625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400</Words>
  <PresentationFormat>Экран (4:3)</PresentationFormat>
  <Paragraphs>96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Слайд 1</vt:lpstr>
      <vt:lpstr>Advent Calendar</vt:lpstr>
      <vt:lpstr> Christmas Tree</vt:lpstr>
      <vt:lpstr>Christmas stockings  </vt:lpstr>
      <vt:lpstr> Christmas lights</vt:lpstr>
      <vt:lpstr>Слайд 6</vt:lpstr>
      <vt:lpstr> Greenery</vt:lpstr>
      <vt:lpstr>Слайд 8</vt:lpstr>
      <vt:lpstr>Christmas Carols </vt:lpstr>
      <vt:lpstr>Слайд 10</vt:lpstr>
      <vt:lpstr>Сandles</vt:lpstr>
      <vt:lpstr>Christmas log / Yule log (Святочное полено )</vt:lpstr>
      <vt:lpstr>Santa Claus</vt:lpstr>
      <vt:lpstr>Слайд 14</vt:lpstr>
      <vt:lpstr>Christmas Cards</vt:lpstr>
      <vt:lpstr>Boxing Day (“День подарков ”)</vt:lpstr>
      <vt:lpstr>Cookies for Santa () Печенье для Санты </vt:lpstr>
      <vt:lpstr>Christmas dinner</vt:lpstr>
      <vt:lpstr>Слайд 19</vt:lpstr>
      <vt:lpstr>Использованные источники: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Рождественские традиции Великобритании</dc:title>
  <dc:creator>Елена</dc:creator>
  <cp:lastModifiedBy>Irina</cp:lastModifiedBy>
  <cp:revision>84</cp:revision>
  <dcterms:created xsi:type="dcterms:W3CDTF">2013-11-28T06:01:39Z</dcterms:created>
  <dcterms:modified xsi:type="dcterms:W3CDTF">2015-12-15T10:43:28Z</dcterms:modified>
</cp:coreProperties>
</file>