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1" r:id="rId4"/>
    <p:sldId id="262" r:id="rId5"/>
    <p:sldId id="263" r:id="rId6"/>
    <p:sldId id="264" r:id="rId7"/>
    <p:sldId id="270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25A76-BE51-4FBA-A50A-2C19D7ED8E5E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F8DFE-E4B1-41A3-B03A-3710A9D96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8124F-D2E7-4AF3-BBB8-C76120ED9473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29E4D-3CA1-4D01-94DF-325D95275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21090202">
            <a:off x="-68136" y="2426830"/>
            <a:ext cx="83963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уберечь ребёнка от зависимости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Рисунок 7" descr="http://vsegda.by/images/dis/9/2012-12/11899317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4500570"/>
            <a:ext cx="307183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картинки про здоровье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 flipH="1">
            <a:off x="285720" y="4643446"/>
            <a:ext cx="3214710" cy="1928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http://im3-tub-ru.yandex.net/i?id=268fc46f87ed353f0d04c9151ff6aac3-15-144&amp;n=21"/>
          <p:cNvPicPr/>
          <p:nvPr/>
        </p:nvPicPr>
        <p:blipFill>
          <a:blip r:embed="rId4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000364" y="142852"/>
            <a:ext cx="2714644" cy="2143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http://im2-tub-ru.yandex.net/i?id=a44d796ca84ce17b1e868b063844cd28-20-144&amp;n=21"/>
          <p:cNvPicPr/>
          <p:nvPr/>
        </p:nvPicPr>
        <p:blipFill>
          <a:blip r:embed="rId5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929322" y="214290"/>
            <a:ext cx="2786082" cy="1714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http://im2-tub-ru.yandex.net/i?id=d81a71c4b1c5525b92bcde79374a79ab-24-144&amp;n=21"/>
          <p:cNvPicPr/>
          <p:nvPr/>
        </p:nvPicPr>
        <p:blipFill>
          <a:blip r:embed="rId6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57158" y="142852"/>
            <a:ext cx="2500330" cy="2214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 descr="http://im2-tub-ru.yandex.net/i?id=2a50b86ed1d51fb4e4b83c0454c82c9f-81-144&amp;n=21"/>
          <p:cNvPicPr/>
          <p:nvPr/>
        </p:nvPicPr>
        <p:blipFill>
          <a:blip r:embed="rId7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786182" y="4500570"/>
            <a:ext cx="1857388" cy="2071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http://im1-tub-ru.yandex.net/i?id=eaa8e736a64e87ebafd92ccb6cb9c060-38-144&amp;n=21"/>
          <p:cNvPicPr/>
          <p:nvPr/>
        </p:nvPicPr>
        <p:blipFill>
          <a:blip r:embed="rId8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143768" y="2857496"/>
            <a:ext cx="1785950" cy="15001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картинки\328f74d06cdec6be55603e707ae6499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2714644" cy="1808711"/>
          </a:xfrm>
          <a:prstGeom prst="rect">
            <a:avLst/>
          </a:prstGeom>
          <a:noFill/>
        </p:spPr>
      </p:pic>
      <p:pic>
        <p:nvPicPr>
          <p:cNvPr id="1027" name="Picture 3" descr="F:\картинки\1382006835_soc-seti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14290"/>
            <a:ext cx="2428892" cy="1959306"/>
          </a:xfrm>
          <a:prstGeom prst="rect">
            <a:avLst/>
          </a:prstGeom>
          <a:noFill/>
        </p:spPr>
      </p:pic>
      <p:pic>
        <p:nvPicPr>
          <p:cNvPr id="1029" name="Picture 5" descr="F:\картинки\im7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572008"/>
            <a:ext cx="2857500" cy="1781175"/>
          </a:xfrm>
          <a:prstGeom prst="rect">
            <a:avLst/>
          </a:prstGeom>
          <a:noFill/>
        </p:spPr>
      </p:pic>
      <p:pic>
        <p:nvPicPr>
          <p:cNvPr id="1030" name="Picture 6" descr="F:\картинки\kurenie_podrostkov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571744"/>
            <a:ext cx="2786082" cy="1615364"/>
          </a:xfrm>
          <a:prstGeom prst="rect">
            <a:avLst/>
          </a:prstGeom>
          <a:noFill/>
        </p:spPr>
      </p:pic>
      <p:pic>
        <p:nvPicPr>
          <p:cNvPr id="1031" name="Picture 7" descr="F:\картинки\narcolikvidator-profilaktika-narkomanii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7554" y="2500306"/>
            <a:ext cx="2428892" cy="1822164"/>
          </a:xfrm>
          <a:prstGeom prst="rect">
            <a:avLst/>
          </a:prstGeom>
          <a:noFill/>
        </p:spPr>
      </p:pic>
      <p:pic>
        <p:nvPicPr>
          <p:cNvPr id="1032" name="Picture 8" descr="F:\картинки\o5w5dr30fou0-640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2500306"/>
            <a:ext cx="2813556" cy="1857388"/>
          </a:xfrm>
          <a:prstGeom prst="rect">
            <a:avLst/>
          </a:prstGeom>
          <a:noFill/>
        </p:spPr>
      </p:pic>
      <p:pic>
        <p:nvPicPr>
          <p:cNvPr id="1033" name="Picture 9" descr="F:\картинки\pochemu-detyam-nelzya-dolgo-smotret-televizor_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86116" y="4643446"/>
            <a:ext cx="2571768" cy="1714512"/>
          </a:xfrm>
          <a:prstGeom prst="rect">
            <a:avLst/>
          </a:prstGeom>
          <a:noFill/>
        </p:spPr>
      </p:pic>
      <p:pic>
        <p:nvPicPr>
          <p:cNvPr id="1034" name="Picture 10" descr="F:\картинки\v-sevastopole-gospitalizirovali-pyanuyu-shkolnitsu_foto-iz-intereneta_1_2014-06-2-11-06-50.jpe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43635" y="285728"/>
            <a:ext cx="2731453" cy="1857388"/>
          </a:xfrm>
          <a:prstGeom prst="rect">
            <a:avLst/>
          </a:prstGeom>
          <a:noFill/>
        </p:spPr>
      </p:pic>
      <p:pic>
        <p:nvPicPr>
          <p:cNvPr id="14" name="Рисунок 13" descr="что такое зависимость от табака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43636" y="4643446"/>
            <a:ext cx="257176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Во избежание негативного воздействия компьютера на ребёнка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1. </a:t>
            </a:r>
            <a:r>
              <a:rPr lang="ru-RU" sz="3000" dirty="0" smtClean="0"/>
              <a:t>Контролируйте время нахождения ребенка за компьютером: 5-6 лет – 20-30 минут, 7-9 лет – 60 минут. 10-12 лет – 2 часа, старше 12 лет – не более 4 часов в сутки с перерывами в 1.5 часа.</a:t>
            </a:r>
          </a:p>
          <a:p>
            <a:pPr>
              <a:buNone/>
            </a:pPr>
            <a:r>
              <a:rPr lang="ru-RU" sz="3000" dirty="0" smtClean="0"/>
              <a:t>2. Проводите с ребенком как можно больше времени, занимаясь детским творчеством, таким как лепка, аппликация, рисование, развивающими играми.</a:t>
            </a:r>
          </a:p>
          <a:p>
            <a:pPr>
              <a:buNone/>
            </a:pPr>
            <a:r>
              <a:rPr lang="ru-RU" sz="3000" dirty="0" smtClean="0"/>
              <a:t>3. Запишите его в спортивные секции, кружки, на тренировки.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4. Поощряйте общение вашего ребёнка со сверстниками.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5. Учите ребёнка наслаждаться природой. Как можно больше времени проводите с ним на улице. Играйте в подвижные игры.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6. Читайте книги. Пусть встреча с книжными героями станет для ребёнка более важной, чем встреча с </a:t>
            </a:r>
            <a:r>
              <a:rPr lang="ru-RU" dirty="0" err="1" smtClean="0"/>
              <a:t>телеперсонажами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Примеры построения диалога с подростком: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Отец:</a:t>
            </a:r>
            <a:r>
              <a:rPr lang="ru-RU" dirty="0" smtClean="0"/>
              <a:t> ты когда-нибудь курила?</a:t>
            </a:r>
          </a:p>
          <a:p>
            <a:r>
              <a:rPr lang="ru-RU" b="1" dirty="0" smtClean="0"/>
              <a:t>Дочь: М-м-м...</a:t>
            </a:r>
            <a:endParaRPr lang="ru-RU" dirty="0" smtClean="0"/>
          </a:p>
          <a:p>
            <a:r>
              <a:rPr lang="ru-RU" b="1" dirty="0" smtClean="0"/>
              <a:t>Отец:</a:t>
            </a:r>
            <a:r>
              <a:rPr lang="ru-RU" dirty="0" smtClean="0"/>
              <a:t> Я курил довольно много.</a:t>
            </a:r>
          </a:p>
          <a:p>
            <a:r>
              <a:rPr lang="ru-RU" b="1" dirty="0" smtClean="0"/>
              <a:t>Дочь:</a:t>
            </a:r>
            <a:r>
              <a:rPr lang="ru-RU" dirty="0" smtClean="0"/>
              <a:t> Да?</a:t>
            </a:r>
          </a:p>
          <a:p>
            <a:r>
              <a:rPr lang="ru-RU" b="1" dirty="0" smtClean="0"/>
              <a:t>Отец:</a:t>
            </a:r>
            <a:r>
              <a:rPr lang="ru-RU" dirty="0" smtClean="0"/>
              <a:t> Я думаю, что тратил почти все карманные деньги на сигареты.</a:t>
            </a:r>
          </a:p>
          <a:p>
            <a:r>
              <a:rPr lang="ru-RU" b="1" dirty="0" smtClean="0"/>
              <a:t>Дочь: Хм...</a:t>
            </a:r>
            <a:endParaRPr lang="ru-RU" dirty="0" smtClean="0"/>
          </a:p>
          <a:p>
            <a:r>
              <a:rPr lang="ru-RU" b="1" dirty="0" smtClean="0"/>
              <a:t>Отец:</a:t>
            </a:r>
            <a:r>
              <a:rPr lang="ru-RU" dirty="0" smtClean="0"/>
              <a:t> Я не считал курение опасным. А как часто тебе приходилось курить?</a:t>
            </a:r>
          </a:p>
          <a:p>
            <a:r>
              <a:rPr lang="ru-RU" b="1" dirty="0" smtClean="0"/>
              <a:t>Дочь:</a:t>
            </a:r>
            <a:r>
              <a:rPr lang="ru-RU" dirty="0" smtClean="0"/>
              <a:t> Мне? Один или два раза. Потому, что все это делали. Но мне не понравилось.</a:t>
            </a:r>
          </a:p>
          <a:p>
            <a:r>
              <a:rPr lang="ru-RU" b="1" dirty="0" smtClean="0"/>
              <a:t>Отец:</a:t>
            </a:r>
            <a:r>
              <a:rPr lang="ru-RU" dirty="0" smtClean="0"/>
              <a:t> Я рад! Тут нечему нравиться.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Профилактика наркотической зависимости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1. Информационный метод</a:t>
            </a:r>
          </a:p>
          <a:p>
            <a:pPr>
              <a:buNone/>
            </a:pPr>
            <a:r>
              <a:rPr lang="ru-RU" sz="2400" dirty="0" smtClean="0"/>
              <a:t>     а) предоставление частичной информации о влиянии      наркотических средств на организм человека</a:t>
            </a:r>
          </a:p>
          <a:p>
            <a:pPr>
              <a:buNone/>
            </a:pPr>
            <a:r>
              <a:rPr lang="ru-RU" sz="2400" dirty="0" smtClean="0"/>
              <a:t>     б) стратегия запугивания.</a:t>
            </a:r>
          </a:p>
          <a:p>
            <a:pPr>
              <a:buNone/>
            </a:pPr>
            <a:r>
              <a:rPr lang="ru-RU" sz="2400" dirty="0" smtClean="0"/>
              <a:t>2. Метод включения подростка в социальную деятельность (помощь родителям по дому, на даче, занятия с младшими братьями и сестрами и т.д.)</a:t>
            </a:r>
          </a:p>
          <a:p>
            <a:pPr>
              <a:buNone/>
            </a:pPr>
            <a:r>
              <a:rPr lang="ru-RU" sz="2400" dirty="0" smtClean="0"/>
              <a:t>3. Метод «эмоционального </a:t>
            </a:r>
            <a:r>
              <a:rPr lang="ru-RU" sz="2400" dirty="0" err="1" smtClean="0"/>
              <a:t>научения</a:t>
            </a:r>
            <a:r>
              <a:rPr lang="ru-RU" sz="2400" dirty="0" smtClean="0"/>
              <a:t>» – учить ребёнка управлять своими эмоциями.</a:t>
            </a:r>
          </a:p>
          <a:p>
            <a:pPr>
              <a:buNone/>
            </a:pPr>
            <a:r>
              <a:rPr lang="ru-RU" sz="2400" dirty="0" smtClean="0"/>
              <a:t>4. Метод альтернативной деятельности: </a:t>
            </a:r>
            <a:r>
              <a:rPr lang="ru-RU" sz="2400" dirty="0" smtClean="0">
                <a:solidFill>
                  <a:srgbClr val="C00000"/>
                </a:solidFill>
              </a:rPr>
              <a:t>нахождение позитивного увлечения для ребёнка.</a:t>
            </a:r>
          </a:p>
          <a:p>
            <a:pPr>
              <a:buNone/>
            </a:pPr>
            <a:r>
              <a:rPr lang="ru-RU" sz="2400" dirty="0" smtClean="0"/>
              <a:t>5. Пропаганда здорового образа жизни: занятия спортом, </a:t>
            </a:r>
            <a:r>
              <a:rPr lang="ru-RU" sz="2400" smtClean="0"/>
              <a:t>активный </a:t>
            </a:r>
            <a:r>
              <a:rPr lang="ru-RU" sz="2400" smtClean="0"/>
              <a:t>досуг, </a:t>
            </a:r>
            <a:r>
              <a:rPr lang="ru-RU" sz="2400" dirty="0" smtClean="0"/>
              <a:t>соблюдение режима дня.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500042"/>
            <a:ext cx="7472386" cy="60007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dirty="0" smtClean="0"/>
              <a:t>Семья – это счастье, любовь и удача!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Подарки, покупки, приятные траты. 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Семья – это праздник, семейные даты.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Рождение детей, первый шаг, первый лепет.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Мечты о хорошем, волнение, трепет.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        Семья – это труд, друг о друге забота.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        Семья – это много домашней работы.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        Семья – это важно! Семья – это сложно!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        Но счастливо жить одному невозможно!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Всегда будем вместе любовь мы беречь,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Обиды и </a:t>
            </a:r>
            <a:r>
              <a:rPr lang="ru-RU" sz="2800" smtClean="0"/>
              <a:t>ссоры - подальше </a:t>
            </a:r>
            <a:r>
              <a:rPr lang="ru-RU" sz="2800" dirty="0" smtClean="0"/>
              <a:t>от дома.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Хочу, чтоб про вас говорили друзья: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«Какая хорошая Ваша семья!»</a:t>
            </a:r>
            <a:endParaRPr lang="ru-R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i?id=684478272-3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643446"/>
            <a:ext cx="2928958" cy="195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i?id=426050116-4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714752"/>
            <a:ext cx="3000396" cy="2249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i?id=734108834-69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14290"/>
            <a:ext cx="2571768" cy="1929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motivator-2899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4572008"/>
            <a:ext cx="2516012" cy="2044952"/>
          </a:xfrm>
          <a:prstGeom prst="rect">
            <a:avLst/>
          </a:prstGeom>
          <a:noFill/>
        </p:spPr>
      </p:pic>
      <p:pic>
        <p:nvPicPr>
          <p:cNvPr id="14352" name="Picture 16" descr="i?id=331909234-00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857232"/>
            <a:ext cx="2786082" cy="2144509"/>
          </a:xfrm>
          <a:prstGeom prst="rect">
            <a:avLst/>
          </a:prstGeom>
          <a:noFill/>
        </p:spPr>
      </p:pic>
      <p:pic>
        <p:nvPicPr>
          <p:cNvPr id="14354" name="Picture 18" descr="i?id=53206465-10-72&amp;n=2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285728"/>
            <a:ext cx="3009939" cy="2071702"/>
          </a:xfrm>
          <a:prstGeom prst="rect">
            <a:avLst/>
          </a:prstGeom>
          <a:noFill/>
        </p:spPr>
      </p:pic>
      <p:pic>
        <p:nvPicPr>
          <p:cNvPr id="14355" name="Picture 19" descr="i?id=166904797-52-72&amp;n=2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72264" y="2285992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 rot="20843141">
            <a:off x="-138568" y="2926144"/>
            <a:ext cx="660182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359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Во избежание негативного воздействия компьютера на ребёнка</vt:lpstr>
      <vt:lpstr>Слайд 4</vt:lpstr>
      <vt:lpstr>Примеры построения диалога с подростком:</vt:lpstr>
      <vt:lpstr>Профилактика наркотической зависимости</vt:lpstr>
      <vt:lpstr>Слайд 7</vt:lpstr>
      <vt:lpstr>Слайд 8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29</cp:revision>
  <dcterms:created xsi:type="dcterms:W3CDTF">2015-10-01T13:03:40Z</dcterms:created>
  <dcterms:modified xsi:type="dcterms:W3CDTF">2015-10-06T07:24:27Z</dcterms:modified>
</cp:coreProperties>
</file>