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media/image12.jpg" ContentType="image/gif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5" r:id="rId8"/>
    <p:sldId id="262" r:id="rId9"/>
    <p:sldId id="266" r:id="rId10"/>
    <p:sldId id="267" r:id="rId11"/>
    <p:sldId id="268" r:id="rId1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85" autoAdjust="0"/>
    <p:restoredTop sz="94660"/>
  </p:normalViewPr>
  <p:slideViewPr>
    <p:cSldViewPr snapToGrid="0">
      <p:cViewPr varScale="1">
        <p:scale>
          <a:sx n="74" d="100"/>
          <a:sy n="74" d="100"/>
        </p:scale>
        <p:origin x="49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4ED629-9FD8-4B4C-9BC7-9A936B33A98F}" type="datetimeFigureOut">
              <a:rPr lang="ru-RU" smtClean="0"/>
              <a:t>14.12.2015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19CA94-04DF-494D-9878-767EE4BEC25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779111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4ED629-9FD8-4B4C-9BC7-9A936B33A98F}" type="datetimeFigureOut">
              <a:rPr lang="ru-RU" smtClean="0"/>
              <a:t>14.12.2015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19CA94-04DF-494D-9878-767EE4BEC25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169323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4ED629-9FD8-4B4C-9BC7-9A936B33A98F}" type="datetimeFigureOut">
              <a:rPr lang="ru-RU" smtClean="0"/>
              <a:t>14.12.2015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19CA94-04DF-494D-9878-767EE4BEC25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764317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4ED629-9FD8-4B4C-9BC7-9A936B33A98F}" type="datetimeFigureOut">
              <a:rPr lang="ru-RU" smtClean="0"/>
              <a:t>14.12.2015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19CA94-04DF-494D-9878-767EE4BEC25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516000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4ED629-9FD8-4B4C-9BC7-9A936B33A98F}" type="datetimeFigureOut">
              <a:rPr lang="ru-RU" smtClean="0"/>
              <a:t>14.12.2015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19CA94-04DF-494D-9878-767EE4BEC25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94014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4ED629-9FD8-4B4C-9BC7-9A936B33A98F}" type="datetimeFigureOut">
              <a:rPr lang="ru-RU" smtClean="0"/>
              <a:t>14.12.2015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19CA94-04DF-494D-9878-767EE4BEC25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640301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4ED629-9FD8-4B4C-9BC7-9A936B33A98F}" type="datetimeFigureOut">
              <a:rPr lang="ru-RU" smtClean="0"/>
              <a:t>14.12.2015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19CA94-04DF-494D-9878-767EE4BEC25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038038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4ED629-9FD8-4B4C-9BC7-9A936B33A98F}" type="datetimeFigureOut">
              <a:rPr lang="ru-RU" smtClean="0"/>
              <a:t>14.12.2015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19CA94-04DF-494D-9878-767EE4BEC25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706907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4ED629-9FD8-4B4C-9BC7-9A936B33A98F}" type="datetimeFigureOut">
              <a:rPr lang="ru-RU" smtClean="0"/>
              <a:t>14.12.2015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19CA94-04DF-494D-9878-767EE4BEC25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586303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4ED629-9FD8-4B4C-9BC7-9A936B33A98F}" type="datetimeFigureOut">
              <a:rPr lang="ru-RU" smtClean="0"/>
              <a:t>14.12.2015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19CA94-04DF-494D-9878-767EE4BEC25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256781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4ED629-9FD8-4B4C-9BC7-9A936B33A98F}" type="datetimeFigureOut">
              <a:rPr lang="ru-RU" smtClean="0"/>
              <a:t>14.12.2015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19CA94-04DF-494D-9878-767EE4BEC25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784220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4ED629-9FD8-4B4C-9BC7-9A936B33A98F}" type="datetimeFigureOut">
              <a:rPr lang="ru-RU" smtClean="0"/>
              <a:t>14.12.2015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19CA94-04DF-494D-9878-767EE4BEC25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571466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gif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jpg"/><Relationship Id="rId5" Type="http://schemas.openxmlformats.org/officeDocument/2006/relationships/image" Target="../media/image18.jpg"/><Relationship Id="rId4" Type="http://schemas.openxmlformats.org/officeDocument/2006/relationships/image" Target="../media/image17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gif"/><Relationship Id="rId7" Type="http://schemas.openxmlformats.org/officeDocument/2006/relationships/image" Target="../media/image25.jpg"/><Relationship Id="rId2" Type="http://schemas.openxmlformats.org/officeDocument/2006/relationships/image" Target="../media/image20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gif"/><Relationship Id="rId5" Type="http://schemas.openxmlformats.org/officeDocument/2006/relationships/image" Target="../media/image23.gif"/><Relationship Id="rId4" Type="http://schemas.openxmlformats.org/officeDocument/2006/relationships/image" Target="../media/image22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5400"/>
            <a:ext cx="12191999" cy="69088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9806" y="3185262"/>
            <a:ext cx="3953127" cy="251562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844801" y="1320801"/>
            <a:ext cx="742808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«В гости к </a:t>
            </a:r>
            <a:r>
              <a:rPr lang="ru-RU" sz="6000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Лунтику</a:t>
            </a:r>
            <a:r>
              <a:rPr lang="ru-RU" sz="60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endParaRPr lang="ru-RU" sz="6000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4746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800" dirty="0" smtClean="0">
                <a:solidFill>
                  <a:srgbClr val="7030A0"/>
                </a:solidFill>
              </a:rPr>
              <a:t>На какой планете мы живем?</a:t>
            </a:r>
            <a:endParaRPr lang="ru-RU" sz="4800" dirty="0">
              <a:solidFill>
                <a:srgbClr val="7030A0"/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2646" y="1481613"/>
            <a:ext cx="3930474" cy="3537427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872" y="3068320"/>
            <a:ext cx="4941887" cy="31448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63008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1999" cy="683862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340804" y="2541722"/>
            <a:ext cx="7510389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000" dirty="0" smtClean="0">
                <a:solidFill>
                  <a:srgbClr val="FFFF00"/>
                </a:solidFill>
              </a:rPr>
              <a:t>Спасибо за внимание!</a:t>
            </a:r>
            <a:endParaRPr lang="ru-RU" sz="60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11103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572573" y="334129"/>
            <a:ext cx="10515600" cy="1325563"/>
          </a:xfrm>
        </p:spPr>
        <p:txBody>
          <a:bodyPr>
            <a:normAutofit fontScale="90000"/>
          </a:bodyPr>
          <a:lstStyle/>
          <a:p>
            <a:r>
              <a:rPr lang="ru-RU" sz="2700" dirty="0"/>
              <a:t>По тёмному небу рассыпан горошек</a:t>
            </a:r>
            <a:br>
              <a:rPr lang="ru-RU" sz="2700" dirty="0"/>
            </a:br>
            <a:r>
              <a:rPr lang="ru-RU" sz="2700" dirty="0"/>
              <a:t>Цветной карамели из сахарной крошки,</a:t>
            </a:r>
            <a:br>
              <a:rPr lang="ru-RU" sz="2700" dirty="0"/>
            </a:br>
            <a:r>
              <a:rPr lang="ru-RU" sz="2700" dirty="0"/>
              <a:t>И только тогда, когда утро настанет,</a:t>
            </a:r>
            <a:br>
              <a:rPr lang="ru-RU" sz="2700" dirty="0"/>
            </a:br>
            <a:r>
              <a:rPr lang="ru-RU" sz="2700" dirty="0"/>
              <a:t>Вся карамель та внезапно растает.</a:t>
            </a:r>
            <a:r>
              <a:rPr lang="ru-RU" dirty="0"/>
              <a:t> 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311740" cy="4974956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8882" y="2137597"/>
            <a:ext cx="4583301" cy="47204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68833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accent1"/>
          </a:fgClr>
          <a:bgClr>
            <a:srgbClr val="002060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421" y="136478"/>
            <a:ext cx="5759355" cy="6496333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9562" y="1746914"/>
            <a:ext cx="3260905" cy="22928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5126575"/>
      </p:ext>
    </p:extLst>
  </p:cSld>
  <p:clrMapOvr>
    <a:masterClrMapping/>
  </p:clrMapOvr>
  <p:transition spd="slow">
    <p:wipe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Из какого ковша не пьют, не едят, а только на него глядят? 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0021" y="1690688"/>
            <a:ext cx="8858972" cy="4921651"/>
          </a:xfrm>
        </p:spPr>
      </p:pic>
    </p:spTree>
    <p:extLst>
      <p:ext uri="{BB962C8B-B14F-4D97-AF65-F5344CB8AC3E}">
        <p14:creationId xmlns:p14="http://schemas.microsoft.com/office/powerpoint/2010/main" val="40420911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>
                <a:solidFill>
                  <a:srgbClr val="FFFF00"/>
                </a:solidFill>
              </a:rPr>
              <a:t>Кто в году четыре раза переодевается?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185" y="1228373"/>
            <a:ext cx="1976652" cy="1778987"/>
          </a:xfrm>
        </p:spPr>
      </p:pic>
      <p:sp>
        <p:nvSpPr>
          <p:cNvPr id="5" name="Прямоугольник 4"/>
          <p:cNvSpPr/>
          <p:nvPr/>
        </p:nvSpPr>
        <p:spPr>
          <a:xfrm>
            <a:off x="659642" y="3547112"/>
            <a:ext cx="6096000" cy="3000821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spcBef>
                <a:spcPts val="900"/>
              </a:spcBef>
              <a:spcAft>
                <a:spcPts val="900"/>
              </a:spcAft>
            </a:pPr>
            <a:r>
              <a:rPr lang="ru-RU" sz="3600" dirty="0">
                <a:solidFill>
                  <a:srgbClr val="FFFF00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В дверь, в окно</a:t>
            </a:r>
          </a:p>
          <a:p>
            <a:pPr>
              <a:spcBef>
                <a:spcPts val="900"/>
              </a:spcBef>
              <a:spcAft>
                <a:spcPts val="900"/>
              </a:spcAft>
            </a:pPr>
            <a:r>
              <a:rPr lang="ru-RU" sz="3600" dirty="0">
                <a:solidFill>
                  <a:srgbClr val="FFFF00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Стучать не будет,</a:t>
            </a:r>
          </a:p>
          <a:p>
            <a:pPr>
              <a:spcBef>
                <a:spcPts val="900"/>
              </a:spcBef>
              <a:spcAft>
                <a:spcPts val="900"/>
              </a:spcAft>
            </a:pPr>
            <a:r>
              <a:rPr lang="ru-RU" sz="3600" dirty="0">
                <a:solidFill>
                  <a:srgbClr val="FFFF00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А взойдет</a:t>
            </a:r>
          </a:p>
          <a:p>
            <a:pPr>
              <a:spcBef>
                <a:spcPts val="900"/>
              </a:spcBef>
              <a:spcAft>
                <a:spcPts val="900"/>
              </a:spcAft>
            </a:pPr>
            <a:r>
              <a:rPr lang="ru-RU" sz="3600" dirty="0">
                <a:solidFill>
                  <a:srgbClr val="FFFF00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И всех разбудит. </a:t>
            </a:r>
            <a:endParaRPr lang="ru-RU" sz="3600" dirty="0">
              <a:solidFill>
                <a:srgbClr val="FFFF00"/>
              </a:solidFill>
              <a:effectLst/>
              <a:latin typeface="+mj-lt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1923" y="3007360"/>
            <a:ext cx="2456596" cy="2917661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66579" y="4101546"/>
            <a:ext cx="3189625" cy="2544914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6079923" y="1347023"/>
            <a:ext cx="6096000" cy="2200089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3200" dirty="0">
                <a:solidFill>
                  <a:srgbClr val="FFFF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Только солнце спать ложится,</a:t>
            </a:r>
            <a:r>
              <a:rPr lang="ru-RU" sz="3200" dirty="0">
                <a:solidFill>
                  <a:srgbClr val="FFFF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3200" dirty="0">
                <a:solidFill>
                  <a:srgbClr val="FFFF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3200" dirty="0">
                <a:solidFill>
                  <a:srgbClr val="FFFF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Мне а месте не сидится.</a:t>
            </a:r>
            <a:br>
              <a:rPr lang="ru-RU" sz="3200" dirty="0">
                <a:solidFill>
                  <a:srgbClr val="FFFF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3200" dirty="0">
                <a:solidFill>
                  <a:srgbClr val="FFFF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Я на небо выхожу,</a:t>
            </a:r>
            <a:br>
              <a:rPr lang="ru-RU" sz="3200" dirty="0">
                <a:solidFill>
                  <a:srgbClr val="FFFF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3200" dirty="0">
                <a:solidFill>
                  <a:srgbClr val="FFFF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 высока на мир гляжу. </a:t>
            </a:r>
            <a:endParaRPr lang="ru-RU" sz="3200" dirty="0">
              <a:solidFill>
                <a:srgbClr val="FFFF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7181600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1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02565"/>
            <a:ext cx="5944223" cy="1325563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7030A0"/>
                </a:solidFill>
              </a:rPr>
              <a:t>Назови профессию человека, который летает в космос?</a:t>
            </a:r>
            <a:endParaRPr lang="ru-RU" b="1" dirty="0">
              <a:solidFill>
                <a:srgbClr val="7030A0"/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080" y="2677958"/>
            <a:ext cx="3023406" cy="3678923"/>
          </a:xfr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4223" y="-634"/>
            <a:ext cx="6248412" cy="68586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9212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Кто был первым космонавтом, полетевшим в космос?</a:t>
            </a:r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960" y="1608667"/>
            <a:ext cx="4099560" cy="5249333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9600" y="1611923"/>
            <a:ext cx="3637280" cy="52460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13031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0688" y="1"/>
            <a:ext cx="5238751" cy="38100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220" y="230504"/>
            <a:ext cx="2781300" cy="2085975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1520" y="2935290"/>
            <a:ext cx="2702560" cy="270256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46542" y="4613432"/>
            <a:ext cx="2741297" cy="2055973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923" y="3660339"/>
            <a:ext cx="3461761" cy="25963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84148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0" dur="indefinite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1" dur="indefinite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5" dur="indefinite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6" dur="indefinite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0" dur="indefinite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21" dur="indefinite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>
                <a:solidFill>
                  <a:srgbClr val="7030A0"/>
                </a:solidFill>
              </a:rPr>
              <a:t>Назови транспорт для полета в космос</a:t>
            </a:r>
            <a:endParaRPr lang="ru-RU" dirty="0">
              <a:solidFill>
                <a:srgbClr val="7030A0"/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93997" y="1065315"/>
            <a:ext cx="2893036" cy="1828931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078" y="1206902"/>
            <a:ext cx="2270144" cy="2270144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199" y="3794078"/>
            <a:ext cx="3619689" cy="2961564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7620" y="1206902"/>
            <a:ext cx="2667001" cy="2667001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21489" y="4258101"/>
            <a:ext cx="2497541" cy="2497541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27826" y="3493826"/>
            <a:ext cx="3364173" cy="33641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31004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1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288</TotalTime>
  <Words>87</Words>
  <Application>Microsoft Office PowerPoint</Application>
  <PresentationFormat>Широкоэкранный</PresentationFormat>
  <Paragraphs>14</Paragraphs>
  <Slides>11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6" baseType="lpstr">
      <vt:lpstr>Arial</vt:lpstr>
      <vt:lpstr>Calibri</vt:lpstr>
      <vt:lpstr>Calibri Light</vt:lpstr>
      <vt:lpstr>Times New Roman</vt:lpstr>
      <vt:lpstr>Тема Office</vt:lpstr>
      <vt:lpstr>Презентация PowerPoint</vt:lpstr>
      <vt:lpstr>По тёмному небу рассыпан горошек Цветной карамели из сахарной крошки, И только тогда, когда утро настанет, Вся карамель та внезапно растает. </vt:lpstr>
      <vt:lpstr>Презентация PowerPoint</vt:lpstr>
      <vt:lpstr>Из какого ковша не пьют, не едят, а только на него глядят? </vt:lpstr>
      <vt:lpstr>Кто в году четыре раза переодевается?</vt:lpstr>
      <vt:lpstr>Назови профессию человека, который летает в космос?</vt:lpstr>
      <vt:lpstr>Кто был первым космонавтом, полетевшим в космос?</vt:lpstr>
      <vt:lpstr>Презентация PowerPoint</vt:lpstr>
      <vt:lpstr>Назови транспорт для полета в космос</vt:lpstr>
      <vt:lpstr>На какой планете мы живем?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HOME-PC</dc:creator>
  <cp:lastModifiedBy>Владимир Саранцев</cp:lastModifiedBy>
  <cp:revision>23</cp:revision>
  <dcterms:created xsi:type="dcterms:W3CDTF">2014-10-23T21:01:07Z</dcterms:created>
  <dcterms:modified xsi:type="dcterms:W3CDTF">2015-12-14T19:59:14Z</dcterms:modified>
</cp:coreProperties>
</file>