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8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C8267-AA05-466D-9DB8-4B20D978D5E6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52C80-8FFD-48A9-BD3A-AE8917D488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195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52C80-8FFD-48A9-BD3A-AE8917D4886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116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6F4B-DEE8-4F89-A53A-3B233F594C9C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18E1-8836-4DA0-8039-F9562BBAB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86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6F4B-DEE8-4F89-A53A-3B233F594C9C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18E1-8836-4DA0-8039-F9562BBAB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00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6F4B-DEE8-4F89-A53A-3B233F594C9C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18E1-8836-4DA0-8039-F9562BBAB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484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6F4B-DEE8-4F89-A53A-3B233F594C9C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18E1-8836-4DA0-8039-F9562BBAB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52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6F4B-DEE8-4F89-A53A-3B233F594C9C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18E1-8836-4DA0-8039-F9562BBAB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872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6F4B-DEE8-4F89-A53A-3B233F594C9C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18E1-8836-4DA0-8039-F9562BBAB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335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6F4B-DEE8-4F89-A53A-3B233F594C9C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18E1-8836-4DA0-8039-F9562BBAB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857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6F4B-DEE8-4F89-A53A-3B233F594C9C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18E1-8836-4DA0-8039-F9562BBAB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268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6F4B-DEE8-4F89-A53A-3B233F594C9C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18E1-8836-4DA0-8039-F9562BBAB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9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6F4B-DEE8-4F89-A53A-3B233F594C9C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18E1-8836-4DA0-8039-F9562BBAB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937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6F4B-DEE8-4F89-A53A-3B233F594C9C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18E1-8836-4DA0-8039-F9562BBAB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630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B6F4B-DEE8-4F89-A53A-3B233F594C9C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818E1-8836-4DA0-8039-F9562BBAB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52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Урок-мастерская </a:t>
            </a:r>
            <a:br>
              <a:rPr lang="ru-RU" dirty="0" smtClean="0"/>
            </a:br>
            <a:r>
              <a:rPr lang="ru-RU" dirty="0" smtClean="0"/>
              <a:t>«М</a:t>
            </a:r>
            <a:r>
              <a:rPr lang="ru-RU" dirty="0" smtClean="0"/>
              <a:t>не нравится любое </a:t>
            </a:r>
            <a:r>
              <a:rPr lang="ru-RU" smtClean="0"/>
              <a:t>время года… 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Бородина Н.П., Сумбулова Т.Н., учителя МБОУ «Красноярская средняя общеобразовательная школа №2»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58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Звуки времен года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4400" dirty="0" smtClean="0"/>
              <a:t>Зима: беззвучие, скрип снега, завывание вьюги.</a:t>
            </a:r>
          </a:p>
          <a:p>
            <a:r>
              <a:rPr lang="ru-RU" sz="4400" dirty="0" smtClean="0"/>
              <a:t>Весна: журчание ручья, первая песня жаворонка, звон капели.</a:t>
            </a:r>
          </a:p>
          <a:p>
            <a:r>
              <a:rPr lang="ru-RU" sz="4400" dirty="0" smtClean="0"/>
              <a:t>Лето: шум дождя, шепот колосьев, птичий гомон.</a:t>
            </a:r>
          </a:p>
          <a:p>
            <a:r>
              <a:rPr lang="ru-RU" sz="4400" dirty="0" smtClean="0"/>
              <a:t>Осень: вой , свист ветра, </a:t>
            </a:r>
            <a:r>
              <a:rPr lang="ru-RU" sz="4400" smtClean="0"/>
              <a:t>шелест листьев</a:t>
            </a:r>
            <a:r>
              <a:rPr lang="ru-RU" sz="4400" dirty="0" smtClean="0"/>
              <a:t>, прощальный крик журавлиного клина.</a:t>
            </a: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42163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Средства выразительности языка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Эпитеты</a:t>
            </a:r>
          </a:p>
          <a:p>
            <a:r>
              <a:rPr lang="ru-RU" sz="4000" dirty="0" smtClean="0"/>
              <a:t>Метафоры</a:t>
            </a:r>
          </a:p>
          <a:p>
            <a:r>
              <a:rPr lang="ru-RU" sz="4000" dirty="0" smtClean="0"/>
              <a:t>Олицетворения</a:t>
            </a:r>
          </a:p>
          <a:p>
            <a:r>
              <a:rPr lang="ru-RU" sz="4000" dirty="0" smtClean="0"/>
              <a:t>Сравнения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10457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Рефлексия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Мне больше всего удалось…</a:t>
            </a:r>
          </a:p>
          <a:p>
            <a:r>
              <a:rPr lang="ru-RU" dirty="0" smtClean="0"/>
              <a:t>За что я могу себя похвалить?</a:t>
            </a:r>
          </a:p>
          <a:p>
            <a:r>
              <a:rPr lang="ru-RU" dirty="0" smtClean="0"/>
              <a:t>За что я могу похвалить одноклассников?</a:t>
            </a:r>
          </a:p>
          <a:p>
            <a:r>
              <a:rPr lang="ru-RU" dirty="0" smtClean="0"/>
              <a:t>Что приобрел?</a:t>
            </a:r>
          </a:p>
          <a:p>
            <a:r>
              <a:rPr lang="ru-RU" dirty="0" smtClean="0"/>
              <a:t>Что меня удивило?</a:t>
            </a:r>
          </a:p>
          <a:p>
            <a:r>
              <a:rPr lang="ru-RU" dirty="0" smtClean="0"/>
              <a:t>Для меня было открытием то, что…</a:t>
            </a:r>
          </a:p>
          <a:p>
            <a:r>
              <a:rPr lang="ru-RU" dirty="0" smtClean="0"/>
              <a:t>Что, на мой взгляд, не удалось? Почему? Что учесть на будущее?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95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 уровень: стр. 174 (теоретический материал)</a:t>
            </a:r>
          </a:p>
          <a:p>
            <a:r>
              <a:rPr lang="ru-RU" dirty="0" smtClean="0"/>
              <a:t>2 уровень: № 37</a:t>
            </a:r>
          </a:p>
          <a:p>
            <a:r>
              <a:rPr lang="ru-RU" dirty="0" smtClean="0"/>
              <a:t>Опережающее домашнее задание: найти описание снежинки в текстах художественной литературы, составить </a:t>
            </a:r>
            <a:r>
              <a:rPr lang="ru-RU" dirty="0" err="1" smtClean="0"/>
              <a:t>центон</a:t>
            </a:r>
            <a:r>
              <a:rPr lang="ru-RU" dirty="0" smtClean="0"/>
              <a:t> «Снежинка»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24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Времена года любят капризничать, но по существу,  вернее их нет ничего на свете: ВЕСНА, ЛЕТО, ОСЕНЬ, ЗИМА…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М.М. Пришвин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73016"/>
            <a:ext cx="331236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3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урока: «ВРЕМЕНА ГОДА»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84" y="3052494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06" y="1129471"/>
            <a:ext cx="504825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67449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68760"/>
            <a:ext cx="3024336" cy="1870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58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Создание этюда о времени года</a:t>
            </a:r>
            <a:endParaRPr lang="ru-RU" sz="6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65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Этюд -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1. Рисунок, картина или скульптура, выполненные с натуры, обычно часть будущего большого произведения. Этюд к картине.</a:t>
            </a:r>
          </a:p>
          <a:p>
            <a:r>
              <a:rPr lang="ru-RU" dirty="0" smtClean="0"/>
              <a:t>2. Небольшой по объему художественный текст, посвященный частному вопросу.  Литературный этюд.</a:t>
            </a:r>
          </a:p>
          <a:p>
            <a:r>
              <a:rPr lang="ru-RU" dirty="0" smtClean="0"/>
              <a:t>3. Музыкальное произведение виртуозного характера. Этюды</a:t>
            </a:r>
          </a:p>
          <a:p>
            <a:r>
              <a:rPr lang="ru-RU" dirty="0" smtClean="0"/>
              <a:t>Рахманинова.</a:t>
            </a:r>
          </a:p>
          <a:p>
            <a:r>
              <a:rPr lang="ru-RU" dirty="0" smtClean="0"/>
              <a:t>4. Вид упражнения (в музыке, шахматной игре). Этюды для</a:t>
            </a:r>
          </a:p>
          <a:p>
            <a:r>
              <a:rPr lang="ru-RU" dirty="0" smtClean="0"/>
              <a:t>начинающих. Решить шахматный этюд.</a:t>
            </a:r>
          </a:p>
          <a:p>
            <a:r>
              <a:rPr lang="ru-RU" dirty="0" smtClean="0"/>
              <a:t>5. мн. Рисование, писание красками с натуры для упражнения, заготовки эскизов. Отправиться на этюды. 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С.И.Ожегов</a:t>
            </a:r>
            <a:r>
              <a:rPr lang="ru-RU" dirty="0" smtClean="0"/>
              <a:t>, </a:t>
            </a:r>
            <a:r>
              <a:rPr lang="ru-RU" dirty="0" err="1" smtClean="0"/>
              <a:t>Н.Ю.Шведова</a:t>
            </a:r>
            <a:r>
              <a:rPr lang="ru-RU" dirty="0" smtClean="0"/>
              <a:t>. Толковый словарь русского языка.</a:t>
            </a:r>
          </a:p>
        </p:txBody>
      </p:sp>
    </p:spTree>
    <p:extLst>
      <p:ext uri="{BB962C8B-B14F-4D97-AF65-F5344CB8AC3E}">
        <p14:creationId xmlns:p14="http://schemas.microsoft.com/office/powerpoint/2010/main" val="204758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Учебные 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Чтение и анализ прозаических и лирических текстов о временах года</a:t>
            </a:r>
          </a:p>
          <a:p>
            <a:r>
              <a:rPr lang="ru-RU" dirty="0" smtClean="0"/>
              <a:t>Составление словаря опорных слов на основе прослушанных текстов</a:t>
            </a:r>
          </a:p>
          <a:p>
            <a:r>
              <a:rPr lang="ru-RU" dirty="0" smtClean="0"/>
              <a:t>Создание творческой работы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97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Словарь опорных слов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906112"/>
              </p:ext>
            </p:extLst>
          </p:nvPr>
        </p:nvGraphicFramePr>
        <p:xfrm>
          <a:off x="457200" y="1600200"/>
          <a:ext cx="8229600" cy="4853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426568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зима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весна</a:t>
                      </a:r>
                      <a:endParaRPr lang="ru-RU" sz="3200" dirty="0"/>
                    </a:p>
                  </a:txBody>
                  <a:tcPr/>
                </a:tc>
              </a:tr>
              <a:tr h="2426568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осень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лето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418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Маршрутный лист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1818013"/>
              </p:ext>
            </p:extLst>
          </p:nvPr>
        </p:nvGraphicFramePr>
        <p:xfrm>
          <a:off x="179512" y="1268761"/>
          <a:ext cx="8568951" cy="5103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9862"/>
                <a:gridCol w="1874432"/>
                <a:gridCol w="1874432"/>
                <a:gridCol w="1810225"/>
              </a:tblGrid>
              <a:tr h="658666"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Самооценка\ </a:t>
                      </a:r>
                      <a:r>
                        <a:rPr lang="ru-RU" dirty="0" err="1" smtClean="0"/>
                        <a:t>взаимооценка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Оценка работы группы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Оценка учителя</a:t>
                      </a:r>
                      <a:endParaRPr lang="ru-RU" dirty="0"/>
                    </a:p>
                  </a:txBody>
                  <a:tcPr/>
                </a:tc>
              </a:tr>
              <a:tr h="662033">
                <a:tc>
                  <a:txBody>
                    <a:bodyPr/>
                    <a:lstStyle/>
                    <a:p>
                      <a:r>
                        <a:rPr lang="ru-RU" dirty="0" smtClean="0"/>
                        <a:t>1.Теоретические знания по теме «Текст»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9490">
                <a:tc>
                  <a:txBody>
                    <a:bodyPr/>
                    <a:lstStyle/>
                    <a:p>
                      <a:r>
                        <a:rPr lang="ru-RU" dirty="0" smtClean="0"/>
                        <a:t>2.Проверка</a:t>
                      </a:r>
                      <a:r>
                        <a:rPr lang="ru-RU" baseline="0" dirty="0" smtClean="0"/>
                        <a:t> домашнего задания, выполненного группой: представить время 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2033">
                <a:tc>
                  <a:txBody>
                    <a:bodyPr/>
                    <a:lstStyle/>
                    <a:p>
                      <a:r>
                        <a:rPr lang="ru-RU" dirty="0" smtClean="0"/>
                        <a:t>3. Составление словаря</a:t>
                      </a:r>
                      <a:r>
                        <a:rPr lang="ru-RU" baseline="0" dirty="0" smtClean="0"/>
                        <a:t> опорных слов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5763">
                <a:tc>
                  <a:txBody>
                    <a:bodyPr/>
                    <a:lstStyle/>
                    <a:p>
                      <a:r>
                        <a:rPr lang="ru-RU" dirty="0" smtClean="0"/>
                        <a:t>4. Выполнение задания: «Звуки</a:t>
                      </a:r>
                      <a:r>
                        <a:rPr lang="ru-RU" baseline="0" dirty="0" smtClean="0"/>
                        <a:t> и краски времен года»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45763">
                <a:tc>
                  <a:txBody>
                    <a:bodyPr/>
                    <a:lstStyle/>
                    <a:p>
                      <a:r>
                        <a:rPr lang="ru-RU" dirty="0" smtClean="0"/>
                        <a:t>5. Создание творческой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833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теоретических знаний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1. Текст</a:t>
            </a:r>
          </a:p>
          <a:p>
            <a:r>
              <a:rPr lang="ru-RU" sz="4000" dirty="0" smtClean="0"/>
              <a:t>2. Тема</a:t>
            </a:r>
          </a:p>
          <a:p>
            <a:r>
              <a:rPr lang="ru-RU" sz="4000" dirty="0" smtClean="0"/>
              <a:t>3. Основная мысль</a:t>
            </a:r>
          </a:p>
          <a:p>
            <a:r>
              <a:rPr lang="ru-RU" sz="4000" dirty="0" smtClean="0"/>
              <a:t>4. Описание, повествование, рассуждение</a:t>
            </a:r>
          </a:p>
          <a:p>
            <a:r>
              <a:rPr lang="ru-RU" sz="4000" dirty="0" smtClean="0"/>
              <a:t>5. Художественный стиль речи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3062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Звуки времен года: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Свист ветра</a:t>
            </a:r>
          </a:p>
          <a:p>
            <a:r>
              <a:rPr lang="ru-RU" dirty="0" smtClean="0"/>
              <a:t>Беззвучие </a:t>
            </a:r>
          </a:p>
          <a:p>
            <a:r>
              <a:rPr lang="ru-RU" dirty="0" smtClean="0"/>
              <a:t>Шелест листьев</a:t>
            </a:r>
          </a:p>
          <a:p>
            <a:r>
              <a:rPr lang="ru-RU" dirty="0" smtClean="0"/>
              <a:t>Шум дождя</a:t>
            </a:r>
          </a:p>
          <a:p>
            <a:r>
              <a:rPr lang="ru-RU" dirty="0" smtClean="0"/>
              <a:t>Журчание  ручья</a:t>
            </a:r>
          </a:p>
          <a:p>
            <a:r>
              <a:rPr lang="ru-RU" dirty="0" smtClean="0"/>
              <a:t>Первая песня жаворонка</a:t>
            </a:r>
          </a:p>
          <a:p>
            <a:r>
              <a:rPr lang="ru-RU" dirty="0" smtClean="0"/>
              <a:t>Звон капели</a:t>
            </a:r>
          </a:p>
          <a:p>
            <a:r>
              <a:rPr lang="ru-RU" dirty="0" smtClean="0"/>
              <a:t>Скрип снега</a:t>
            </a:r>
          </a:p>
          <a:p>
            <a:r>
              <a:rPr lang="ru-RU" dirty="0" smtClean="0"/>
              <a:t>Шепот колосьев</a:t>
            </a:r>
          </a:p>
          <a:p>
            <a:r>
              <a:rPr lang="ru-RU" dirty="0" smtClean="0"/>
              <a:t>Прощальный крик журавлиного клина</a:t>
            </a:r>
          </a:p>
          <a:p>
            <a:r>
              <a:rPr lang="ru-RU" dirty="0" smtClean="0"/>
              <a:t>Птичий гомон</a:t>
            </a:r>
          </a:p>
          <a:p>
            <a:r>
              <a:rPr lang="ru-RU" dirty="0" smtClean="0"/>
              <a:t>Завывание вьюги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28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439</Words>
  <Application>Microsoft Office PowerPoint</Application>
  <PresentationFormat>Экран (4:3)</PresentationFormat>
  <Paragraphs>77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Урок-мастерская  «Мне нравится любое время года… »</vt:lpstr>
      <vt:lpstr>Тема урока: «ВРЕМЕНА ГОДА»</vt:lpstr>
      <vt:lpstr>Цель урока:</vt:lpstr>
      <vt:lpstr>Этюд - </vt:lpstr>
      <vt:lpstr>Учебные задачи:</vt:lpstr>
      <vt:lpstr>Словарь опорных слов</vt:lpstr>
      <vt:lpstr>Маршрутный лист</vt:lpstr>
      <vt:lpstr>Проверка теоретических знаний</vt:lpstr>
      <vt:lpstr>Звуки времен года:</vt:lpstr>
      <vt:lpstr>Звуки времен года</vt:lpstr>
      <vt:lpstr>Средства выразительности языка</vt:lpstr>
      <vt:lpstr>Рефлексия  </vt:lpstr>
      <vt:lpstr>Домашнее задание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Урок-мастерская  «Времена года»</dc:title>
  <dc:creator>мама</dc:creator>
  <cp:lastModifiedBy>мама</cp:lastModifiedBy>
  <cp:revision>23</cp:revision>
  <dcterms:created xsi:type="dcterms:W3CDTF">2014-11-28T11:01:59Z</dcterms:created>
  <dcterms:modified xsi:type="dcterms:W3CDTF">2015-12-21T18:08:55Z</dcterms:modified>
</cp:coreProperties>
</file>