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E334-0006-4D8F-A116-5A7F73CB1D8E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F7E2-D5FD-4324-A309-C78BC1F4F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9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C882353-7477-4C94-BA2D-3BBC2F54809B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31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CE301CD-494B-4F35-8654-7D9EFABEA6C5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6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85225" cy="53292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Мира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будем вечно помнить вас!»,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посвящённый Дню солидарности в борьбе с терроризмом</a:t>
            </a:r>
          </a:p>
          <a:p>
            <a:pPr algn="ctr" eaLnBrk="1" hangingPunct="1">
              <a:buFontTx/>
              <a:buNone/>
              <a:defRPr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2015 год</a:t>
            </a:r>
          </a:p>
          <a:p>
            <a:pPr algn="ctr" eaLnBrk="1" hangingPunct="1">
              <a:buFontTx/>
              <a:buNone/>
              <a:defRPr/>
            </a:pP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4241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23-26 октября 2002 года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60032" y="1052736"/>
            <a:ext cx="4038600" cy="4999856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представления мюзикла «Норд-Ост» в Театральном центре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Дубровке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взяты в заложники более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В результате штурма все террористы были уничтожены.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128 человек.</a:t>
            </a:r>
            <a:endParaRPr lang="ru-RU" sz="2800" dirty="0"/>
          </a:p>
        </p:txBody>
      </p:sp>
      <p:pic>
        <p:nvPicPr>
          <p:cNvPr id="15364" name="Picture 2" descr="http://bigpicture.ru/wp-content/uploads/2013/06/moskovskieterakti-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4" y="3284984"/>
            <a:ext cx="4799013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087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2002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парада в честь Дня Победы сработало взрывное устройство.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32 человека.</a:t>
            </a:r>
            <a:br>
              <a:rPr lang="ru-RU" sz="28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июля 2003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аэродроме «Тушино»  во время проведения рок-фестиваля  взорвали себя две террористки – смертницы.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14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2844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59769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Ессентуки.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2003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вагоне электрички, курсировавшей между Кисловодском и Минеральными водами, взорвался смертник.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47 человек.</a:t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февраля 2004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 между станциями «Автозаводская» и «Павелецкая». Террорист-смертник взорвал себя в вагоне метро.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39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9757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19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2004 года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64088" y="1556792"/>
            <a:ext cx="3692525" cy="48545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двух самолетов взорвали себя террористки – смертницы.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Тульской области разбился рейс Москва – Волгоград, в Ростовской – рейс Москва – Сочи.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90 человек.</a:t>
            </a:r>
            <a:b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8436" name="Picture 2" descr="http://risk.keldysh.ru/aviakatastrof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2736"/>
            <a:ext cx="52784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2004 года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555875" y="4797425"/>
            <a:ext cx="4222750" cy="129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 у станции метро «Рижская».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10 человек.</a:t>
            </a:r>
            <a:endParaRPr lang="ru-RU" dirty="0"/>
          </a:p>
        </p:txBody>
      </p:sp>
      <p:pic>
        <p:nvPicPr>
          <p:cNvPr id="19460" name="Picture 2" descr="http://bigpicture.ru/wp-content/uploads/2013/06/moskovskieterakti-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1039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Москва.</a:t>
            </a:r>
            <a:b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29 марта 2010 года</a:t>
            </a:r>
            <a:endParaRPr lang="ru-RU" altLang="ru-RU" sz="3200" b="1" dirty="0" smtClean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35984" y="2564904"/>
            <a:ext cx="4038600" cy="4033167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7:56 произошёл взрыв на станции метро «Лубянка». Ещё один взрыв в 8:37 прогремел на станции «Парк Культуры». В результате терактов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 41 человек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 ранено. </a:t>
            </a:r>
          </a:p>
          <a:p>
            <a:pPr marL="0" indent="0" algn="ctr">
              <a:buFontTx/>
              <a:buNone/>
              <a:defRPr/>
            </a:pPr>
            <a:endParaRPr lang="ru-RU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2" descr="http://bigpicture.ru/wp-content/uploads/2013/06/moskovskieterakti-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564904"/>
            <a:ext cx="5070432" cy="33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 2011 года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64163" y="1989138"/>
            <a:ext cx="3671887" cy="44958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Домодедово в 16:32 подорвал бомбу террорист-смертник. </a:t>
            </a: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погибло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ранения разной степени тяжести получили 130 человек.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21508" name="Picture 2" descr="http://bigpicture.ru/wp-content/uploads/2013/06/moskovskieterakti-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80" y="2348880"/>
            <a:ext cx="5364163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2001 года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48064" y="2708920"/>
            <a:ext cx="3462015" cy="2405063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 Всемирного торгового центра.</a:t>
            </a: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</a:t>
            </a:r>
            <a:endParaRPr lang="ru-RU" sz="2800" dirty="0" smtClean="0">
              <a:solidFill>
                <a:srgbClr val="0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тысячи человек</a:t>
            </a: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6" descr="http://cred-fin.ru/_ph/6/2098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060848"/>
            <a:ext cx="4050218" cy="46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http://er.ru/media/userdata/news/2012/09/04/244f84cc187bec52d3f2b63b1b794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оказался в заложниках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2"/>
            <a:ext cx="8229600" cy="49688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Если ты оказался в заложниках, знай - ты не один. Помни: опытные люди уже спешат к тебе на помощь. Не пытайся убежать, вырваться самостоятельно - террористы могут отреагировать агрессивно. Постарайся успокоиться и жди освобождения.</a:t>
            </a:r>
          </a:p>
          <a:p>
            <a:pPr marL="0" indent="0" algn="just">
              <a:buNone/>
              <a:defRPr/>
            </a:pP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Настройся на долгое ожидание. Специалистам требуется время, чтобы освободить тебя. Они не теряют ни минуты, но должны всё предусмотреть. </a:t>
            </a:r>
          </a:p>
          <a:p>
            <a:pPr marL="0" indent="0" algn="just">
              <a:buNone/>
              <a:defRPr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Постарайся мысленно отвлечься от происходящего: вспоминай содержание книг, художественных фильмов, мультфильмов, решай в уме задачи. </a:t>
            </a:r>
          </a:p>
          <a:p>
            <a:pPr marL="0" indent="0" algn="just">
              <a:buNone/>
              <a:defRPr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Старайся не раздражать террористов: не кричи, не плачь, не возмущайся. Не требуй также немедленного освобождения - это невозможно.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  цифры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33656" cy="5071864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ru-RU" sz="3600" b="1" dirty="0" smtClean="0"/>
          </a:p>
          <a:p>
            <a:pPr marL="0" indent="0">
              <a:buNone/>
              <a:defRPr/>
            </a:pPr>
            <a:r>
              <a:rPr lang="ru-RU" sz="3600" b="1" smtClean="0"/>
              <a:t>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331 человек погиб: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17 учителей,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13 бойцов спецназа,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186-дети.</a:t>
            </a:r>
          </a:p>
          <a:p>
            <a:pPr marL="0" indent="0">
              <a:buNone/>
              <a:defRPr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Не вступай в споры с террористами, выполняй все их требования. Помни: это вынужденная мера, ты спасаешь себя и окружающих.</a:t>
            </a:r>
          </a:p>
          <a:p>
            <a:pPr marL="0" indent="0" algn="just">
              <a:buNone/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Помни, что, возможно, тебе придётся долгое время провести без воды и пищи - экономь свои силы.</a:t>
            </a:r>
          </a:p>
          <a:p>
            <a:pPr marL="0" indent="0" algn="just">
              <a:buNone/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На совершение любых действий (сесть, встать, попить, сходить в туалет) спрашивайте разрешение. </a:t>
            </a:r>
          </a:p>
          <a:p>
            <a:pPr marL="0" indent="0" algn="just">
              <a:buNone/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8) Во время проведения спецслужбами операции по вашему освобождению лежите на полу лицом вниз, голову закройте руками и не двигайтесь.</a:t>
            </a:r>
          </a:p>
          <a:p>
            <a:pPr marL="0" indent="0" algn="just">
              <a:buFontTx/>
              <a:buNone/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оказался в заложниках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- мир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124744"/>
            <a:ext cx="7256723" cy="5441727"/>
          </a:xfrm>
        </p:spPr>
      </p:pic>
    </p:spTree>
    <p:extLst>
      <p:ext uri="{BB962C8B-B14F-4D97-AF65-F5344CB8AC3E}">
        <p14:creationId xmlns:p14="http://schemas.microsoft.com/office/powerpoint/2010/main" val="20871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" y="232694"/>
            <a:ext cx="9133632" cy="57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7635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– мир!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 descr="http://festival.1september.ru/articles/590562/presentation/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im0-tub-ru.yandex.net/i?id=ca4d3946b6d56d12327467e1960ed8a0&amp;n=33&amp;h=1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6763" y="0"/>
            <a:ext cx="4589462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0363"/>
            <a:ext cx="4725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148138"/>
            <a:ext cx="43354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-19050"/>
            <a:ext cx="59404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8163" y="5445125"/>
            <a:ext cx="29876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 Вифлеемских мучеников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40834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120681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 b="1" dirty="0" smtClean="0"/>
              <a:t> 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–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солидарности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 терроризмом.</a:t>
            </a:r>
          </a:p>
          <a:p>
            <a:pPr algn="r">
              <a:buFontTx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России с 2005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75" y="623888"/>
            <a:ext cx="82296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4141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(восходит к лат.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«страх», «ужас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физическое насилие, вплоть до физического уничтожения.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Г.Н.Афонина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«Школьный толково-этимологический словарь»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36613"/>
            <a:ext cx="82296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4141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– политика и практика террора.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Терроризировать –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1.Устрашать методами террора.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2.Запугать чем-нибудь, держа в состоянии постоянного страха.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(Толковый словарь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Н.Ю.Шведовой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981075"/>
            <a:ext cx="8229600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0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3840286"/>
            <a:ext cx="4884650" cy="2516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Будённовск.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14-19 июня 1995 года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Шамиля Басаева был совершен захват больницы. </a:t>
            </a:r>
            <a:b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129 человек.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5" descr="http://bigpicture.ru/wp-content/uploads/2013/06/moskovskieterakti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929"/>
            <a:ext cx="4775286" cy="358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5099683" y="2348880"/>
            <a:ext cx="39846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</a:t>
            </a:r>
            <a:b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сентября 1999 года</a:t>
            </a:r>
            <a:r>
              <a:rPr lang="ru-RU" sz="2800" b="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Гурьянова, в подвале жилого дома, взорвалось устройство мощностью от 300 до 400 килограммов тротила.</a:t>
            </a:r>
            <a:b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человек.</a:t>
            </a:r>
            <a:endParaRPr lang="ru-RU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856662" cy="6192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сентября 1999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подвале жилого дома на Каширском шоссе взорвалось устройство мощностью 200 килограммов тротила.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124 человека.</a:t>
            </a:r>
            <a:b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1999года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 дома. 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18 человек.</a:t>
            </a:r>
            <a:br>
              <a:rPr lang="ru-RU" sz="2400" b="0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2000 года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Вечером, в подземном переходе на станции метро «Пушкинская», сработало взрывное устройство.</a:t>
            </a: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br>
              <a:rPr lang="ru-RU" sz="24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422</Words>
  <Application>Microsoft Office PowerPoint</Application>
  <PresentationFormat>Экран (4:3)</PresentationFormat>
  <Paragraphs>62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Candara</vt:lpstr>
      <vt:lpstr>Garamond</vt:lpstr>
      <vt:lpstr>Symbol</vt:lpstr>
      <vt:lpstr>Times New Roman</vt:lpstr>
      <vt:lpstr>Волна</vt:lpstr>
      <vt:lpstr>Презентация PowerPoint</vt:lpstr>
      <vt:lpstr>Официальные   цифры</vt:lpstr>
      <vt:lpstr>Презентация PowerPoint</vt:lpstr>
      <vt:lpstr>Презентация PowerPoint</vt:lpstr>
      <vt:lpstr>Террор (восходит к лат. Terror -  «страх», «ужас») – физическое насилие, вплоть до физического уничтожения.   Г.Н.Афонина.  «Школьный толково-этимологический словарь»</vt:lpstr>
      <vt:lpstr>Терроризм – политика и практика террора.  Терроризировать –  1.Устрашать методами террора. 2.Запугать чем-нибудь, держа в состоянии постоянного страха.   (Толковый словарь С.И.Ожегова и Н.Ю.Шведовой)</vt:lpstr>
      <vt:lpstr>Презентация PowerPoint</vt:lpstr>
      <vt:lpstr> Будённовск.  14-19 июня 1995 года Под руководством Шамиля Басаева был совершен захват больницы.  Погибли 129 человек.  </vt:lpstr>
      <vt:lpstr>    Москва.  13 сентября 1999 года В подвале жилого дома на Каширском шоссе взорвалось устройство мощностью 200 килограммов тротила. Погибли 124 человека.  Волгодонск. 16 сентября 1999года Взрыв дома.  Погибли 18 человек.  Москва. Август 2000 года Вечером, в подземном переходе на станции метро «Пушкинская», сработало взрывное устройство. Погибли 12 человек.    </vt:lpstr>
      <vt:lpstr>Москва. 23-26 октября 2002 года</vt:lpstr>
      <vt:lpstr>Каспийск. 9 мая 2002 года Во время парада в честь Дня Победы сработало взрывное устройство. Погибли 32 человека.  Москва. 5 июля 2003 года На аэродроме «Тушино»  во время проведения рок-фестиваля  взорвали себя две террористки – смертницы. Погибли 14 человек.</vt:lpstr>
      <vt:lpstr>Ессентуки. 5 декабря 2003 года Во втором вагоне электрички, курсировавшей между Кисловодском и Минеральными водами, взорвался смертник. Погибли 47 человек.  Москва. 6 февраля 2004 года Перегон между станциями «Автозаводская» и «Павелецкая». Террорист-смертник взорвал себя в вагоне метро.  Погибли 39 человек.</vt:lpstr>
      <vt:lpstr>24 августа 2004 года</vt:lpstr>
      <vt:lpstr>Москва. 31 августа 2004 года</vt:lpstr>
      <vt:lpstr>Москва. 29 марта 2010 года</vt:lpstr>
      <vt:lpstr> Москва. 24 января 2011 года </vt:lpstr>
      <vt:lpstr>Нью-Йорк. 11 сентября 2001 года</vt:lpstr>
      <vt:lpstr>Презентация PowerPoint</vt:lpstr>
      <vt:lpstr>Если ты оказался в заложниках</vt:lpstr>
      <vt:lpstr>Если ты оказался в заложниках</vt:lpstr>
      <vt:lpstr>Миру - мир</vt:lpstr>
      <vt:lpstr>Презентация PowerPoint</vt:lpstr>
      <vt:lpstr>Миру – мир!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 Бурдакова</cp:lastModifiedBy>
  <cp:revision>7</cp:revision>
  <dcterms:created xsi:type="dcterms:W3CDTF">2015-09-02T10:57:58Z</dcterms:created>
  <dcterms:modified xsi:type="dcterms:W3CDTF">2015-09-02T17:09:54Z</dcterms:modified>
</cp:coreProperties>
</file>