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1" r:id="rId2"/>
    <p:sldId id="264" r:id="rId3"/>
    <p:sldId id="267" r:id="rId4"/>
    <p:sldId id="266" r:id="rId5"/>
    <p:sldId id="272" r:id="rId6"/>
    <p:sldId id="296" r:id="rId7"/>
    <p:sldId id="274" r:id="rId8"/>
    <p:sldId id="297" r:id="rId9"/>
    <p:sldId id="290" r:id="rId10"/>
    <p:sldId id="292" r:id="rId11"/>
    <p:sldId id="288" r:id="rId12"/>
    <p:sldId id="289" r:id="rId13"/>
    <p:sldId id="287" r:id="rId14"/>
    <p:sldId id="282" r:id="rId15"/>
    <p:sldId id="286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86380" autoAdjust="0"/>
  </p:normalViewPr>
  <p:slideViewPr>
    <p:cSldViewPr>
      <p:cViewPr varScale="1">
        <p:scale>
          <a:sx n="64" d="100"/>
          <a:sy n="64" d="100"/>
        </p:scale>
        <p:origin x="16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69544-8096-4D74-8CEE-38751E50C862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C6E7A-A7B7-4041-9C3C-C8EEC8FC3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8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C6E7A-A7B7-4041-9C3C-C8EEC8FC36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1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ony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0"/>
            <a:ext cx="7772400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0"/>
            <a:ext cx="85344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Трагедия </a:t>
            </a:r>
          </a:p>
          <a:p>
            <a:pPr algn="ctr">
              <a:defRPr/>
            </a:pPr>
            <a:r>
              <a:rPr lang="ru-RU" sz="5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БЕСЛАНА</a:t>
            </a:r>
          </a:p>
        </p:txBody>
      </p:sp>
    </p:spTree>
    <p:custDataLst>
      <p:tags r:id="rId1"/>
    </p:custDataLst>
  </p:cSld>
  <p:clrMapOvr>
    <a:masterClrMapping/>
  </p:clrMapOvr>
  <p:transition advTm="158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bobrelec\Desktop\850_5c9a9daba078f73d25829f5fc7340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" descr="C:\Users\bobrelec\Desktop\фото беслана\15-19-54-(3-D6-U2-10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542925"/>
            <a:ext cx="8680450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20"/>
    </mc:Choice>
    <mc:Fallback>
      <p:transition spd="slow" advTm="1112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bobrelec\Desktop\850_5c9a9daba078f73d25829f5fc7340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C:\Users\bobrelec\Desktop\фото беслана\181034-beslan-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8" y="109538"/>
            <a:ext cx="616902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Users\bobrelec\Desktop\фото беслана\untitl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2925" y="3328988"/>
            <a:ext cx="46688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88"/>
    </mc:Choice>
    <mc:Fallback>
      <p:transition spd="slow" advTm="1628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Users\bobrelec\Desktop\850_5c9a9daba078f73d25829f5fc7340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C:\Users\bobrelec\Desktop\фото беслана\1290527217_beslan-fot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82563"/>
            <a:ext cx="52546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C:\Users\bobrelec\Desktop\фото беслана\1290527270_beslan-foto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25" y="3206750"/>
            <a:ext cx="45354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54"/>
    </mc:Choice>
    <mc:Fallback>
      <p:transition spd="slow" advTm="1035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:\Users\bobrelec\Desktop\850_5c9a9daba078f73d25829f5fc7340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Users\bobrelec\Desktop\фото беслана\1290527220_beslan-foto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6350"/>
            <a:ext cx="44386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C:\Users\bobrelec\Desktop\фото беслана\1290527272_beslan-foto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-6350"/>
            <a:ext cx="3425825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bobrelec\Desktop\фото беслана\file1216676_d7dcd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0038" y="3206750"/>
            <a:ext cx="346392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09"/>
    </mc:Choice>
    <mc:Fallback>
      <p:transition spd="slow" advTm="1210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Users\bobrelec\Desktop\850_5c9a9daba078f73d25829f5fc7340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Users\bobrelec\Desktop\фото беслана\0_6ca50_424c1514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6250"/>
            <a:ext cx="86423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17"/>
    </mc:Choice>
    <mc:Fallback>
      <p:transition spd="slow" advTm="1141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C:\Users\bobrelec\Desktop\850_5c9a9daba078f73d25829f5fc7340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Заголовок 1"/>
          <p:cNvGrpSpPr>
            <a:grpSpLocks noGrp="1"/>
          </p:cNvGrpSpPr>
          <p:nvPr/>
        </p:nvGrpSpPr>
        <p:grpSpPr bwMode="auto">
          <a:xfrm>
            <a:off x="450850" y="268288"/>
            <a:ext cx="8242300" cy="1158875"/>
            <a:chOff x="284" y="169"/>
            <a:chExt cx="5192" cy="730"/>
          </a:xfrm>
        </p:grpSpPr>
        <p:pic>
          <p:nvPicPr>
            <p:cNvPr id="38917" name="Заголовок 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" y="169"/>
              <a:ext cx="5192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288" y="173"/>
              <a:ext cx="5184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4400" i="1">
                  <a:solidFill>
                    <a:srgbClr val="95373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Дата смерти - </a:t>
              </a:r>
              <a:br>
                <a:rPr lang="ru-RU" sz="4400" i="1">
                  <a:solidFill>
                    <a:srgbClr val="95373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</a:br>
              <a:r>
                <a:rPr lang="ru-RU" sz="4400" i="1">
                  <a:solidFill>
                    <a:srgbClr val="953735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3 сентября 2004 года</a:t>
              </a:r>
            </a:p>
          </p:txBody>
        </p:sp>
      </p:grpSp>
      <p:pic>
        <p:nvPicPr>
          <p:cNvPr id="38916" name="Picture 2" descr="C:\Documents and Settings\Administrator\Рабочий стол\image3219426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3" y="1417638"/>
            <a:ext cx="8232775" cy="5276850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22"/>
    </mc:Choice>
    <mc:Fallback>
      <p:transition spd="slow" advTm="1122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sony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52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tor\Рабочий стол\к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14375"/>
            <a:ext cx="7143750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85"/>
    </mc:Choice>
    <mc:Fallback>
      <p:transition spd="slow" advTm="1068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сентября 2004- 1 сентября 2015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67200"/>
          </a:xfrm>
        </p:spPr>
        <p:txBody>
          <a:bodyPr/>
          <a:lstStyle/>
          <a:p>
            <a:r>
              <a:rPr lang="ru-RU" dirty="0" smtClean="0"/>
              <a:t>11 лет страшной трагедии</a:t>
            </a:r>
          </a:p>
          <a:p>
            <a:r>
              <a:rPr lang="ru-RU" dirty="0" smtClean="0"/>
              <a:t>11 лет назад…</a:t>
            </a:r>
          </a:p>
          <a:p>
            <a:r>
              <a:rPr lang="ru-RU" dirty="0" smtClean="0"/>
              <a:t>Год 2004</a:t>
            </a:r>
          </a:p>
          <a:p>
            <a:r>
              <a:rPr lang="ru-RU" dirty="0" smtClean="0"/>
              <a:t>1 сентября</a:t>
            </a:r>
          </a:p>
          <a:p>
            <a:r>
              <a:rPr lang="ru-RU" dirty="0" smtClean="0"/>
              <a:t>Северная Осетия</a:t>
            </a:r>
          </a:p>
          <a:p>
            <a:r>
              <a:rPr lang="ru-RU" dirty="0" smtClean="0"/>
              <a:t>Беслан</a:t>
            </a:r>
          </a:p>
          <a:p>
            <a:r>
              <a:rPr lang="ru-RU" dirty="0" smtClean="0"/>
              <a:t>Школа №1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17"/>
    </mc:Choice>
    <mc:Fallback>
      <p:transition spd="slow" advTm="121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C:\Users\bobrelec\Desktop\ne_zabudte_o_fizi4eskoy_nagru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1"/>
    </mc:Choice>
    <mc:Fallback>
      <p:transition spd="slow" advTm="1105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18108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87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43013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4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5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6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7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8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9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0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3011" name="Picture 11" descr="009pt8k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706437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2" descr="57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819400"/>
            <a:ext cx="2695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33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00" y="25400"/>
            <a:ext cx="9105900" cy="6807200"/>
            <a:chOff x="168" y="176"/>
            <a:chExt cx="5408" cy="3928"/>
          </a:xfrm>
        </p:grpSpPr>
        <p:sp>
          <p:nvSpPr>
            <p:cNvPr id="20484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5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6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7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483" name="Picture 11" descr="25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68300"/>
            <a:ext cx="8101012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97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4138"/>
          </a:xfrm>
        </p:spPr>
        <p:txBody>
          <a:bodyPr>
            <a:normAutofit fontScale="90000"/>
          </a:bodyPr>
          <a:lstStyle/>
          <a:p>
            <a:endParaRPr lang="ru-RU" smtClean="0"/>
          </a:p>
        </p:txBody>
      </p:sp>
      <p:pic>
        <p:nvPicPr>
          <p:cNvPr id="16387" name="Picture 2" descr="C:\Documents and Settings\Administrator\Рабочий стол\страх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0"/>
            <a:ext cx="3851920" cy="5357813"/>
          </a:xfrm>
        </p:spPr>
        <p:txBody>
          <a:bodyPr>
            <a:normAutofit fontScale="85000" lnSpcReduction="10000"/>
          </a:bodyPr>
          <a:lstStyle/>
          <a:p>
            <a:pPr algn="ctr">
              <a:defRPr/>
            </a:pPr>
            <a:endParaRPr lang="ru-RU" sz="2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"Мама, очень хочется пить! Мама, очень хочется жить!!!"</a:t>
            </a:r>
          </a:p>
          <a:p>
            <a:pPr algn="ctr">
              <a:defRPr/>
            </a:pPr>
            <a:r>
              <a:rPr lang="ru-RU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ru-RU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59"/>
    </mc:Choice>
    <mc:Fallback>
      <p:transition spd="slow" advTm="1065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bobrelec\Desktop\850_5c9a9daba078f73d25829f5fc73405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" descr="C:\Users\bobrelec\Desktop\фото беслана\14-52-54-(3-E7-U1-8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542925"/>
            <a:ext cx="858202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54"/>
    </mc:Choice>
    <mc:Fallback>
      <p:transition spd="slow" advTm="1135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506</TotalTime>
  <Words>45</Words>
  <Application>Microsoft Office PowerPoint</Application>
  <PresentationFormat>Экран (4:3)</PresentationFormat>
  <Paragraphs>15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1 сентября 2004- 1 сентября 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Марина Бурдакова</cp:lastModifiedBy>
  <cp:revision>38</cp:revision>
  <dcterms:created xsi:type="dcterms:W3CDTF">2014-08-30T09:52:13Z</dcterms:created>
  <dcterms:modified xsi:type="dcterms:W3CDTF">2015-08-30T19:52:51Z</dcterms:modified>
</cp:coreProperties>
</file>