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5" r:id="rId8"/>
    <p:sldId id="266" r:id="rId9"/>
    <p:sldId id="267" r:id="rId10"/>
    <p:sldId id="271" r:id="rId11"/>
    <p:sldId id="270" r:id="rId12"/>
    <p:sldId id="26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44" autoAdjust="0"/>
    <p:restoredTop sz="94660"/>
  </p:normalViewPr>
  <p:slideViewPr>
    <p:cSldViewPr>
      <p:cViewPr varScale="1">
        <p:scale>
          <a:sx n="69" d="100"/>
          <a:sy n="69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text=&#1083;&#1091;&#1085;&#1090;&#1080;&#1082;%20&#1082;&#1072;&#1088;&#1090;&#1080;&#1085;&#1082;&#1080;&amp;img_url=http://www.kindershow.ru/_service/11002/display/img_id/2744441/img_thumb/1/img_name/1920_11002_2fbaf6ee1d.jpg&amp;pos=4&amp;rpt=simage&amp;_=1444587726580" TargetMode="External"/><Relationship Id="rId3" Type="http://schemas.openxmlformats.org/officeDocument/2006/relationships/hyperlink" Target="http://img10.proshkolu.ru/content/media/pic/std/4000000/3296000/3295614-11c15a8e272600ba.jpg" TargetMode="External"/><Relationship Id="rId7" Type="http://schemas.openxmlformats.org/officeDocument/2006/relationships/hyperlink" Target="https://yandex.ru/images/search?text=&#1074;&#1077;&#1089;&#1077;&#1083;&#1072;&#1103;%20&#1087;&#1095;&#1077;&#1083;&#1082;&#1072;%20&#1082;&#1072;&#1088;&#1090;&#1080;&#1085;&#1082;&#1080;&amp;img_url=http://zapitai.com.ua/images/vidpov_1_1447191186_2506.jpg&amp;pos=10&amp;rpt=simage&amp;_=1444587505053" TargetMode="External"/><Relationship Id="rId2" Type="http://schemas.openxmlformats.org/officeDocument/2006/relationships/hyperlink" Target="http://img10.proshkolu.ru/content/media/pic/std/4000000/3296000/3295608-631f62f4badf2566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mmons.wikimedia.org/wiki/File:Scarab550bc.jpg#/media/File:Scarab550bc.jpg" TargetMode="External"/><Relationship Id="rId5" Type="http://schemas.openxmlformats.org/officeDocument/2006/relationships/hyperlink" Target="https://ru.wikipedia.org/wiki/&#1053;&#1072;&#1089;&#1077;&#1082;&#1086;&#1084;&#1099;&#1077;#/media/File:Scarabaeidae_-_Scarabaeus_sacer.JPG" TargetMode="External"/><Relationship Id="rId4" Type="http://schemas.openxmlformats.org/officeDocument/2006/relationships/hyperlink" Target="https://ru.wikipedia.org/wiki/&#1050;&#1086;&#1096;&#1077;&#1085;&#1080;&#1083;&#1100;#/media/File:CochenilleSurTilleul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такие насекомые?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8" y="1916832"/>
            <a:ext cx="3348372" cy="446449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27" y="3429000"/>
            <a:ext cx="5184576" cy="23391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3" name="Прямоугольник 2"/>
          <p:cNvSpPr/>
          <p:nvPr/>
        </p:nvSpPr>
        <p:spPr>
          <a:xfrm>
            <a:off x="5436096" y="4149080"/>
            <a:ext cx="2954707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i="1" dirty="0"/>
              <a:t>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dirty="0" smtClean="0"/>
              <a:t>Я сегодня узнал…</a:t>
            </a:r>
            <a:br>
              <a:rPr lang="ru-RU" sz="6000" dirty="0" smtClean="0"/>
            </a:br>
            <a:r>
              <a:rPr lang="ru-RU" sz="6000" dirty="0" smtClean="0"/>
              <a:t>Мне было интересно…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520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11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урок!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70259"/>
            <a:ext cx="7378769" cy="43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70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материалы.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967335"/>
            <a:ext cx="88569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img10.proshkolu.ru/content/media/pic/std/4000000/3296000/3295608-631f62f4badf2566.jpg</a:t>
            </a:r>
            <a:endParaRPr lang="ru-RU" sz="1000" dirty="0" smtClean="0"/>
          </a:p>
          <a:p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img10.proshkolu.ru/content/media/pic/std/4000000/3296000/3295614-11c15a8e272600ba.jpg</a:t>
            </a:r>
            <a:endParaRPr lang="ru-RU" sz="1000" dirty="0" smtClean="0"/>
          </a:p>
          <a:p>
            <a:endParaRPr lang="ru-RU" sz="1000" dirty="0"/>
          </a:p>
          <a:p>
            <a:r>
              <a:rPr lang="en-US" sz="1000" dirty="0"/>
              <a:t>2F35%2F03%2F63%2FN1350363%2Fthumb%2F1262246486.jpg&amp;_=1444578865263&amp;text=</a:t>
            </a:r>
            <a:r>
              <a:rPr lang="ru-RU" sz="1000" dirty="0"/>
              <a:t>муравьишка%20вопросик&amp;</a:t>
            </a:r>
            <a:r>
              <a:rPr lang="en-US" sz="1000" dirty="0" err="1" smtClean="0"/>
              <a:t>redircnt</a:t>
            </a:r>
            <a:r>
              <a:rPr lang="en-US" sz="1000" dirty="0" smtClean="0"/>
              <a:t>=1444578581.1&amp;noreask=1&amp;pos=6&amp;rpt=</a:t>
            </a:r>
            <a:r>
              <a:rPr lang="en-US" sz="1000" dirty="0" err="1" smtClean="0"/>
              <a:t>simage&amp;lr</a:t>
            </a:r>
            <a:r>
              <a:rPr lang="en-US" sz="1000" dirty="0" smtClean="0"/>
              <a:t>=10758</a:t>
            </a:r>
            <a:endParaRPr lang="ru-RU" sz="1000" dirty="0" smtClean="0"/>
          </a:p>
          <a:p>
            <a:r>
              <a:rPr lang="en-US" sz="1000" dirty="0" smtClean="0"/>
              <a:t>ayer.myshared.ru%2F410968%2Fdata%2Fimages%2Fimg32.jpg</a:t>
            </a:r>
            <a:r>
              <a:rPr lang="en-US" sz="1000" dirty="0"/>
              <a:t>&amp;_=1444578865263&amp;text=</a:t>
            </a:r>
            <a:r>
              <a:rPr lang="ru-RU" sz="1000" dirty="0"/>
              <a:t>муравьишка%20вопросик&amp;</a:t>
            </a:r>
            <a:r>
              <a:rPr lang="en-US" sz="1000" dirty="0" err="1"/>
              <a:t>redircnt</a:t>
            </a:r>
            <a:r>
              <a:rPr lang="en-US" sz="1000" dirty="0"/>
              <a:t>=1444578581.1&amp;noreask=1&amp;pos=27&amp;rpt=</a:t>
            </a:r>
            <a:r>
              <a:rPr lang="en-US" sz="1000" dirty="0" err="1"/>
              <a:t>simage&amp;lr</a:t>
            </a:r>
            <a:r>
              <a:rPr lang="en-US" sz="1000" dirty="0"/>
              <a:t>=10758https://yandex.ru/images/</a:t>
            </a:r>
            <a:r>
              <a:rPr lang="en-US" sz="1000" dirty="0" err="1"/>
              <a:t>search?p</a:t>
            </a:r>
            <a:r>
              <a:rPr lang="en-US" sz="1000" dirty="0"/>
              <a:t>=2&amp;text=</a:t>
            </a:r>
            <a:r>
              <a:rPr lang="ru-RU" sz="1000" dirty="0"/>
              <a:t>насекомые&amp;</a:t>
            </a:r>
            <a:r>
              <a:rPr lang="en-US" sz="1000" dirty="0" err="1"/>
              <a:t>img_url</a:t>
            </a:r>
            <a:r>
              <a:rPr lang="en-US" sz="1000" dirty="0"/>
              <a:t>=http%3A%2F%2Ftravel.mongabay.com%2Fpanama%2F150%2Fpan01-0833.jpg&amp;pos=81&amp;rpt=</a:t>
            </a:r>
            <a:r>
              <a:rPr lang="en-US" sz="1000" dirty="0" err="1"/>
              <a:t>simage</a:t>
            </a:r>
            <a:r>
              <a:rPr lang="en-US" sz="1000" dirty="0"/>
              <a:t>&amp;_=</a:t>
            </a:r>
            <a:r>
              <a:rPr lang="en-US" sz="1000" dirty="0" smtClean="0"/>
              <a:t>1444579150575</a:t>
            </a:r>
            <a:endParaRPr lang="ru-RU" sz="1000" dirty="0" smtClean="0"/>
          </a:p>
          <a:p>
            <a:r>
              <a:rPr lang="en-US" sz="1000" dirty="0">
                <a:hlinkClick r:id="rId4"/>
              </a:rPr>
              <a:t>https://ru.wikipedia.org/wiki/</a:t>
            </a:r>
            <a:r>
              <a:rPr lang="ru-RU" sz="1000" dirty="0">
                <a:hlinkClick r:id="rId4"/>
              </a:rPr>
              <a:t>Кошениль#/</a:t>
            </a:r>
            <a:r>
              <a:rPr lang="en-US" sz="1000" dirty="0" smtClean="0">
                <a:hlinkClick r:id="rId4"/>
              </a:rPr>
              <a:t>media/</a:t>
            </a:r>
            <a:r>
              <a:rPr lang="en-US" sz="1000" dirty="0" err="1" smtClean="0">
                <a:hlinkClick r:id="rId4"/>
              </a:rPr>
              <a:t>File:CochenilleSurTilleul.jpg</a:t>
            </a:r>
            <a:endParaRPr lang="ru-RU" sz="1000" dirty="0" smtClean="0"/>
          </a:p>
          <a:p>
            <a:r>
              <a:rPr lang="en-US" sz="1000" dirty="0">
                <a:hlinkClick r:id="rId5"/>
              </a:rPr>
              <a:t>https://ru.wikipedia.org/wiki/</a:t>
            </a:r>
            <a:r>
              <a:rPr lang="ru-RU" sz="1000" dirty="0">
                <a:hlinkClick r:id="rId5"/>
              </a:rPr>
              <a:t>Насекомые#/</a:t>
            </a:r>
            <a:r>
              <a:rPr lang="en-US" sz="1000" dirty="0">
                <a:hlinkClick r:id="rId5"/>
              </a:rPr>
              <a:t>media/</a:t>
            </a:r>
            <a:r>
              <a:rPr lang="en-US" sz="1000" dirty="0" err="1">
                <a:hlinkClick r:id="rId5"/>
              </a:rPr>
              <a:t>File:Scarabaeidae_-_</a:t>
            </a:r>
            <a:r>
              <a:rPr lang="en-US" sz="1000" dirty="0" err="1" smtClean="0">
                <a:hlinkClick r:id="rId5"/>
              </a:rPr>
              <a:t>Scarabaeus_sacer.JPG</a:t>
            </a:r>
            <a:endParaRPr lang="ru-RU" sz="1000" dirty="0" smtClean="0"/>
          </a:p>
          <a:p>
            <a:r>
              <a:rPr lang="ru-RU" sz="1000" dirty="0"/>
              <a:t>«Scarab550bc». Под лицензией Общественное достояние с сайта </a:t>
            </a:r>
            <a:r>
              <a:rPr lang="ru-RU" sz="1000" dirty="0" err="1"/>
              <a:t>Викисклада</a:t>
            </a:r>
            <a:r>
              <a:rPr lang="ru-RU" sz="1000" dirty="0"/>
              <a:t> - </a:t>
            </a:r>
            <a:r>
              <a:rPr lang="ru-RU" sz="1000" dirty="0">
                <a:hlinkClick r:id="rId6"/>
              </a:rPr>
              <a:t>https://commons.wikimedia.org/wiki/File:Scarab550bc.jpg#/</a:t>
            </a:r>
            <a:r>
              <a:rPr lang="ru-RU" sz="1000" dirty="0" smtClean="0">
                <a:hlinkClick r:id="rId6"/>
              </a:rPr>
              <a:t>media/File:Scarab550bc.jpg</a:t>
            </a:r>
            <a:endParaRPr lang="ru-RU" sz="1000" dirty="0" smtClean="0"/>
          </a:p>
          <a:p>
            <a:r>
              <a:rPr lang="en-US" sz="1000" dirty="0"/>
              <a:t>https://yandex.ru/images/search?text=</a:t>
            </a:r>
            <a:r>
              <a:rPr lang="ru-RU" sz="1000" dirty="0"/>
              <a:t>охрана%20насекомых%20картинки&amp;</a:t>
            </a:r>
            <a:r>
              <a:rPr lang="en-US" sz="1000" dirty="0" err="1"/>
              <a:t>img_url</a:t>
            </a:r>
            <a:r>
              <a:rPr lang="en-US" sz="1000" dirty="0"/>
              <a:t>=http%3A%2F%2Ffsp-korolev.ru%2Fimages%2FDudM30ZNXpYRyjY52vb0Wha12zZV39PEGudJkOOFDHZl1CYFUCOlVUaFmXMRXoeh1ySMEBUxENRhWkUlzybF0HbF1WbNFMWllOblGUeFVkZJFWd9TzMQHfTB2-SU.jpg&amp;pos=6&amp;rpt=</a:t>
            </a:r>
            <a:r>
              <a:rPr lang="en-US" sz="1000" dirty="0" err="1"/>
              <a:t>simage</a:t>
            </a:r>
            <a:r>
              <a:rPr lang="en-US" sz="1000" dirty="0"/>
              <a:t>&amp;_=1444586065750</a:t>
            </a:r>
            <a:endParaRPr lang="ru-RU" sz="1000" dirty="0" smtClean="0"/>
          </a:p>
          <a:p>
            <a:r>
              <a:rPr lang="en-US" sz="1000" dirty="0">
                <a:hlinkClick r:id="rId7"/>
              </a:rPr>
              <a:t>https://yandex.ru/images/search?text=</a:t>
            </a:r>
            <a:r>
              <a:rPr lang="ru-RU" sz="1000" dirty="0">
                <a:hlinkClick r:id="rId7"/>
              </a:rPr>
              <a:t>веселая%20пчелка%20картинки&amp;</a:t>
            </a:r>
            <a:r>
              <a:rPr lang="en-US" sz="1000" dirty="0" err="1">
                <a:hlinkClick r:id="rId7"/>
              </a:rPr>
              <a:t>img_url</a:t>
            </a:r>
            <a:r>
              <a:rPr lang="en-US" sz="1000" dirty="0">
                <a:hlinkClick r:id="rId7"/>
              </a:rPr>
              <a:t>=http%3A%2F%2Fzapitai.com.ua%2Fimages%2Fvidpov_1_1447191186_2506.jpg&amp;pos=10&amp;rpt=</a:t>
            </a:r>
            <a:r>
              <a:rPr lang="en-US" sz="1000" dirty="0" err="1">
                <a:hlinkClick r:id="rId7"/>
              </a:rPr>
              <a:t>simage</a:t>
            </a:r>
            <a:r>
              <a:rPr lang="en-US" sz="1000" dirty="0">
                <a:hlinkClick r:id="rId7"/>
              </a:rPr>
              <a:t>&amp;_=</a:t>
            </a:r>
            <a:r>
              <a:rPr lang="en-US" sz="1000" dirty="0" smtClean="0">
                <a:hlinkClick r:id="rId7"/>
              </a:rPr>
              <a:t>1444587505053</a:t>
            </a:r>
            <a:endParaRPr lang="ru-RU" sz="1000" dirty="0" smtClean="0"/>
          </a:p>
          <a:p>
            <a:r>
              <a:rPr lang="en-US" sz="1000" dirty="0" smtClean="0">
                <a:hlinkClick r:id="rId8"/>
              </a:rPr>
              <a:t>https</a:t>
            </a:r>
            <a:r>
              <a:rPr lang="en-US" sz="1000" dirty="0">
                <a:hlinkClick r:id="rId8"/>
              </a:rPr>
              <a:t>://yandex.ru/images/search?text=</a:t>
            </a:r>
            <a:r>
              <a:rPr lang="ru-RU" sz="1000" dirty="0">
                <a:hlinkClick r:id="rId8"/>
              </a:rPr>
              <a:t>лунтик%20картинки&amp;</a:t>
            </a:r>
            <a:r>
              <a:rPr lang="en-US" sz="1000" dirty="0" err="1">
                <a:hlinkClick r:id="rId8"/>
              </a:rPr>
              <a:t>img_url</a:t>
            </a:r>
            <a:r>
              <a:rPr lang="en-US" sz="1000" dirty="0">
                <a:hlinkClick r:id="rId8"/>
              </a:rPr>
              <a:t>=http%3A%2F%2Fwww.kindershow.ru%2F_service%2F11002%2Fdisplay%2Fimg_id%2F2744441%2Fimg_thumb%2F1%2Fimg_name%2F1920_11002_2fbaf6ee1d.jpg&amp;pos=4&amp;rpt=</a:t>
            </a:r>
            <a:r>
              <a:rPr lang="en-US" sz="1000" dirty="0" err="1">
                <a:hlinkClick r:id="rId8"/>
              </a:rPr>
              <a:t>simage</a:t>
            </a:r>
            <a:r>
              <a:rPr lang="en-US" sz="1000" dirty="0">
                <a:hlinkClick r:id="rId8"/>
              </a:rPr>
              <a:t>&amp;_=</a:t>
            </a:r>
            <a:r>
              <a:rPr lang="en-US" sz="1000" dirty="0" smtClean="0">
                <a:hlinkClick r:id="rId8"/>
              </a:rPr>
              <a:t>1444587726580</a:t>
            </a:r>
            <a:endParaRPr lang="ru-RU" sz="1000" dirty="0" smtClean="0"/>
          </a:p>
          <a:p>
            <a:r>
              <a:rPr lang="en-US" sz="1000" dirty="0"/>
              <a:t>https://yandex.ru/images/search?text=</a:t>
            </a:r>
            <a:r>
              <a:rPr lang="ru-RU" sz="1000" dirty="0"/>
              <a:t>гусеница%20и%20танк&amp;</a:t>
            </a:r>
            <a:r>
              <a:rPr lang="en-US" sz="1000" dirty="0" err="1"/>
              <a:t>img_url</a:t>
            </a:r>
            <a:r>
              <a:rPr lang="en-US" sz="1000" dirty="0"/>
              <a:t>=http%3A%2F%2Fwww.e-cards.lv%2Fgreeting_cards_big.php%3Fimg%3D1123279472.jpg&amp;pos=1&amp;rpt=</a:t>
            </a:r>
            <a:r>
              <a:rPr lang="en-US" sz="1000" dirty="0" err="1"/>
              <a:t>simage</a:t>
            </a:r>
            <a:r>
              <a:rPr lang="en-US" sz="1000" dirty="0"/>
              <a:t>&amp;_=1444587811383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47489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7904" y="274638"/>
            <a:ext cx="4978896" cy="27223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энтомология</a:t>
            </a:r>
            <a:endParaRPr lang="ru-RU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3293349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07" y="3284984"/>
            <a:ext cx="3723977" cy="3296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5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9602"/>
            <a:ext cx="26574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0" y="4362672"/>
            <a:ext cx="2267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Герб Тамбова (Россия)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2880320" cy="3341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5397" y="3993340"/>
            <a:ext cx="2700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Герб </a:t>
            </a:r>
            <a:r>
              <a:rPr lang="ru-RU" dirty="0" err="1"/>
              <a:t>Хонигзее</a:t>
            </a:r>
            <a:r>
              <a:rPr lang="ru-RU" dirty="0"/>
              <a:t> (Германия)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3884"/>
            <a:ext cx="2875797" cy="326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H="1" flipV="1">
            <a:off x="6372200" y="3859307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Герб </a:t>
            </a:r>
            <a:r>
              <a:rPr lang="ru-RU" dirty="0" err="1"/>
              <a:t>Ахьи</a:t>
            </a:r>
            <a:r>
              <a:rPr lang="ru-RU" dirty="0"/>
              <a:t>, </a:t>
            </a:r>
            <a:r>
              <a:rPr lang="ru-RU" dirty="0" err="1"/>
              <a:t>Пылвамаа</a:t>
            </a:r>
            <a:r>
              <a:rPr lang="ru-RU" dirty="0"/>
              <a:t> (Эстония)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09004"/>
            <a:ext cx="3143672" cy="172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252" y="4605626"/>
            <a:ext cx="1409387" cy="217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90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60994"/>
            <a:ext cx="3050394" cy="207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" y="1340768"/>
            <a:ext cx="2945905" cy="294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292531"/>
            <a:ext cx="3160064" cy="232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40"/>
          <a:stretch/>
        </p:blipFill>
        <p:spPr bwMode="auto">
          <a:xfrm>
            <a:off x="3995937" y="2466185"/>
            <a:ext cx="2865490" cy="240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621" y="131157"/>
            <a:ext cx="3156885" cy="241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" y="3841795"/>
            <a:ext cx="2996584" cy="263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7007298" y="331460"/>
            <a:ext cx="1810543" cy="85706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6 ног</a:t>
            </a:r>
          </a:p>
          <a:p>
            <a:r>
              <a:rPr lang="ru-RU" dirty="0" smtClean="0"/>
              <a:t>( 3пары)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7007298" y="2665850"/>
            <a:ext cx="181054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 smtClean="0"/>
              <a:t>наличие </a:t>
            </a:r>
            <a:r>
              <a:rPr lang="ru-RU" sz="3200" dirty="0"/>
              <a:t>усиков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007297" y="1188522"/>
            <a:ext cx="1810543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Части    тела:</a:t>
            </a:r>
          </a:p>
          <a:p>
            <a:r>
              <a:rPr lang="ru-RU" sz="2400" b="1" dirty="0" smtClean="0">
                <a:solidFill>
                  <a:prstClr val="black"/>
                </a:solidFill>
              </a:rPr>
              <a:t>голова, грудь</a:t>
            </a:r>
            <a:r>
              <a:rPr lang="ru-RU" sz="2400" b="1" dirty="0">
                <a:solidFill>
                  <a:prstClr val="black"/>
                </a:solidFill>
              </a:rPr>
              <a:t>, </a:t>
            </a:r>
            <a:r>
              <a:rPr lang="ru-RU" sz="2400" b="1" dirty="0" smtClean="0">
                <a:solidFill>
                  <a:prstClr val="black"/>
                </a:solidFill>
              </a:rPr>
              <a:t>брюшко.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7007297" y="3672245"/>
            <a:ext cx="1810536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/>
              <a:t>4 крыла</a:t>
            </a:r>
          </a:p>
          <a:p>
            <a:r>
              <a:rPr lang="ru-RU" sz="2800" b="1" dirty="0" smtClean="0"/>
              <a:t>(2 пары)</a:t>
            </a:r>
            <a:endParaRPr lang="ru-RU" sz="2800" b="1" dirty="0"/>
          </a:p>
        </p:txBody>
      </p:sp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27" y="4630802"/>
            <a:ext cx="3156091" cy="2072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1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0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А муравьи – насекомые ?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298825" cy="438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34645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2420889"/>
            <a:ext cx="1512168" cy="80021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/>
              <a:t>6 ног</a:t>
            </a:r>
          </a:p>
          <a:p>
            <a:r>
              <a:rPr lang="ru-RU" dirty="0"/>
              <a:t>( 3пары)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3635894" y="3105837"/>
            <a:ext cx="1512169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 Части    тела:</a:t>
            </a:r>
          </a:p>
          <a:p>
            <a:r>
              <a:rPr lang="ru-RU" sz="2800" b="1" dirty="0"/>
              <a:t>голова, грудь, брюшко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3635894" y="4813994"/>
            <a:ext cx="1512169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наличие </a:t>
            </a:r>
            <a:r>
              <a:rPr lang="ru-RU" sz="3200" b="1" dirty="0"/>
              <a:t>усиков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47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778" y="274637"/>
            <a:ext cx="2416153" cy="64015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Вред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или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польза?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7" y="417591"/>
            <a:ext cx="2808312" cy="210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31" y="336064"/>
            <a:ext cx="3097907" cy="199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2"/>
          <a:stretch/>
        </p:blipFill>
        <p:spPr bwMode="auto">
          <a:xfrm>
            <a:off x="5492931" y="2331325"/>
            <a:ext cx="3097907" cy="2418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39" y="2574456"/>
            <a:ext cx="2880140" cy="217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0" y="4750069"/>
            <a:ext cx="2880140" cy="19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931" y="4509120"/>
            <a:ext cx="3255533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8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348880"/>
            <a:ext cx="7056784" cy="76223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dirty="0"/>
              <a:t>Конституция Российской </a:t>
            </a:r>
            <a:r>
              <a:rPr lang="ru-RU" sz="1800" dirty="0" smtClean="0"/>
              <a:t>Федерации</a:t>
            </a:r>
            <a:br>
              <a:rPr lang="ru-RU" sz="1800" dirty="0" smtClean="0"/>
            </a:br>
            <a:r>
              <a:rPr lang="ru-RU" sz="1800" dirty="0" smtClean="0"/>
              <a:t>Статья </a:t>
            </a:r>
            <a:r>
              <a:rPr lang="ru-RU" sz="1800" dirty="0"/>
              <a:t>42</a:t>
            </a:r>
            <a:br>
              <a:rPr lang="ru-RU" sz="1800" dirty="0"/>
            </a:br>
            <a:r>
              <a:rPr lang="ru-RU" sz="1800" dirty="0"/>
              <a:t>Каждый имеет право на благоприятную окружающую среду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57816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64" y="3356992"/>
            <a:ext cx="7154441" cy="315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5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Странные вопросы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198" y="4653136"/>
            <a:ext cx="2154116" cy="19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9991"/>
            <a:ext cx="2808312" cy="204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2992688" cy="224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95" y="1599991"/>
            <a:ext cx="2897619" cy="204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571" y="1599991"/>
            <a:ext cx="2728124" cy="204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3" y="4077072"/>
            <a:ext cx="3024337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30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166</Words>
  <Application>Microsoft Office PowerPoint</Application>
  <PresentationFormat>Экран (4:3)</PresentationFormat>
  <Paragraphs>37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Кто такие насекомые?</vt:lpstr>
      <vt:lpstr>энтомология</vt:lpstr>
      <vt:lpstr>Презентация PowerPoint</vt:lpstr>
      <vt:lpstr>Презентация PowerPoint</vt:lpstr>
      <vt:lpstr>Презентация PowerPoint</vt:lpstr>
      <vt:lpstr>А муравьи – насекомые ?</vt:lpstr>
      <vt:lpstr>Вред  или польза?</vt:lpstr>
      <vt:lpstr>Конституция Российской Федерации Статья 42 Каждый имеет право на благоприятную окружающую среду</vt:lpstr>
      <vt:lpstr>Странные вопросы</vt:lpstr>
      <vt:lpstr>Я сегодня узнал… Мне было интересно…</vt:lpstr>
      <vt:lpstr>Спасибо за урок!</vt:lpstr>
      <vt:lpstr>Использованные материалы.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Любовь</cp:lastModifiedBy>
  <cp:revision>16</cp:revision>
  <dcterms:created xsi:type="dcterms:W3CDTF">2015-10-11T15:52:01Z</dcterms:created>
  <dcterms:modified xsi:type="dcterms:W3CDTF">2015-10-12T15:44:12Z</dcterms:modified>
</cp:coreProperties>
</file>