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2" r:id="rId2"/>
    <p:sldId id="257" r:id="rId3"/>
    <p:sldId id="259" r:id="rId4"/>
    <p:sldId id="260" r:id="rId5"/>
    <p:sldId id="261" r:id="rId6"/>
    <p:sldId id="270" r:id="rId7"/>
    <p:sldId id="271" r:id="rId8"/>
    <p:sldId id="272" r:id="rId9"/>
    <p:sldId id="286" r:id="rId10"/>
    <p:sldId id="287" r:id="rId11"/>
    <p:sldId id="288" r:id="rId12"/>
    <p:sldId id="284" r:id="rId13"/>
    <p:sldId id="283" r:id="rId14"/>
    <p:sldId id="262" r:id="rId15"/>
    <p:sldId id="289" r:id="rId16"/>
    <p:sldId id="267" r:id="rId17"/>
    <p:sldId id="274" r:id="rId18"/>
    <p:sldId id="275" r:id="rId19"/>
    <p:sldId id="285" r:id="rId20"/>
    <p:sldId id="277" r:id="rId21"/>
    <p:sldId id="278" r:id="rId22"/>
    <p:sldId id="279" r:id="rId23"/>
    <p:sldId id="280" r:id="rId24"/>
    <p:sldId id="281" r:id="rId25"/>
    <p:sldId id="268" r:id="rId26"/>
    <p:sldId id="269" r:id="rId27"/>
    <p:sldId id="25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9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4DA6D-F9C0-45A1-AB22-A103DDA6E287}" type="datetimeFigureOut">
              <a:rPr lang="ru-RU" smtClean="0"/>
              <a:t>07.12.2015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A6AB4-1377-4F21-8236-AA4336002D0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A6AB4-1377-4F21-8236-AA4336002D0D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D9DF-0091-46AE-8323-A00EA7BF9369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3943-40BE-43F8-8EB2-43FEC63DC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D9DF-0091-46AE-8323-A00EA7BF9369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3943-40BE-43F8-8EB2-43FEC63DC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D9DF-0091-46AE-8323-A00EA7BF9369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3943-40BE-43F8-8EB2-43FEC63DC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9A52B32-0FC6-467C-A36E-AA7B22D96BE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D9DF-0091-46AE-8323-A00EA7BF9369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3943-40BE-43F8-8EB2-43FEC63DC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D9DF-0091-46AE-8323-A00EA7BF9369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3943-40BE-43F8-8EB2-43FEC63DC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D9DF-0091-46AE-8323-A00EA7BF9369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3943-40BE-43F8-8EB2-43FEC63DC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D9DF-0091-46AE-8323-A00EA7BF9369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3943-40BE-43F8-8EB2-43FEC63DC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D9DF-0091-46AE-8323-A00EA7BF9369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3943-40BE-43F8-8EB2-43FEC63DC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D9DF-0091-46AE-8323-A00EA7BF9369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3943-40BE-43F8-8EB2-43FEC63DC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D9DF-0091-46AE-8323-A00EA7BF9369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3943-40BE-43F8-8EB2-43FEC63DC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FD9DF-0091-46AE-8323-A00EA7BF9369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73943-40BE-43F8-8EB2-43FEC63DC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FD9DF-0091-46AE-8323-A00EA7BF9369}" type="datetimeFigureOut">
              <a:rPr lang="ru-RU" smtClean="0"/>
              <a:pPr/>
              <a:t>07.12.2015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73943-40BE-43F8-8EB2-43FEC63DCF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002060"/>
                </a:solidFill>
              </a:rPr>
              <a:t>Урок изобразительного искусства </a:t>
            </a:r>
            <a:br>
              <a:rPr lang="ru-RU" sz="3100" b="1" i="1" dirty="0" smtClean="0">
                <a:solidFill>
                  <a:srgbClr val="002060"/>
                </a:solidFill>
              </a:rPr>
            </a:br>
            <a:r>
              <a:rPr lang="ru-RU" sz="3100" b="1" i="1" dirty="0" smtClean="0">
                <a:solidFill>
                  <a:srgbClr val="002060"/>
                </a:solidFill>
              </a:rPr>
              <a:t>в 6 классе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«Изображение пространства.    Правила линейной перспективы»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50004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Смирнова Татьяна Евгеньевна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МКОУ Шолоховская </a:t>
            </a:r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СШ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Красносельского муниципального района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Костромской области</a:t>
            </a:r>
            <a:endParaRPr lang="ru-RU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789040"/>
            <a:ext cx="35052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AppData\Local\Temp\Rar$DI04.463\4e91d86107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7368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52" name="Rectangle 8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И.И.Левитан «</a:t>
            </a:r>
            <a:r>
              <a:rPr lang="ru-RU" sz="3600" b="1" dirty="0" err="1">
                <a:solidFill>
                  <a:srgbClr val="002060"/>
                </a:solidFill>
              </a:rPr>
              <a:t>Владимирка</a:t>
            </a:r>
            <a:r>
              <a:rPr lang="ru-RU" sz="3600" b="1" dirty="0">
                <a:solidFill>
                  <a:srgbClr val="002060"/>
                </a:solidFill>
              </a:rPr>
              <a:t>»</a:t>
            </a:r>
          </a:p>
        </p:txBody>
      </p:sp>
      <p:pic>
        <p:nvPicPr>
          <p:cNvPr id="185351" name="Picture 7" descr="картина Левитана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8730328" cy="4608512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9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14375"/>
            <a:ext cx="4143375" cy="5000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И.Левитан «</a:t>
            </a:r>
            <a:r>
              <a:rPr lang="ru-RU" sz="2400" b="1" dirty="0">
                <a:solidFill>
                  <a:srgbClr val="002060"/>
                </a:solidFill>
              </a:rPr>
              <a:t>Лунная ночь»                     </a:t>
            </a:r>
            <a:r>
              <a:rPr lang="ru-RU" sz="2400" b="1" dirty="0" smtClean="0">
                <a:solidFill>
                  <a:srgbClr val="002060"/>
                </a:solidFill>
              </a:rPr>
              <a:t>        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89448" name="Picture 8" descr="2010_04_18_19_18_33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1214422"/>
            <a:ext cx="4267200" cy="4203700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857620" y="6093296"/>
            <a:ext cx="5286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                       </a:t>
            </a:r>
            <a:r>
              <a:rPr lang="ru-RU" b="1" dirty="0" smtClean="0">
                <a:solidFill>
                  <a:srgbClr val="002060"/>
                </a:solidFill>
              </a:rPr>
              <a:t>И.Левитан «Осенний день. Сокольники»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836712"/>
            <a:ext cx="3798414" cy="4892427"/>
          </a:xfrm>
          <a:prstGeom prst="rect">
            <a:avLst/>
          </a:prstGeom>
          <a:ln w="571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В. Ван </a:t>
            </a:r>
            <a:r>
              <a:rPr lang="ru-RU" sz="3600" b="1" dirty="0" err="1" smtClean="0">
                <a:solidFill>
                  <a:srgbClr val="002060"/>
                </a:solidFill>
              </a:rPr>
              <a:t>Гог</a:t>
            </a:r>
            <a:r>
              <a:rPr lang="ru-RU" sz="3600" b="1" dirty="0" smtClean="0">
                <a:solidFill>
                  <a:srgbClr val="002060"/>
                </a:solidFill>
              </a:rPr>
              <a:t> «Сад с цветами», 1888 г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552728" cy="5331033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280920" cy="4268846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Две точки схода в пейзаже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301" name="Picture 5" descr="Perspective - перспектива линейна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04800"/>
            <a:ext cx="3860800" cy="579120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sp>
        <p:nvSpPr>
          <p:cNvPr id="18330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ru-RU" sz="3800"/>
              <a:t/>
            </a:r>
            <a:br>
              <a:rPr lang="ru-RU" sz="3800"/>
            </a:br>
            <a:endParaRPr lang="ru-RU" sz="3800"/>
          </a:p>
        </p:txBody>
      </p:sp>
      <p:sp>
        <p:nvSpPr>
          <p:cNvPr id="183304" name="Rectangle 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7158" y="857232"/>
            <a:ext cx="4443442" cy="5238768"/>
          </a:xfrm>
        </p:spPr>
        <p:txBody>
          <a:bodyPr/>
          <a:lstStyle/>
          <a:p>
            <a:r>
              <a:rPr lang="ru-RU" sz="3600" b="1" u="sng" dirty="0">
                <a:solidFill>
                  <a:srgbClr val="C00000"/>
                </a:solidFill>
              </a:rPr>
              <a:t>Правила линейной </a:t>
            </a:r>
            <a:r>
              <a:rPr lang="ru-RU" sz="3600" b="1" u="sng" dirty="0" smtClean="0">
                <a:solidFill>
                  <a:srgbClr val="C00000"/>
                </a:solidFill>
              </a:rPr>
              <a:t>перспективы</a:t>
            </a:r>
            <a:r>
              <a:rPr lang="ru-RU" sz="3600" b="1" u="sng" dirty="0">
                <a:solidFill>
                  <a:srgbClr val="C00000"/>
                </a:solidFill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- </a:t>
            </a:r>
            <a:r>
              <a:rPr lang="ru-RU" sz="3200" b="1" dirty="0" smtClean="0">
                <a:solidFill>
                  <a:srgbClr val="7030A0"/>
                </a:solidFill>
              </a:rPr>
              <a:t>предметы </a:t>
            </a:r>
            <a:r>
              <a:rPr lang="ru-RU" sz="3200" b="1" dirty="0">
                <a:solidFill>
                  <a:srgbClr val="7030A0"/>
                </a:solidFill>
              </a:rPr>
              <a:t>по мере </a:t>
            </a:r>
            <a:r>
              <a:rPr lang="ru-RU" sz="3200" b="1" dirty="0" smtClean="0">
                <a:solidFill>
                  <a:srgbClr val="7030A0"/>
                </a:solidFill>
              </a:rPr>
              <a:t>удаления </a:t>
            </a:r>
            <a:r>
              <a:rPr lang="ru-RU" sz="3200" b="1" dirty="0">
                <a:solidFill>
                  <a:srgbClr val="7030A0"/>
                </a:solidFill>
              </a:rPr>
              <a:t>становятся меньше;</a:t>
            </a:r>
          </a:p>
          <a:p>
            <a:pPr>
              <a:buFont typeface="Wingdings" pitchFamily="2" charset="2"/>
              <a:buNone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</a:rPr>
              <a:t>- линии, уходящие вдаль, сходятся на линии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горизонта в точке схода.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33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Чистый   лист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85720" y="3857628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85720" y="3857628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4283968" y="3789040"/>
            <a:ext cx="145156" cy="1394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85720" y="3857628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4357686" y="378619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4572000" y="3933056"/>
            <a:ext cx="3888432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85720" y="3857628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4357686" y="378619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4572000" y="3933056"/>
            <a:ext cx="3888432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1187624" y="3933056"/>
            <a:ext cx="3168352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ПЕРСПЕКТИВА –  это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изображение пространства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6" descr="48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8231955" cy="4659311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987824" y="6309320"/>
            <a:ext cx="3605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А.М.Герасимов «Большак» 1912 г.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85720" y="3857628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4357686" y="378619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-321503" y="4036223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5643570" y="3500438"/>
            <a:ext cx="478634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971600" y="3933056"/>
            <a:ext cx="3312368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4572000" y="3933056"/>
            <a:ext cx="3384376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85720" y="3857628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4357686" y="378619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-321503" y="4036223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5643570" y="3500438"/>
            <a:ext cx="478634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577273" y="1791854"/>
            <a:ext cx="1585576" cy="3285067"/>
          </a:xfrm>
          <a:custGeom>
            <a:avLst/>
            <a:gdLst>
              <a:gd name="connsiteX0" fmla="*/ 521854 w 1585576"/>
              <a:gd name="connsiteY0" fmla="*/ 286328 h 3285067"/>
              <a:gd name="connsiteX1" fmla="*/ 1316182 w 1585576"/>
              <a:gd name="connsiteY1" fmla="*/ 424873 h 3285067"/>
              <a:gd name="connsiteX2" fmla="*/ 1417782 w 1585576"/>
              <a:gd name="connsiteY2" fmla="*/ 2835564 h 3285067"/>
              <a:gd name="connsiteX3" fmla="*/ 309418 w 1585576"/>
              <a:gd name="connsiteY3" fmla="*/ 3121891 h 3285067"/>
              <a:gd name="connsiteX4" fmla="*/ 281709 w 1585576"/>
              <a:gd name="connsiteY4" fmla="*/ 2272146 h 3285067"/>
              <a:gd name="connsiteX5" fmla="*/ 23091 w 1585576"/>
              <a:gd name="connsiteY5" fmla="*/ 1477819 h 3285067"/>
              <a:gd name="connsiteX6" fmla="*/ 420254 w 1585576"/>
              <a:gd name="connsiteY6" fmla="*/ 1062182 h 3285067"/>
              <a:gd name="connsiteX7" fmla="*/ 392545 w 1585576"/>
              <a:gd name="connsiteY7" fmla="*/ 387928 h 3285067"/>
              <a:gd name="connsiteX8" fmla="*/ 725054 w 1585576"/>
              <a:gd name="connsiteY8" fmla="*/ 230910 h 3285067"/>
              <a:gd name="connsiteX9" fmla="*/ 632691 w 1585576"/>
              <a:gd name="connsiteY9" fmla="*/ 212437 h 3285067"/>
              <a:gd name="connsiteX10" fmla="*/ 678872 w 1585576"/>
              <a:gd name="connsiteY10" fmla="*/ 212437 h 3285067"/>
              <a:gd name="connsiteX11" fmla="*/ 678872 w 1585576"/>
              <a:gd name="connsiteY11" fmla="*/ 295564 h 3285067"/>
              <a:gd name="connsiteX12" fmla="*/ 669636 w 1585576"/>
              <a:gd name="connsiteY12" fmla="*/ 212437 h 328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5576" h="3285067">
                <a:moveTo>
                  <a:pt x="521854" y="286328"/>
                </a:moveTo>
                <a:cubicBezTo>
                  <a:pt x="844357" y="143164"/>
                  <a:pt x="1166861" y="0"/>
                  <a:pt x="1316182" y="424873"/>
                </a:cubicBezTo>
                <a:cubicBezTo>
                  <a:pt x="1465503" y="849746"/>
                  <a:pt x="1585576" y="2386061"/>
                  <a:pt x="1417782" y="2835564"/>
                </a:cubicBezTo>
                <a:cubicBezTo>
                  <a:pt x="1249988" y="3285067"/>
                  <a:pt x="498763" y="3215794"/>
                  <a:pt x="309418" y="3121891"/>
                </a:cubicBezTo>
                <a:cubicBezTo>
                  <a:pt x="120073" y="3027988"/>
                  <a:pt x="329430" y="2546158"/>
                  <a:pt x="281709" y="2272146"/>
                </a:cubicBezTo>
                <a:cubicBezTo>
                  <a:pt x="233988" y="1998134"/>
                  <a:pt x="0" y="1679480"/>
                  <a:pt x="23091" y="1477819"/>
                </a:cubicBezTo>
                <a:cubicBezTo>
                  <a:pt x="46182" y="1276158"/>
                  <a:pt x="358678" y="1243830"/>
                  <a:pt x="420254" y="1062182"/>
                </a:cubicBezTo>
                <a:cubicBezTo>
                  <a:pt x="481830" y="880534"/>
                  <a:pt x="341745" y="526473"/>
                  <a:pt x="392545" y="387928"/>
                </a:cubicBezTo>
                <a:cubicBezTo>
                  <a:pt x="443345" y="249383"/>
                  <a:pt x="685030" y="260158"/>
                  <a:pt x="725054" y="230910"/>
                </a:cubicBezTo>
                <a:cubicBezTo>
                  <a:pt x="765078" y="201662"/>
                  <a:pt x="640388" y="215516"/>
                  <a:pt x="632691" y="212437"/>
                </a:cubicBezTo>
                <a:cubicBezTo>
                  <a:pt x="624994" y="209358"/>
                  <a:pt x="671175" y="198583"/>
                  <a:pt x="678872" y="212437"/>
                </a:cubicBezTo>
                <a:cubicBezTo>
                  <a:pt x="686569" y="226292"/>
                  <a:pt x="680411" y="295564"/>
                  <a:pt x="678872" y="295564"/>
                </a:cubicBezTo>
                <a:cubicBezTo>
                  <a:pt x="677333" y="295564"/>
                  <a:pt x="673484" y="254000"/>
                  <a:pt x="669636" y="21243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143768" y="1285860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3" idx="3"/>
          </p:cNvCxnSpPr>
          <p:nvPr/>
        </p:nvCxnSpPr>
        <p:spPr>
          <a:xfrm flipV="1">
            <a:off x="971600" y="3908142"/>
            <a:ext cx="3407010" cy="2689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3" idx="5"/>
          </p:cNvCxnSpPr>
          <p:nvPr/>
        </p:nvCxnSpPr>
        <p:spPr>
          <a:xfrm flipH="1" flipV="1">
            <a:off x="4479638" y="3908142"/>
            <a:ext cx="3476738" cy="2689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85720" y="3857628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4357686" y="378619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-321503" y="4036223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5643570" y="3500438"/>
            <a:ext cx="478634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577273" y="1791854"/>
            <a:ext cx="1585576" cy="3285067"/>
          </a:xfrm>
          <a:custGeom>
            <a:avLst/>
            <a:gdLst>
              <a:gd name="connsiteX0" fmla="*/ 521854 w 1585576"/>
              <a:gd name="connsiteY0" fmla="*/ 286328 h 3285067"/>
              <a:gd name="connsiteX1" fmla="*/ 1316182 w 1585576"/>
              <a:gd name="connsiteY1" fmla="*/ 424873 h 3285067"/>
              <a:gd name="connsiteX2" fmla="*/ 1417782 w 1585576"/>
              <a:gd name="connsiteY2" fmla="*/ 2835564 h 3285067"/>
              <a:gd name="connsiteX3" fmla="*/ 309418 w 1585576"/>
              <a:gd name="connsiteY3" fmla="*/ 3121891 h 3285067"/>
              <a:gd name="connsiteX4" fmla="*/ 281709 w 1585576"/>
              <a:gd name="connsiteY4" fmla="*/ 2272146 h 3285067"/>
              <a:gd name="connsiteX5" fmla="*/ 23091 w 1585576"/>
              <a:gd name="connsiteY5" fmla="*/ 1477819 h 3285067"/>
              <a:gd name="connsiteX6" fmla="*/ 420254 w 1585576"/>
              <a:gd name="connsiteY6" fmla="*/ 1062182 h 3285067"/>
              <a:gd name="connsiteX7" fmla="*/ 392545 w 1585576"/>
              <a:gd name="connsiteY7" fmla="*/ 387928 h 3285067"/>
              <a:gd name="connsiteX8" fmla="*/ 725054 w 1585576"/>
              <a:gd name="connsiteY8" fmla="*/ 230910 h 3285067"/>
              <a:gd name="connsiteX9" fmla="*/ 632691 w 1585576"/>
              <a:gd name="connsiteY9" fmla="*/ 212437 h 3285067"/>
              <a:gd name="connsiteX10" fmla="*/ 678872 w 1585576"/>
              <a:gd name="connsiteY10" fmla="*/ 212437 h 3285067"/>
              <a:gd name="connsiteX11" fmla="*/ 678872 w 1585576"/>
              <a:gd name="connsiteY11" fmla="*/ 295564 h 3285067"/>
              <a:gd name="connsiteX12" fmla="*/ 669636 w 1585576"/>
              <a:gd name="connsiteY12" fmla="*/ 212437 h 328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5576" h="3285067">
                <a:moveTo>
                  <a:pt x="521854" y="286328"/>
                </a:moveTo>
                <a:cubicBezTo>
                  <a:pt x="844357" y="143164"/>
                  <a:pt x="1166861" y="0"/>
                  <a:pt x="1316182" y="424873"/>
                </a:cubicBezTo>
                <a:cubicBezTo>
                  <a:pt x="1465503" y="849746"/>
                  <a:pt x="1585576" y="2386061"/>
                  <a:pt x="1417782" y="2835564"/>
                </a:cubicBezTo>
                <a:cubicBezTo>
                  <a:pt x="1249988" y="3285067"/>
                  <a:pt x="498763" y="3215794"/>
                  <a:pt x="309418" y="3121891"/>
                </a:cubicBezTo>
                <a:cubicBezTo>
                  <a:pt x="120073" y="3027988"/>
                  <a:pt x="329430" y="2546158"/>
                  <a:pt x="281709" y="2272146"/>
                </a:cubicBezTo>
                <a:cubicBezTo>
                  <a:pt x="233988" y="1998134"/>
                  <a:pt x="0" y="1679480"/>
                  <a:pt x="23091" y="1477819"/>
                </a:cubicBezTo>
                <a:cubicBezTo>
                  <a:pt x="46182" y="1276158"/>
                  <a:pt x="358678" y="1243830"/>
                  <a:pt x="420254" y="1062182"/>
                </a:cubicBezTo>
                <a:cubicBezTo>
                  <a:pt x="481830" y="880534"/>
                  <a:pt x="341745" y="526473"/>
                  <a:pt x="392545" y="387928"/>
                </a:cubicBezTo>
                <a:cubicBezTo>
                  <a:pt x="443345" y="249383"/>
                  <a:pt x="685030" y="260158"/>
                  <a:pt x="725054" y="230910"/>
                </a:cubicBezTo>
                <a:cubicBezTo>
                  <a:pt x="765078" y="201662"/>
                  <a:pt x="640388" y="215516"/>
                  <a:pt x="632691" y="212437"/>
                </a:cubicBezTo>
                <a:cubicBezTo>
                  <a:pt x="624994" y="209358"/>
                  <a:pt x="671175" y="198583"/>
                  <a:pt x="678872" y="212437"/>
                </a:cubicBezTo>
                <a:cubicBezTo>
                  <a:pt x="686569" y="226292"/>
                  <a:pt x="680411" y="295564"/>
                  <a:pt x="678872" y="295564"/>
                </a:cubicBezTo>
                <a:cubicBezTo>
                  <a:pt x="677333" y="295564"/>
                  <a:pt x="673484" y="254000"/>
                  <a:pt x="669636" y="21243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143768" y="1285860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643042" y="2000240"/>
            <a:ext cx="2714644" cy="178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571604" y="3857628"/>
            <a:ext cx="2714644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4572000" y="1357298"/>
            <a:ext cx="3357586" cy="2428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4714876" y="3929066"/>
            <a:ext cx="3357586" cy="2214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3" idx="4"/>
          </p:cNvCxnSpPr>
          <p:nvPr/>
        </p:nvCxnSpPr>
        <p:spPr>
          <a:xfrm flipV="1">
            <a:off x="971600" y="3929066"/>
            <a:ext cx="3457524" cy="26682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3" idx="5"/>
          </p:cNvCxnSpPr>
          <p:nvPr/>
        </p:nvCxnSpPr>
        <p:spPr>
          <a:xfrm flipH="1" flipV="1">
            <a:off x="4479638" y="3908142"/>
            <a:ext cx="3620754" cy="2761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85720" y="3857628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4357686" y="378619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-321503" y="4036223"/>
            <a:ext cx="35004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5643570" y="3500438"/>
            <a:ext cx="478634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577273" y="1791854"/>
            <a:ext cx="1585576" cy="3285067"/>
          </a:xfrm>
          <a:custGeom>
            <a:avLst/>
            <a:gdLst>
              <a:gd name="connsiteX0" fmla="*/ 521854 w 1585576"/>
              <a:gd name="connsiteY0" fmla="*/ 286328 h 3285067"/>
              <a:gd name="connsiteX1" fmla="*/ 1316182 w 1585576"/>
              <a:gd name="connsiteY1" fmla="*/ 424873 h 3285067"/>
              <a:gd name="connsiteX2" fmla="*/ 1417782 w 1585576"/>
              <a:gd name="connsiteY2" fmla="*/ 2835564 h 3285067"/>
              <a:gd name="connsiteX3" fmla="*/ 309418 w 1585576"/>
              <a:gd name="connsiteY3" fmla="*/ 3121891 h 3285067"/>
              <a:gd name="connsiteX4" fmla="*/ 281709 w 1585576"/>
              <a:gd name="connsiteY4" fmla="*/ 2272146 h 3285067"/>
              <a:gd name="connsiteX5" fmla="*/ 23091 w 1585576"/>
              <a:gd name="connsiteY5" fmla="*/ 1477819 h 3285067"/>
              <a:gd name="connsiteX6" fmla="*/ 420254 w 1585576"/>
              <a:gd name="connsiteY6" fmla="*/ 1062182 h 3285067"/>
              <a:gd name="connsiteX7" fmla="*/ 392545 w 1585576"/>
              <a:gd name="connsiteY7" fmla="*/ 387928 h 3285067"/>
              <a:gd name="connsiteX8" fmla="*/ 725054 w 1585576"/>
              <a:gd name="connsiteY8" fmla="*/ 230910 h 3285067"/>
              <a:gd name="connsiteX9" fmla="*/ 632691 w 1585576"/>
              <a:gd name="connsiteY9" fmla="*/ 212437 h 3285067"/>
              <a:gd name="connsiteX10" fmla="*/ 678872 w 1585576"/>
              <a:gd name="connsiteY10" fmla="*/ 212437 h 3285067"/>
              <a:gd name="connsiteX11" fmla="*/ 678872 w 1585576"/>
              <a:gd name="connsiteY11" fmla="*/ 295564 h 3285067"/>
              <a:gd name="connsiteX12" fmla="*/ 669636 w 1585576"/>
              <a:gd name="connsiteY12" fmla="*/ 212437 h 328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5576" h="3285067">
                <a:moveTo>
                  <a:pt x="521854" y="286328"/>
                </a:moveTo>
                <a:cubicBezTo>
                  <a:pt x="844357" y="143164"/>
                  <a:pt x="1166861" y="0"/>
                  <a:pt x="1316182" y="424873"/>
                </a:cubicBezTo>
                <a:cubicBezTo>
                  <a:pt x="1465503" y="849746"/>
                  <a:pt x="1585576" y="2386061"/>
                  <a:pt x="1417782" y="2835564"/>
                </a:cubicBezTo>
                <a:cubicBezTo>
                  <a:pt x="1249988" y="3285067"/>
                  <a:pt x="498763" y="3215794"/>
                  <a:pt x="309418" y="3121891"/>
                </a:cubicBezTo>
                <a:cubicBezTo>
                  <a:pt x="120073" y="3027988"/>
                  <a:pt x="329430" y="2546158"/>
                  <a:pt x="281709" y="2272146"/>
                </a:cubicBezTo>
                <a:cubicBezTo>
                  <a:pt x="233988" y="1998134"/>
                  <a:pt x="0" y="1679480"/>
                  <a:pt x="23091" y="1477819"/>
                </a:cubicBezTo>
                <a:cubicBezTo>
                  <a:pt x="46182" y="1276158"/>
                  <a:pt x="358678" y="1243830"/>
                  <a:pt x="420254" y="1062182"/>
                </a:cubicBezTo>
                <a:cubicBezTo>
                  <a:pt x="481830" y="880534"/>
                  <a:pt x="341745" y="526473"/>
                  <a:pt x="392545" y="387928"/>
                </a:cubicBezTo>
                <a:cubicBezTo>
                  <a:pt x="443345" y="249383"/>
                  <a:pt x="685030" y="260158"/>
                  <a:pt x="725054" y="230910"/>
                </a:cubicBezTo>
                <a:cubicBezTo>
                  <a:pt x="765078" y="201662"/>
                  <a:pt x="640388" y="215516"/>
                  <a:pt x="632691" y="212437"/>
                </a:cubicBezTo>
                <a:cubicBezTo>
                  <a:pt x="624994" y="209358"/>
                  <a:pt x="671175" y="198583"/>
                  <a:pt x="678872" y="212437"/>
                </a:cubicBezTo>
                <a:cubicBezTo>
                  <a:pt x="686569" y="226292"/>
                  <a:pt x="680411" y="295564"/>
                  <a:pt x="678872" y="295564"/>
                </a:cubicBezTo>
                <a:cubicBezTo>
                  <a:pt x="677333" y="295564"/>
                  <a:pt x="673484" y="254000"/>
                  <a:pt x="669636" y="212437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143768" y="1285860"/>
            <a:ext cx="150019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643042" y="2000240"/>
            <a:ext cx="2714644" cy="178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571604" y="3857628"/>
            <a:ext cx="2714644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4500562" y="1357298"/>
            <a:ext cx="3357586" cy="2428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4714876" y="3929066"/>
            <a:ext cx="3357586" cy="2214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1857356" y="3857628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2500298" y="3786190"/>
            <a:ext cx="12858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2964645" y="3750471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3536943" y="3749677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3251191" y="3749677"/>
            <a:ext cx="7858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5250661" y="3679033"/>
            <a:ext cx="257176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5107785" y="3679033"/>
            <a:ext cx="157163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5001422" y="3713958"/>
            <a:ext cx="10001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4894265" y="3749677"/>
            <a:ext cx="64294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4750595" y="3750471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3" idx="2"/>
          </p:cNvCxnSpPr>
          <p:nvPr/>
        </p:nvCxnSpPr>
        <p:spPr>
          <a:xfrm flipV="1">
            <a:off x="683568" y="3857628"/>
            <a:ext cx="3674118" cy="27397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3" idx="5"/>
          </p:cNvCxnSpPr>
          <p:nvPr/>
        </p:nvCxnSpPr>
        <p:spPr>
          <a:xfrm flipH="1" flipV="1">
            <a:off x="4479638" y="3908142"/>
            <a:ext cx="3620754" cy="2617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85720" y="3857628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/>
          <p:cNvSpPr/>
          <p:nvPr/>
        </p:nvSpPr>
        <p:spPr>
          <a:xfrm>
            <a:off x="4357686" y="378619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-321503" y="4036223"/>
            <a:ext cx="3500462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5643570" y="3500438"/>
            <a:ext cx="4786346" cy="7143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577273" y="1791854"/>
            <a:ext cx="1585576" cy="3285067"/>
          </a:xfrm>
          <a:custGeom>
            <a:avLst/>
            <a:gdLst>
              <a:gd name="connsiteX0" fmla="*/ 521854 w 1585576"/>
              <a:gd name="connsiteY0" fmla="*/ 286328 h 3285067"/>
              <a:gd name="connsiteX1" fmla="*/ 1316182 w 1585576"/>
              <a:gd name="connsiteY1" fmla="*/ 424873 h 3285067"/>
              <a:gd name="connsiteX2" fmla="*/ 1417782 w 1585576"/>
              <a:gd name="connsiteY2" fmla="*/ 2835564 h 3285067"/>
              <a:gd name="connsiteX3" fmla="*/ 309418 w 1585576"/>
              <a:gd name="connsiteY3" fmla="*/ 3121891 h 3285067"/>
              <a:gd name="connsiteX4" fmla="*/ 281709 w 1585576"/>
              <a:gd name="connsiteY4" fmla="*/ 2272146 h 3285067"/>
              <a:gd name="connsiteX5" fmla="*/ 23091 w 1585576"/>
              <a:gd name="connsiteY5" fmla="*/ 1477819 h 3285067"/>
              <a:gd name="connsiteX6" fmla="*/ 420254 w 1585576"/>
              <a:gd name="connsiteY6" fmla="*/ 1062182 h 3285067"/>
              <a:gd name="connsiteX7" fmla="*/ 392545 w 1585576"/>
              <a:gd name="connsiteY7" fmla="*/ 387928 h 3285067"/>
              <a:gd name="connsiteX8" fmla="*/ 725054 w 1585576"/>
              <a:gd name="connsiteY8" fmla="*/ 230910 h 3285067"/>
              <a:gd name="connsiteX9" fmla="*/ 632691 w 1585576"/>
              <a:gd name="connsiteY9" fmla="*/ 212437 h 3285067"/>
              <a:gd name="connsiteX10" fmla="*/ 678872 w 1585576"/>
              <a:gd name="connsiteY10" fmla="*/ 212437 h 3285067"/>
              <a:gd name="connsiteX11" fmla="*/ 678872 w 1585576"/>
              <a:gd name="connsiteY11" fmla="*/ 295564 h 3285067"/>
              <a:gd name="connsiteX12" fmla="*/ 669636 w 1585576"/>
              <a:gd name="connsiteY12" fmla="*/ 212437 h 3285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5576" h="3285067">
                <a:moveTo>
                  <a:pt x="521854" y="286328"/>
                </a:moveTo>
                <a:cubicBezTo>
                  <a:pt x="844357" y="143164"/>
                  <a:pt x="1166861" y="0"/>
                  <a:pt x="1316182" y="424873"/>
                </a:cubicBezTo>
                <a:cubicBezTo>
                  <a:pt x="1465503" y="849746"/>
                  <a:pt x="1585576" y="2386061"/>
                  <a:pt x="1417782" y="2835564"/>
                </a:cubicBezTo>
                <a:cubicBezTo>
                  <a:pt x="1249988" y="3285067"/>
                  <a:pt x="498763" y="3215794"/>
                  <a:pt x="309418" y="3121891"/>
                </a:cubicBezTo>
                <a:cubicBezTo>
                  <a:pt x="120073" y="3027988"/>
                  <a:pt x="329430" y="2546158"/>
                  <a:pt x="281709" y="2272146"/>
                </a:cubicBezTo>
                <a:cubicBezTo>
                  <a:pt x="233988" y="1998134"/>
                  <a:pt x="0" y="1679480"/>
                  <a:pt x="23091" y="1477819"/>
                </a:cubicBezTo>
                <a:cubicBezTo>
                  <a:pt x="46182" y="1276158"/>
                  <a:pt x="358678" y="1243830"/>
                  <a:pt x="420254" y="1062182"/>
                </a:cubicBezTo>
                <a:cubicBezTo>
                  <a:pt x="481830" y="880534"/>
                  <a:pt x="341745" y="526473"/>
                  <a:pt x="392545" y="387928"/>
                </a:cubicBezTo>
                <a:cubicBezTo>
                  <a:pt x="443345" y="249383"/>
                  <a:pt x="685030" y="260158"/>
                  <a:pt x="725054" y="230910"/>
                </a:cubicBezTo>
                <a:cubicBezTo>
                  <a:pt x="765078" y="201662"/>
                  <a:pt x="640388" y="215516"/>
                  <a:pt x="632691" y="212437"/>
                </a:cubicBezTo>
                <a:cubicBezTo>
                  <a:pt x="624994" y="209358"/>
                  <a:pt x="671175" y="198583"/>
                  <a:pt x="678872" y="212437"/>
                </a:cubicBezTo>
                <a:cubicBezTo>
                  <a:pt x="686569" y="226292"/>
                  <a:pt x="680411" y="295564"/>
                  <a:pt x="678872" y="295564"/>
                </a:cubicBezTo>
                <a:cubicBezTo>
                  <a:pt x="677333" y="295564"/>
                  <a:pt x="673484" y="254000"/>
                  <a:pt x="669636" y="212437"/>
                </a:cubicBezTo>
              </a:path>
            </a:pathLst>
          </a:cu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286644" y="1285860"/>
            <a:ext cx="1500198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643042" y="2000240"/>
            <a:ext cx="2714644" cy="178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571604" y="3857628"/>
            <a:ext cx="2714644" cy="1857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 flipV="1">
            <a:off x="4500562" y="1357298"/>
            <a:ext cx="3357586" cy="2428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4714876" y="3929066"/>
            <a:ext cx="3357586" cy="2214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1857356" y="3857628"/>
            <a:ext cx="1714512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2500298" y="3786190"/>
            <a:ext cx="128588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2964645" y="3750471"/>
            <a:ext cx="92869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3536943" y="3749677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3251191" y="3749677"/>
            <a:ext cx="78581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5250661" y="3679033"/>
            <a:ext cx="2571768" cy="714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5107785" y="3679033"/>
            <a:ext cx="164307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5001422" y="3713958"/>
            <a:ext cx="100013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4894265" y="3749677"/>
            <a:ext cx="642942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4750595" y="3750471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олилиния 29"/>
          <p:cNvSpPr/>
          <p:nvPr/>
        </p:nvSpPr>
        <p:spPr>
          <a:xfrm>
            <a:off x="2419927" y="2701637"/>
            <a:ext cx="608061" cy="1667163"/>
          </a:xfrm>
          <a:custGeom>
            <a:avLst/>
            <a:gdLst>
              <a:gd name="connsiteX0" fmla="*/ 221673 w 608061"/>
              <a:gd name="connsiteY0" fmla="*/ 32327 h 1667163"/>
              <a:gd name="connsiteX1" fmla="*/ 157018 w 608061"/>
              <a:gd name="connsiteY1" fmla="*/ 309418 h 1667163"/>
              <a:gd name="connsiteX2" fmla="*/ 120073 w 608061"/>
              <a:gd name="connsiteY2" fmla="*/ 595745 h 1667163"/>
              <a:gd name="connsiteX3" fmla="*/ 0 w 608061"/>
              <a:gd name="connsiteY3" fmla="*/ 1057563 h 1667163"/>
              <a:gd name="connsiteX4" fmla="*/ 120073 w 608061"/>
              <a:gd name="connsiteY4" fmla="*/ 1297708 h 1667163"/>
              <a:gd name="connsiteX5" fmla="*/ 157018 w 608061"/>
              <a:gd name="connsiteY5" fmla="*/ 1510145 h 1667163"/>
              <a:gd name="connsiteX6" fmla="*/ 554182 w 608061"/>
              <a:gd name="connsiteY6" fmla="*/ 1648690 h 1667163"/>
              <a:gd name="connsiteX7" fmla="*/ 480291 w 608061"/>
              <a:gd name="connsiteY7" fmla="*/ 1399308 h 1667163"/>
              <a:gd name="connsiteX8" fmla="*/ 526473 w 608061"/>
              <a:gd name="connsiteY8" fmla="*/ 1103745 h 1667163"/>
              <a:gd name="connsiteX9" fmla="*/ 498764 w 608061"/>
              <a:gd name="connsiteY9" fmla="*/ 872836 h 1667163"/>
              <a:gd name="connsiteX10" fmla="*/ 461818 w 608061"/>
              <a:gd name="connsiteY10" fmla="*/ 549563 h 1667163"/>
              <a:gd name="connsiteX11" fmla="*/ 406400 w 608061"/>
              <a:gd name="connsiteY11" fmla="*/ 364836 h 1667163"/>
              <a:gd name="connsiteX12" fmla="*/ 277091 w 608061"/>
              <a:gd name="connsiteY12" fmla="*/ 115454 h 1667163"/>
              <a:gd name="connsiteX13" fmla="*/ 221673 w 608061"/>
              <a:gd name="connsiteY13" fmla="*/ 32327 h 1667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08061" h="1667163">
                <a:moveTo>
                  <a:pt x="221673" y="32327"/>
                </a:moveTo>
                <a:cubicBezTo>
                  <a:pt x="201661" y="64654"/>
                  <a:pt x="173951" y="215515"/>
                  <a:pt x="157018" y="309418"/>
                </a:cubicBezTo>
                <a:cubicBezTo>
                  <a:pt x="140085" y="403321"/>
                  <a:pt x="146243" y="471054"/>
                  <a:pt x="120073" y="595745"/>
                </a:cubicBezTo>
                <a:cubicBezTo>
                  <a:pt x="93903" y="720436"/>
                  <a:pt x="0" y="940569"/>
                  <a:pt x="0" y="1057563"/>
                </a:cubicBezTo>
                <a:cubicBezTo>
                  <a:pt x="0" y="1174557"/>
                  <a:pt x="93903" y="1222278"/>
                  <a:pt x="120073" y="1297708"/>
                </a:cubicBezTo>
                <a:cubicBezTo>
                  <a:pt x="146243" y="1373138"/>
                  <a:pt x="84667" y="1451648"/>
                  <a:pt x="157018" y="1510145"/>
                </a:cubicBezTo>
                <a:cubicBezTo>
                  <a:pt x="229369" y="1568642"/>
                  <a:pt x="500303" y="1667163"/>
                  <a:pt x="554182" y="1648690"/>
                </a:cubicBezTo>
                <a:cubicBezTo>
                  <a:pt x="608061" y="1630217"/>
                  <a:pt x="484909" y="1490132"/>
                  <a:pt x="480291" y="1399308"/>
                </a:cubicBezTo>
                <a:cubicBezTo>
                  <a:pt x="475673" y="1308484"/>
                  <a:pt x="523394" y="1191490"/>
                  <a:pt x="526473" y="1103745"/>
                </a:cubicBezTo>
                <a:cubicBezTo>
                  <a:pt x="529552" y="1016000"/>
                  <a:pt x="509540" y="965200"/>
                  <a:pt x="498764" y="872836"/>
                </a:cubicBezTo>
                <a:cubicBezTo>
                  <a:pt x="487988" y="780472"/>
                  <a:pt x="477212" y="634230"/>
                  <a:pt x="461818" y="549563"/>
                </a:cubicBezTo>
                <a:cubicBezTo>
                  <a:pt x="446424" y="464896"/>
                  <a:pt x="437188" y="437187"/>
                  <a:pt x="406400" y="364836"/>
                </a:cubicBezTo>
                <a:cubicBezTo>
                  <a:pt x="375612" y="292485"/>
                  <a:pt x="304800" y="177030"/>
                  <a:pt x="277091" y="115454"/>
                </a:cubicBezTo>
                <a:cubicBezTo>
                  <a:pt x="249382" y="53878"/>
                  <a:pt x="241685" y="0"/>
                  <a:pt x="221673" y="3232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олилиния 31"/>
          <p:cNvSpPr/>
          <p:nvPr/>
        </p:nvSpPr>
        <p:spPr>
          <a:xfrm>
            <a:off x="2378364" y="2707794"/>
            <a:ext cx="586508" cy="1656388"/>
          </a:xfrm>
          <a:custGeom>
            <a:avLst/>
            <a:gdLst>
              <a:gd name="connsiteX0" fmla="*/ 318654 w 586508"/>
              <a:gd name="connsiteY0" fmla="*/ 26170 h 1656388"/>
              <a:gd name="connsiteX1" fmla="*/ 124691 w 586508"/>
              <a:gd name="connsiteY1" fmla="*/ 109297 h 1656388"/>
              <a:gd name="connsiteX2" fmla="*/ 143163 w 586508"/>
              <a:gd name="connsiteY2" fmla="*/ 330970 h 1656388"/>
              <a:gd name="connsiteX3" fmla="*/ 124691 w 586508"/>
              <a:gd name="connsiteY3" fmla="*/ 487988 h 1656388"/>
              <a:gd name="connsiteX4" fmla="*/ 152400 w 586508"/>
              <a:gd name="connsiteY4" fmla="*/ 672715 h 1656388"/>
              <a:gd name="connsiteX5" fmla="*/ 23091 w 586508"/>
              <a:gd name="connsiteY5" fmla="*/ 903624 h 1656388"/>
              <a:gd name="connsiteX6" fmla="*/ 13854 w 586508"/>
              <a:gd name="connsiteY6" fmla="*/ 959042 h 1656388"/>
              <a:gd name="connsiteX7" fmla="*/ 78509 w 586508"/>
              <a:gd name="connsiteY7" fmla="*/ 1153006 h 1656388"/>
              <a:gd name="connsiteX8" fmla="*/ 87745 w 586508"/>
              <a:gd name="connsiteY8" fmla="*/ 1420861 h 1656388"/>
              <a:gd name="connsiteX9" fmla="*/ 263236 w 586508"/>
              <a:gd name="connsiteY9" fmla="*/ 1577879 h 1656388"/>
              <a:gd name="connsiteX10" fmla="*/ 503381 w 586508"/>
              <a:gd name="connsiteY10" fmla="*/ 1605588 h 1656388"/>
              <a:gd name="connsiteX11" fmla="*/ 466436 w 586508"/>
              <a:gd name="connsiteY11" fmla="*/ 1273079 h 1656388"/>
              <a:gd name="connsiteX12" fmla="*/ 531091 w 586508"/>
              <a:gd name="connsiteY12" fmla="*/ 1217661 h 1656388"/>
              <a:gd name="connsiteX13" fmla="*/ 549563 w 586508"/>
              <a:gd name="connsiteY13" fmla="*/ 940570 h 1656388"/>
              <a:gd name="connsiteX14" fmla="*/ 577272 w 586508"/>
              <a:gd name="connsiteY14" fmla="*/ 774315 h 1656388"/>
              <a:gd name="connsiteX15" fmla="*/ 494145 w 586508"/>
              <a:gd name="connsiteY15" fmla="*/ 571115 h 1656388"/>
              <a:gd name="connsiteX16" fmla="*/ 355600 w 586508"/>
              <a:gd name="connsiteY16" fmla="*/ 312497 h 1656388"/>
              <a:gd name="connsiteX17" fmla="*/ 383309 w 586508"/>
              <a:gd name="connsiteY17" fmla="*/ 53879 h 1656388"/>
              <a:gd name="connsiteX18" fmla="*/ 318654 w 586508"/>
              <a:gd name="connsiteY18" fmla="*/ 26170 h 165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86508" h="1656388">
                <a:moveTo>
                  <a:pt x="318654" y="26170"/>
                </a:moveTo>
                <a:cubicBezTo>
                  <a:pt x="275551" y="35406"/>
                  <a:pt x="153939" y="58497"/>
                  <a:pt x="124691" y="109297"/>
                </a:cubicBezTo>
                <a:cubicBezTo>
                  <a:pt x="95443" y="160097"/>
                  <a:pt x="143163" y="267855"/>
                  <a:pt x="143163" y="330970"/>
                </a:cubicBezTo>
                <a:cubicBezTo>
                  <a:pt x="143163" y="394085"/>
                  <a:pt x="123152" y="431031"/>
                  <a:pt x="124691" y="487988"/>
                </a:cubicBezTo>
                <a:cubicBezTo>
                  <a:pt x="126231" y="544946"/>
                  <a:pt x="169333" y="603442"/>
                  <a:pt x="152400" y="672715"/>
                </a:cubicBezTo>
                <a:cubicBezTo>
                  <a:pt x="135467" y="741988"/>
                  <a:pt x="46182" y="855903"/>
                  <a:pt x="23091" y="903624"/>
                </a:cubicBezTo>
                <a:cubicBezTo>
                  <a:pt x="0" y="951345"/>
                  <a:pt x="4618" y="917478"/>
                  <a:pt x="13854" y="959042"/>
                </a:cubicBezTo>
                <a:cubicBezTo>
                  <a:pt x="23090" y="1000606"/>
                  <a:pt x="66194" y="1076036"/>
                  <a:pt x="78509" y="1153006"/>
                </a:cubicBezTo>
                <a:cubicBezTo>
                  <a:pt x="90824" y="1229976"/>
                  <a:pt x="56957" y="1350049"/>
                  <a:pt x="87745" y="1420861"/>
                </a:cubicBezTo>
                <a:cubicBezTo>
                  <a:pt x="118533" y="1491673"/>
                  <a:pt x="193963" y="1547091"/>
                  <a:pt x="263236" y="1577879"/>
                </a:cubicBezTo>
                <a:cubicBezTo>
                  <a:pt x="332509" y="1608667"/>
                  <a:pt x="469514" y="1656388"/>
                  <a:pt x="503381" y="1605588"/>
                </a:cubicBezTo>
                <a:cubicBezTo>
                  <a:pt x="537248" y="1554788"/>
                  <a:pt x="461818" y="1337734"/>
                  <a:pt x="466436" y="1273079"/>
                </a:cubicBezTo>
                <a:cubicBezTo>
                  <a:pt x="471054" y="1208425"/>
                  <a:pt x="517237" y="1273079"/>
                  <a:pt x="531091" y="1217661"/>
                </a:cubicBezTo>
                <a:cubicBezTo>
                  <a:pt x="544946" y="1162243"/>
                  <a:pt x="541866" y="1014461"/>
                  <a:pt x="549563" y="940570"/>
                </a:cubicBezTo>
                <a:cubicBezTo>
                  <a:pt x="557260" y="866679"/>
                  <a:pt x="586508" y="835891"/>
                  <a:pt x="577272" y="774315"/>
                </a:cubicBezTo>
                <a:cubicBezTo>
                  <a:pt x="568036" y="712739"/>
                  <a:pt x="531090" y="648085"/>
                  <a:pt x="494145" y="571115"/>
                </a:cubicBezTo>
                <a:cubicBezTo>
                  <a:pt x="457200" y="494145"/>
                  <a:pt x="374073" y="398703"/>
                  <a:pt x="355600" y="312497"/>
                </a:cubicBezTo>
                <a:cubicBezTo>
                  <a:pt x="337127" y="226291"/>
                  <a:pt x="392545" y="107758"/>
                  <a:pt x="383309" y="53879"/>
                </a:cubicBezTo>
                <a:cubicBezTo>
                  <a:pt x="374073" y="0"/>
                  <a:pt x="361757" y="16934"/>
                  <a:pt x="318654" y="26170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6143636" y="2428868"/>
            <a:ext cx="785818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643570" y="2857496"/>
            <a:ext cx="500066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357818" y="3214686"/>
            <a:ext cx="285752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олилиния 47"/>
          <p:cNvSpPr/>
          <p:nvPr/>
        </p:nvSpPr>
        <p:spPr>
          <a:xfrm>
            <a:off x="1256145" y="6473151"/>
            <a:ext cx="6693285" cy="1337734"/>
          </a:xfrm>
          <a:custGeom>
            <a:avLst/>
            <a:gdLst>
              <a:gd name="connsiteX0" fmla="*/ 0 w 6693285"/>
              <a:gd name="connsiteY0" fmla="*/ 140085 h 1337734"/>
              <a:gd name="connsiteX1" fmla="*/ 508000 w 6693285"/>
              <a:gd name="connsiteY1" fmla="*/ 10776 h 1337734"/>
              <a:gd name="connsiteX2" fmla="*/ 1293091 w 6693285"/>
              <a:gd name="connsiteY2" fmla="*/ 204740 h 1337734"/>
              <a:gd name="connsiteX3" fmla="*/ 1690255 w 6693285"/>
              <a:gd name="connsiteY3" fmla="*/ 93904 h 1337734"/>
              <a:gd name="connsiteX4" fmla="*/ 2096655 w 6693285"/>
              <a:gd name="connsiteY4" fmla="*/ 241685 h 1337734"/>
              <a:gd name="connsiteX5" fmla="*/ 2706255 w 6693285"/>
              <a:gd name="connsiteY5" fmla="*/ 167794 h 1337734"/>
              <a:gd name="connsiteX6" fmla="*/ 3149600 w 6693285"/>
              <a:gd name="connsiteY6" fmla="*/ 186267 h 1337734"/>
              <a:gd name="connsiteX7" fmla="*/ 3666837 w 6693285"/>
              <a:gd name="connsiteY7" fmla="*/ 130849 h 1337734"/>
              <a:gd name="connsiteX8" fmla="*/ 4147128 w 6693285"/>
              <a:gd name="connsiteY8" fmla="*/ 204740 h 1337734"/>
              <a:gd name="connsiteX9" fmla="*/ 4599710 w 6693285"/>
              <a:gd name="connsiteY9" fmla="*/ 75431 h 1337734"/>
              <a:gd name="connsiteX10" fmla="*/ 5181600 w 6693285"/>
              <a:gd name="connsiteY10" fmla="*/ 158558 h 1337734"/>
              <a:gd name="connsiteX11" fmla="*/ 5624946 w 6693285"/>
              <a:gd name="connsiteY11" fmla="*/ 93904 h 1337734"/>
              <a:gd name="connsiteX12" fmla="*/ 6012873 w 6693285"/>
              <a:gd name="connsiteY12" fmla="*/ 167794 h 1337734"/>
              <a:gd name="connsiteX13" fmla="*/ 6253019 w 6693285"/>
              <a:gd name="connsiteY13" fmla="*/ 149322 h 1337734"/>
              <a:gd name="connsiteX14" fmla="*/ 6253019 w 6693285"/>
              <a:gd name="connsiteY14" fmla="*/ 121613 h 1337734"/>
              <a:gd name="connsiteX15" fmla="*/ 6188364 w 6693285"/>
              <a:gd name="connsiteY15" fmla="*/ 158558 h 133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693285" h="1337734">
                <a:moveTo>
                  <a:pt x="0" y="140085"/>
                </a:moveTo>
                <a:cubicBezTo>
                  <a:pt x="146242" y="70042"/>
                  <a:pt x="292485" y="0"/>
                  <a:pt x="508000" y="10776"/>
                </a:cubicBezTo>
                <a:cubicBezTo>
                  <a:pt x="723515" y="21552"/>
                  <a:pt x="1096049" y="190885"/>
                  <a:pt x="1293091" y="204740"/>
                </a:cubicBezTo>
                <a:cubicBezTo>
                  <a:pt x="1490134" y="218595"/>
                  <a:pt x="1556328" y="87747"/>
                  <a:pt x="1690255" y="93904"/>
                </a:cubicBezTo>
                <a:cubicBezTo>
                  <a:pt x="1824182" y="100061"/>
                  <a:pt x="1927322" y="229370"/>
                  <a:pt x="2096655" y="241685"/>
                </a:cubicBezTo>
                <a:cubicBezTo>
                  <a:pt x="2265988" y="254000"/>
                  <a:pt x="2530764" y="177030"/>
                  <a:pt x="2706255" y="167794"/>
                </a:cubicBezTo>
                <a:cubicBezTo>
                  <a:pt x="2881746" y="158558"/>
                  <a:pt x="2989503" y="192425"/>
                  <a:pt x="3149600" y="186267"/>
                </a:cubicBezTo>
                <a:cubicBezTo>
                  <a:pt x="3309697" y="180110"/>
                  <a:pt x="3500582" y="127770"/>
                  <a:pt x="3666837" y="130849"/>
                </a:cubicBezTo>
                <a:cubicBezTo>
                  <a:pt x="3833092" y="133928"/>
                  <a:pt x="3991649" y="213976"/>
                  <a:pt x="4147128" y="204740"/>
                </a:cubicBezTo>
                <a:cubicBezTo>
                  <a:pt x="4302607" y="195504"/>
                  <a:pt x="4427298" y="83128"/>
                  <a:pt x="4599710" y="75431"/>
                </a:cubicBezTo>
                <a:cubicBezTo>
                  <a:pt x="4772122" y="67734"/>
                  <a:pt x="5010727" y="155479"/>
                  <a:pt x="5181600" y="158558"/>
                </a:cubicBezTo>
                <a:cubicBezTo>
                  <a:pt x="5352473" y="161637"/>
                  <a:pt x="5486401" y="92365"/>
                  <a:pt x="5624946" y="93904"/>
                </a:cubicBezTo>
                <a:cubicBezTo>
                  <a:pt x="5763491" y="95443"/>
                  <a:pt x="5908194" y="158558"/>
                  <a:pt x="6012873" y="167794"/>
                </a:cubicBezTo>
                <a:cubicBezTo>
                  <a:pt x="6117552" y="177030"/>
                  <a:pt x="6212995" y="157019"/>
                  <a:pt x="6253019" y="149322"/>
                </a:cubicBezTo>
                <a:cubicBezTo>
                  <a:pt x="6293043" y="141625"/>
                  <a:pt x="6263795" y="120074"/>
                  <a:pt x="6253019" y="121613"/>
                </a:cubicBezTo>
                <a:cubicBezTo>
                  <a:pt x="6242243" y="123152"/>
                  <a:pt x="6693285" y="1337734"/>
                  <a:pt x="6188364" y="158558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1764145" y="5932824"/>
            <a:ext cx="5641879" cy="366376"/>
          </a:xfrm>
          <a:custGeom>
            <a:avLst/>
            <a:gdLst>
              <a:gd name="connsiteX0" fmla="*/ 0 w 5641879"/>
              <a:gd name="connsiteY0" fmla="*/ 172412 h 366376"/>
              <a:gd name="connsiteX1" fmla="*/ 406400 w 5641879"/>
              <a:gd name="connsiteY1" fmla="*/ 246303 h 366376"/>
              <a:gd name="connsiteX2" fmla="*/ 535710 w 5641879"/>
              <a:gd name="connsiteY2" fmla="*/ 190885 h 366376"/>
              <a:gd name="connsiteX3" fmla="*/ 840510 w 5641879"/>
              <a:gd name="connsiteY3" fmla="*/ 274012 h 366376"/>
              <a:gd name="connsiteX4" fmla="*/ 1200728 w 5641879"/>
              <a:gd name="connsiteY4" fmla="*/ 153940 h 366376"/>
              <a:gd name="connsiteX5" fmla="*/ 1524000 w 5641879"/>
              <a:gd name="connsiteY5" fmla="*/ 320194 h 366376"/>
              <a:gd name="connsiteX6" fmla="*/ 1921164 w 5641879"/>
              <a:gd name="connsiteY6" fmla="*/ 237067 h 366376"/>
              <a:gd name="connsiteX7" fmla="*/ 2272146 w 5641879"/>
              <a:gd name="connsiteY7" fmla="*/ 357140 h 366376"/>
              <a:gd name="connsiteX8" fmla="*/ 2503055 w 5641879"/>
              <a:gd name="connsiteY8" fmla="*/ 292485 h 366376"/>
              <a:gd name="connsiteX9" fmla="*/ 2687782 w 5641879"/>
              <a:gd name="connsiteY9" fmla="*/ 292485 h 366376"/>
              <a:gd name="connsiteX10" fmla="*/ 2909455 w 5641879"/>
              <a:gd name="connsiteY10" fmla="*/ 255540 h 366376"/>
              <a:gd name="connsiteX11" fmla="*/ 3251200 w 5641879"/>
              <a:gd name="connsiteY11" fmla="*/ 237067 h 366376"/>
              <a:gd name="connsiteX12" fmla="*/ 3786910 w 5641879"/>
              <a:gd name="connsiteY12" fmla="*/ 255540 h 366376"/>
              <a:gd name="connsiteX13" fmla="*/ 4100946 w 5641879"/>
              <a:gd name="connsiteY13" fmla="*/ 347903 h 366376"/>
              <a:gd name="connsiteX14" fmla="*/ 4433455 w 5641879"/>
              <a:gd name="connsiteY14" fmla="*/ 218594 h 366376"/>
              <a:gd name="connsiteX15" fmla="*/ 4784437 w 5641879"/>
              <a:gd name="connsiteY15" fmla="*/ 310958 h 366376"/>
              <a:gd name="connsiteX16" fmla="*/ 5116946 w 5641879"/>
              <a:gd name="connsiteY16" fmla="*/ 274012 h 366376"/>
              <a:gd name="connsiteX17" fmla="*/ 5458691 w 5641879"/>
              <a:gd name="connsiteY17" fmla="*/ 292485 h 366376"/>
              <a:gd name="connsiteX18" fmla="*/ 5440219 w 5641879"/>
              <a:gd name="connsiteY18" fmla="*/ 264776 h 366376"/>
              <a:gd name="connsiteX19" fmla="*/ 5551055 w 5641879"/>
              <a:gd name="connsiteY19" fmla="*/ 292485 h 366376"/>
              <a:gd name="connsiteX20" fmla="*/ 5624946 w 5641879"/>
              <a:gd name="connsiteY20" fmla="*/ 6158 h 366376"/>
              <a:gd name="connsiteX21" fmla="*/ 5449455 w 5641879"/>
              <a:gd name="connsiteY21" fmla="*/ 329431 h 366376"/>
              <a:gd name="connsiteX22" fmla="*/ 5440219 w 5641879"/>
              <a:gd name="connsiteY22" fmla="*/ 227831 h 36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641879" h="366376">
                <a:moveTo>
                  <a:pt x="0" y="172412"/>
                </a:moveTo>
                <a:cubicBezTo>
                  <a:pt x="158557" y="207818"/>
                  <a:pt x="317115" y="243224"/>
                  <a:pt x="406400" y="246303"/>
                </a:cubicBezTo>
                <a:cubicBezTo>
                  <a:pt x="495685" y="249382"/>
                  <a:pt x="463358" y="186267"/>
                  <a:pt x="535710" y="190885"/>
                </a:cubicBezTo>
                <a:cubicBezTo>
                  <a:pt x="608062" y="195503"/>
                  <a:pt x="729674" y="280170"/>
                  <a:pt x="840510" y="274012"/>
                </a:cubicBezTo>
                <a:cubicBezTo>
                  <a:pt x="951346" y="267855"/>
                  <a:pt x="1086813" y="146243"/>
                  <a:pt x="1200728" y="153940"/>
                </a:cubicBezTo>
                <a:cubicBezTo>
                  <a:pt x="1314643" y="161637"/>
                  <a:pt x="1403927" y="306339"/>
                  <a:pt x="1524000" y="320194"/>
                </a:cubicBezTo>
                <a:cubicBezTo>
                  <a:pt x="1644073" y="334049"/>
                  <a:pt x="1796473" y="230909"/>
                  <a:pt x="1921164" y="237067"/>
                </a:cubicBezTo>
                <a:cubicBezTo>
                  <a:pt x="2045855" y="243225"/>
                  <a:pt x="2175164" y="347904"/>
                  <a:pt x="2272146" y="357140"/>
                </a:cubicBezTo>
                <a:cubicBezTo>
                  <a:pt x="2369128" y="366376"/>
                  <a:pt x="2433782" y="303261"/>
                  <a:pt x="2503055" y="292485"/>
                </a:cubicBezTo>
                <a:cubicBezTo>
                  <a:pt x="2572328" y="281709"/>
                  <a:pt x="2620049" y="298642"/>
                  <a:pt x="2687782" y="292485"/>
                </a:cubicBezTo>
                <a:cubicBezTo>
                  <a:pt x="2755515" y="286328"/>
                  <a:pt x="2815552" y="264776"/>
                  <a:pt x="2909455" y="255540"/>
                </a:cubicBezTo>
                <a:cubicBezTo>
                  <a:pt x="3003358" y="246304"/>
                  <a:pt x="3104958" y="237067"/>
                  <a:pt x="3251200" y="237067"/>
                </a:cubicBezTo>
                <a:cubicBezTo>
                  <a:pt x="3397442" y="237067"/>
                  <a:pt x="3645286" y="237067"/>
                  <a:pt x="3786910" y="255540"/>
                </a:cubicBezTo>
                <a:cubicBezTo>
                  <a:pt x="3928534" y="274013"/>
                  <a:pt x="3993189" y="354061"/>
                  <a:pt x="4100946" y="347903"/>
                </a:cubicBezTo>
                <a:cubicBezTo>
                  <a:pt x="4208703" y="341745"/>
                  <a:pt x="4319540" y="224751"/>
                  <a:pt x="4433455" y="218594"/>
                </a:cubicBezTo>
                <a:cubicBezTo>
                  <a:pt x="4547370" y="212437"/>
                  <a:pt x="4670522" y="301722"/>
                  <a:pt x="4784437" y="310958"/>
                </a:cubicBezTo>
                <a:cubicBezTo>
                  <a:pt x="4898352" y="320194"/>
                  <a:pt x="5004570" y="277091"/>
                  <a:pt x="5116946" y="274012"/>
                </a:cubicBezTo>
                <a:cubicBezTo>
                  <a:pt x="5229322" y="270933"/>
                  <a:pt x="5404812" y="294024"/>
                  <a:pt x="5458691" y="292485"/>
                </a:cubicBezTo>
                <a:cubicBezTo>
                  <a:pt x="5512570" y="290946"/>
                  <a:pt x="5424825" y="264776"/>
                  <a:pt x="5440219" y="264776"/>
                </a:cubicBezTo>
                <a:cubicBezTo>
                  <a:pt x="5455613" y="264776"/>
                  <a:pt x="5520267" y="335588"/>
                  <a:pt x="5551055" y="292485"/>
                </a:cubicBezTo>
                <a:cubicBezTo>
                  <a:pt x="5581843" y="249382"/>
                  <a:pt x="5641879" y="0"/>
                  <a:pt x="5624946" y="6158"/>
                </a:cubicBezTo>
                <a:cubicBezTo>
                  <a:pt x="5608013" y="12316"/>
                  <a:pt x="5480243" y="292486"/>
                  <a:pt x="5449455" y="329431"/>
                </a:cubicBezTo>
                <a:cubicBezTo>
                  <a:pt x="5418667" y="366376"/>
                  <a:pt x="5429443" y="297103"/>
                  <a:pt x="5440219" y="227831"/>
                </a:cubicBezTo>
              </a:path>
            </a:pathLst>
          </a:cu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олилиния 33"/>
          <p:cNvSpPr/>
          <p:nvPr/>
        </p:nvSpPr>
        <p:spPr>
          <a:xfrm>
            <a:off x="857224" y="142852"/>
            <a:ext cx="1685636" cy="557261"/>
          </a:xfrm>
          <a:custGeom>
            <a:avLst/>
            <a:gdLst>
              <a:gd name="connsiteX0" fmla="*/ 18473 w 1685636"/>
              <a:gd name="connsiteY0" fmla="*/ 324813 h 557261"/>
              <a:gd name="connsiteX1" fmla="*/ 193964 w 1685636"/>
              <a:gd name="connsiteY1" fmla="*/ 149322 h 557261"/>
              <a:gd name="connsiteX2" fmla="*/ 267854 w 1685636"/>
              <a:gd name="connsiteY2" fmla="*/ 158558 h 557261"/>
              <a:gd name="connsiteX3" fmla="*/ 286327 w 1685636"/>
              <a:gd name="connsiteY3" fmla="*/ 158558 h 557261"/>
              <a:gd name="connsiteX4" fmla="*/ 360218 w 1685636"/>
              <a:gd name="connsiteY4" fmla="*/ 66195 h 557261"/>
              <a:gd name="connsiteX5" fmla="*/ 461818 w 1685636"/>
              <a:gd name="connsiteY5" fmla="*/ 103140 h 557261"/>
              <a:gd name="connsiteX6" fmla="*/ 794327 w 1685636"/>
              <a:gd name="connsiteY6" fmla="*/ 10776 h 557261"/>
              <a:gd name="connsiteX7" fmla="*/ 877454 w 1685636"/>
              <a:gd name="connsiteY7" fmla="*/ 38486 h 557261"/>
              <a:gd name="connsiteX8" fmla="*/ 1089891 w 1685636"/>
              <a:gd name="connsiteY8" fmla="*/ 149322 h 557261"/>
              <a:gd name="connsiteX9" fmla="*/ 1228436 w 1685636"/>
              <a:gd name="connsiteY9" fmla="*/ 149322 h 557261"/>
              <a:gd name="connsiteX10" fmla="*/ 1348509 w 1685636"/>
              <a:gd name="connsiteY10" fmla="*/ 75431 h 557261"/>
              <a:gd name="connsiteX11" fmla="*/ 1450109 w 1685636"/>
              <a:gd name="connsiteY11" fmla="*/ 195504 h 557261"/>
              <a:gd name="connsiteX12" fmla="*/ 1653309 w 1685636"/>
              <a:gd name="connsiteY12" fmla="*/ 287867 h 557261"/>
              <a:gd name="connsiteX13" fmla="*/ 1644073 w 1685636"/>
              <a:gd name="connsiteY13" fmla="*/ 398704 h 557261"/>
              <a:gd name="connsiteX14" fmla="*/ 1570182 w 1685636"/>
              <a:gd name="connsiteY14" fmla="*/ 463358 h 557261"/>
              <a:gd name="connsiteX15" fmla="*/ 1376218 w 1685636"/>
              <a:gd name="connsiteY15" fmla="*/ 518776 h 557261"/>
              <a:gd name="connsiteX16" fmla="*/ 1025236 w 1685636"/>
              <a:gd name="connsiteY16" fmla="*/ 500304 h 557261"/>
              <a:gd name="connsiteX17" fmla="*/ 701964 w 1685636"/>
              <a:gd name="connsiteY17" fmla="*/ 555722 h 557261"/>
              <a:gd name="connsiteX18" fmla="*/ 498764 w 1685636"/>
              <a:gd name="connsiteY18" fmla="*/ 491067 h 557261"/>
              <a:gd name="connsiteX19" fmla="*/ 286327 w 1685636"/>
              <a:gd name="connsiteY19" fmla="*/ 546486 h 557261"/>
              <a:gd name="connsiteX20" fmla="*/ 83127 w 1685636"/>
              <a:gd name="connsiteY20" fmla="*/ 500304 h 557261"/>
              <a:gd name="connsiteX21" fmla="*/ 18473 w 1685636"/>
              <a:gd name="connsiteY21" fmla="*/ 324813 h 557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685636" h="557261">
                <a:moveTo>
                  <a:pt x="18473" y="324813"/>
                </a:moveTo>
                <a:cubicBezTo>
                  <a:pt x="36946" y="266316"/>
                  <a:pt x="152401" y="177031"/>
                  <a:pt x="193964" y="149322"/>
                </a:cubicBezTo>
                <a:cubicBezTo>
                  <a:pt x="235528" y="121613"/>
                  <a:pt x="252460" y="157019"/>
                  <a:pt x="267854" y="158558"/>
                </a:cubicBezTo>
                <a:cubicBezTo>
                  <a:pt x="283248" y="160097"/>
                  <a:pt x="270933" y="173952"/>
                  <a:pt x="286327" y="158558"/>
                </a:cubicBezTo>
                <a:cubicBezTo>
                  <a:pt x="301721" y="143164"/>
                  <a:pt x="330970" y="75431"/>
                  <a:pt x="360218" y="66195"/>
                </a:cubicBezTo>
                <a:cubicBezTo>
                  <a:pt x="389466" y="56959"/>
                  <a:pt x="389466" y="112377"/>
                  <a:pt x="461818" y="103140"/>
                </a:cubicBezTo>
                <a:cubicBezTo>
                  <a:pt x="534170" y="93903"/>
                  <a:pt x="725054" y="21552"/>
                  <a:pt x="794327" y="10776"/>
                </a:cubicBezTo>
                <a:cubicBezTo>
                  <a:pt x="863600" y="0"/>
                  <a:pt x="828193" y="15395"/>
                  <a:pt x="877454" y="38486"/>
                </a:cubicBezTo>
                <a:cubicBezTo>
                  <a:pt x="926715" y="61577"/>
                  <a:pt x="1031394" y="130849"/>
                  <a:pt x="1089891" y="149322"/>
                </a:cubicBezTo>
                <a:cubicBezTo>
                  <a:pt x="1148388" y="167795"/>
                  <a:pt x="1185333" y="161637"/>
                  <a:pt x="1228436" y="149322"/>
                </a:cubicBezTo>
                <a:cubicBezTo>
                  <a:pt x="1271539" y="137007"/>
                  <a:pt x="1311564" y="67734"/>
                  <a:pt x="1348509" y="75431"/>
                </a:cubicBezTo>
                <a:cubicBezTo>
                  <a:pt x="1385455" y="83128"/>
                  <a:pt x="1399309" y="160098"/>
                  <a:pt x="1450109" y="195504"/>
                </a:cubicBezTo>
                <a:cubicBezTo>
                  <a:pt x="1500909" y="230910"/>
                  <a:pt x="1620982" y="254000"/>
                  <a:pt x="1653309" y="287867"/>
                </a:cubicBezTo>
                <a:cubicBezTo>
                  <a:pt x="1685636" y="321734"/>
                  <a:pt x="1657928" y="369456"/>
                  <a:pt x="1644073" y="398704"/>
                </a:cubicBezTo>
                <a:cubicBezTo>
                  <a:pt x="1630219" y="427953"/>
                  <a:pt x="1614825" y="443346"/>
                  <a:pt x="1570182" y="463358"/>
                </a:cubicBezTo>
                <a:cubicBezTo>
                  <a:pt x="1525540" y="483370"/>
                  <a:pt x="1467042" y="512618"/>
                  <a:pt x="1376218" y="518776"/>
                </a:cubicBezTo>
                <a:cubicBezTo>
                  <a:pt x="1285394" y="524934"/>
                  <a:pt x="1137612" y="494146"/>
                  <a:pt x="1025236" y="500304"/>
                </a:cubicBezTo>
                <a:cubicBezTo>
                  <a:pt x="912860" y="506462"/>
                  <a:pt x="789709" y="557261"/>
                  <a:pt x="701964" y="555722"/>
                </a:cubicBezTo>
                <a:cubicBezTo>
                  <a:pt x="614219" y="554183"/>
                  <a:pt x="568037" y="492606"/>
                  <a:pt x="498764" y="491067"/>
                </a:cubicBezTo>
                <a:cubicBezTo>
                  <a:pt x="429491" y="489528"/>
                  <a:pt x="355600" y="544947"/>
                  <a:pt x="286327" y="546486"/>
                </a:cubicBezTo>
                <a:cubicBezTo>
                  <a:pt x="217054" y="548025"/>
                  <a:pt x="135466" y="537249"/>
                  <a:pt x="83127" y="500304"/>
                </a:cubicBezTo>
                <a:cubicBezTo>
                  <a:pt x="30788" y="463359"/>
                  <a:pt x="0" y="383310"/>
                  <a:pt x="18473" y="324813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4357686" y="214290"/>
            <a:ext cx="2824787" cy="829734"/>
          </a:xfrm>
          <a:custGeom>
            <a:avLst/>
            <a:gdLst>
              <a:gd name="connsiteX0" fmla="*/ 270933 w 2824787"/>
              <a:gd name="connsiteY0" fmla="*/ 295564 h 829734"/>
              <a:gd name="connsiteX1" fmla="*/ 529551 w 2824787"/>
              <a:gd name="connsiteY1" fmla="*/ 129310 h 829734"/>
              <a:gd name="connsiteX2" fmla="*/ 594206 w 2824787"/>
              <a:gd name="connsiteY2" fmla="*/ 175491 h 829734"/>
              <a:gd name="connsiteX3" fmla="*/ 714278 w 2824787"/>
              <a:gd name="connsiteY3" fmla="*/ 120073 h 829734"/>
              <a:gd name="connsiteX4" fmla="*/ 778933 w 2824787"/>
              <a:gd name="connsiteY4" fmla="*/ 55419 h 829734"/>
              <a:gd name="connsiteX5" fmla="*/ 889769 w 2824787"/>
              <a:gd name="connsiteY5" fmla="*/ 64655 h 829734"/>
              <a:gd name="connsiteX6" fmla="*/ 1028315 w 2824787"/>
              <a:gd name="connsiteY6" fmla="*/ 36946 h 829734"/>
              <a:gd name="connsiteX7" fmla="*/ 1148387 w 2824787"/>
              <a:gd name="connsiteY7" fmla="*/ 18473 h 829734"/>
              <a:gd name="connsiteX8" fmla="*/ 1268460 w 2824787"/>
              <a:gd name="connsiteY8" fmla="*/ 73891 h 829734"/>
              <a:gd name="connsiteX9" fmla="*/ 1416242 w 2824787"/>
              <a:gd name="connsiteY9" fmla="*/ 0 h 829734"/>
              <a:gd name="connsiteX10" fmla="*/ 1600969 w 2824787"/>
              <a:gd name="connsiteY10" fmla="*/ 73891 h 829734"/>
              <a:gd name="connsiteX11" fmla="*/ 1970424 w 2824787"/>
              <a:gd name="connsiteY11" fmla="*/ 36946 h 829734"/>
              <a:gd name="connsiteX12" fmla="*/ 1961187 w 2824787"/>
              <a:gd name="connsiteY12" fmla="*/ 138546 h 829734"/>
              <a:gd name="connsiteX13" fmla="*/ 2081260 w 2824787"/>
              <a:gd name="connsiteY13" fmla="*/ 193964 h 829734"/>
              <a:gd name="connsiteX14" fmla="*/ 2247515 w 2824787"/>
              <a:gd name="connsiteY14" fmla="*/ 184728 h 829734"/>
              <a:gd name="connsiteX15" fmla="*/ 2395296 w 2824787"/>
              <a:gd name="connsiteY15" fmla="*/ 350982 h 829734"/>
              <a:gd name="connsiteX16" fmla="*/ 2672387 w 2824787"/>
              <a:gd name="connsiteY16" fmla="*/ 350982 h 829734"/>
              <a:gd name="connsiteX17" fmla="*/ 2820169 w 2824787"/>
              <a:gd name="connsiteY17" fmla="*/ 526473 h 829734"/>
              <a:gd name="connsiteX18" fmla="*/ 2644678 w 2824787"/>
              <a:gd name="connsiteY18" fmla="*/ 665019 h 829734"/>
              <a:gd name="connsiteX19" fmla="*/ 2496896 w 2824787"/>
              <a:gd name="connsiteY19" fmla="*/ 748146 h 829734"/>
              <a:gd name="connsiteX20" fmla="*/ 2367587 w 2824787"/>
              <a:gd name="connsiteY20" fmla="*/ 701964 h 829734"/>
              <a:gd name="connsiteX21" fmla="*/ 2136678 w 2824787"/>
              <a:gd name="connsiteY21" fmla="*/ 812800 h 829734"/>
              <a:gd name="connsiteX22" fmla="*/ 1970424 w 2824787"/>
              <a:gd name="connsiteY22" fmla="*/ 775855 h 829734"/>
              <a:gd name="connsiteX23" fmla="*/ 1887296 w 2824787"/>
              <a:gd name="connsiteY23" fmla="*/ 775855 h 829734"/>
              <a:gd name="connsiteX24" fmla="*/ 1702569 w 2824787"/>
              <a:gd name="connsiteY24" fmla="*/ 822037 h 829734"/>
              <a:gd name="connsiteX25" fmla="*/ 1536315 w 2824787"/>
              <a:gd name="connsiteY25" fmla="*/ 822037 h 829734"/>
              <a:gd name="connsiteX26" fmla="*/ 1370060 w 2824787"/>
              <a:gd name="connsiteY26" fmla="*/ 803564 h 829734"/>
              <a:gd name="connsiteX27" fmla="*/ 1092969 w 2824787"/>
              <a:gd name="connsiteY27" fmla="*/ 674255 h 829734"/>
              <a:gd name="connsiteX28" fmla="*/ 1019078 w 2824787"/>
              <a:gd name="connsiteY28" fmla="*/ 766619 h 829734"/>
              <a:gd name="connsiteX29" fmla="*/ 538787 w 2824787"/>
              <a:gd name="connsiteY29" fmla="*/ 757382 h 829734"/>
              <a:gd name="connsiteX30" fmla="*/ 409478 w 2824787"/>
              <a:gd name="connsiteY30" fmla="*/ 683491 h 829734"/>
              <a:gd name="connsiteX31" fmla="*/ 178569 w 2824787"/>
              <a:gd name="connsiteY31" fmla="*/ 591128 h 829734"/>
              <a:gd name="connsiteX32" fmla="*/ 12315 w 2824787"/>
              <a:gd name="connsiteY32" fmla="*/ 406400 h 829734"/>
              <a:gd name="connsiteX33" fmla="*/ 104678 w 2824787"/>
              <a:gd name="connsiteY33" fmla="*/ 387928 h 829734"/>
              <a:gd name="connsiteX34" fmla="*/ 270933 w 2824787"/>
              <a:gd name="connsiteY34" fmla="*/ 295564 h 8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24787" h="829734">
                <a:moveTo>
                  <a:pt x="270933" y="295564"/>
                </a:moveTo>
                <a:cubicBezTo>
                  <a:pt x="341745" y="252461"/>
                  <a:pt x="475672" y="149322"/>
                  <a:pt x="529551" y="129310"/>
                </a:cubicBezTo>
                <a:cubicBezTo>
                  <a:pt x="583430" y="109298"/>
                  <a:pt x="563418" y="177030"/>
                  <a:pt x="594206" y="175491"/>
                </a:cubicBezTo>
                <a:cubicBezTo>
                  <a:pt x="624994" y="173952"/>
                  <a:pt x="683490" y="140085"/>
                  <a:pt x="714278" y="120073"/>
                </a:cubicBezTo>
                <a:cubicBezTo>
                  <a:pt x="745066" y="100061"/>
                  <a:pt x="749685" y="64655"/>
                  <a:pt x="778933" y="55419"/>
                </a:cubicBezTo>
                <a:cubicBezTo>
                  <a:pt x="808181" y="46183"/>
                  <a:pt x="848205" y="67734"/>
                  <a:pt x="889769" y="64655"/>
                </a:cubicBezTo>
                <a:cubicBezTo>
                  <a:pt x="931333" y="61576"/>
                  <a:pt x="985212" y="44643"/>
                  <a:pt x="1028315" y="36946"/>
                </a:cubicBezTo>
                <a:cubicBezTo>
                  <a:pt x="1071418" y="29249"/>
                  <a:pt x="1108363" y="12316"/>
                  <a:pt x="1148387" y="18473"/>
                </a:cubicBezTo>
                <a:cubicBezTo>
                  <a:pt x="1188411" y="24630"/>
                  <a:pt x="1223818" y="76970"/>
                  <a:pt x="1268460" y="73891"/>
                </a:cubicBezTo>
                <a:cubicBezTo>
                  <a:pt x="1313102" y="70812"/>
                  <a:pt x="1360824" y="0"/>
                  <a:pt x="1416242" y="0"/>
                </a:cubicBezTo>
                <a:cubicBezTo>
                  <a:pt x="1471660" y="0"/>
                  <a:pt x="1508605" y="67733"/>
                  <a:pt x="1600969" y="73891"/>
                </a:cubicBezTo>
                <a:cubicBezTo>
                  <a:pt x="1693333" y="80049"/>
                  <a:pt x="1910388" y="26170"/>
                  <a:pt x="1970424" y="36946"/>
                </a:cubicBezTo>
                <a:cubicBezTo>
                  <a:pt x="2030460" y="47722"/>
                  <a:pt x="1942714" y="112376"/>
                  <a:pt x="1961187" y="138546"/>
                </a:cubicBezTo>
                <a:cubicBezTo>
                  <a:pt x="1979660" y="164716"/>
                  <a:pt x="2033539" y="186267"/>
                  <a:pt x="2081260" y="193964"/>
                </a:cubicBezTo>
                <a:cubicBezTo>
                  <a:pt x="2128981" y="201661"/>
                  <a:pt x="2195176" y="158558"/>
                  <a:pt x="2247515" y="184728"/>
                </a:cubicBezTo>
                <a:cubicBezTo>
                  <a:pt x="2299854" y="210898"/>
                  <a:pt x="2324484" y="323273"/>
                  <a:pt x="2395296" y="350982"/>
                </a:cubicBezTo>
                <a:cubicBezTo>
                  <a:pt x="2466108" y="378691"/>
                  <a:pt x="2601575" y="321734"/>
                  <a:pt x="2672387" y="350982"/>
                </a:cubicBezTo>
                <a:cubicBezTo>
                  <a:pt x="2743199" y="380231"/>
                  <a:pt x="2824787" y="474134"/>
                  <a:pt x="2820169" y="526473"/>
                </a:cubicBezTo>
                <a:cubicBezTo>
                  <a:pt x="2815551" y="578812"/>
                  <a:pt x="2698557" y="628074"/>
                  <a:pt x="2644678" y="665019"/>
                </a:cubicBezTo>
                <a:cubicBezTo>
                  <a:pt x="2590799" y="701964"/>
                  <a:pt x="2543078" y="741989"/>
                  <a:pt x="2496896" y="748146"/>
                </a:cubicBezTo>
                <a:cubicBezTo>
                  <a:pt x="2450714" y="754303"/>
                  <a:pt x="2427623" y="691188"/>
                  <a:pt x="2367587" y="701964"/>
                </a:cubicBezTo>
                <a:cubicBezTo>
                  <a:pt x="2307551" y="712740"/>
                  <a:pt x="2202872" y="800485"/>
                  <a:pt x="2136678" y="812800"/>
                </a:cubicBezTo>
                <a:cubicBezTo>
                  <a:pt x="2070484" y="825115"/>
                  <a:pt x="2011988" y="782013"/>
                  <a:pt x="1970424" y="775855"/>
                </a:cubicBezTo>
                <a:cubicBezTo>
                  <a:pt x="1928860" y="769697"/>
                  <a:pt x="1931938" y="768158"/>
                  <a:pt x="1887296" y="775855"/>
                </a:cubicBezTo>
                <a:cubicBezTo>
                  <a:pt x="1842654" y="783552"/>
                  <a:pt x="1761066" y="814340"/>
                  <a:pt x="1702569" y="822037"/>
                </a:cubicBezTo>
                <a:cubicBezTo>
                  <a:pt x="1644072" y="829734"/>
                  <a:pt x="1591733" y="825116"/>
                  <a:pt x="1536315" y="822037"/>
                </a:cubicBezTo>
                <a:cubicBezTo>
                  <a:pt x="1480897" y="818958"/>
                  <a:pt x="1443951" y="828194"/>
                  <a:pt x="1370060" y="803564"/>
                </a:cubicBezTo>
                <a:cubicBezTo>
                  <a:pt x="1296169" y="778934"/>
                  <a:pt x="1151466" y="680412"/>
                  <a:pt x="1092969" y="674255"/>
                </a:cubicBezTo>
                <a:cubicBezTo>
                  <a:pt x="1034472" y="668098"/>
                  <a:pt x="1111442" y="752765"/>
                  <a:pt x="1019078" y="766619"/>
                </a:cubicBezTo>
                <a:cubicBezTo>
                  <a:pt x="926714" y="780473"/>
                  <a:pt x="640387" y="771237"/>
                  <a:pt x="538787" y="757382"/>
                </a:cubicBezTo>
                <a:cubicBezTo>
                  <a:pt x="437187" y="743527"/>
                  <a:pt x="469514" y="711200"/>
                  <a:pt x="409478" y="683491"/>
                </a:cubicBezTo>
                <a:cubicBezTo>
                  <a:pt x="349442" y="655782"/>
                  <a:pt x="244763" y="637310"/>
                  <a:pt x="178569" y="591128"/>
                </a:cubicBezTo>
                <a:cubicBezTo>
                  <a:pt x="112375" y="544946"/>
                  <a:pt x="24630" y="440267"/>
                  <a:pt x="12315" y="406400"/>
                </a:cubicBezTo>
                <a:cubicBezTo>
                  <a:pt x="0" y="372533"/>
                  <a:pt x="61575" y="414098"/>
                  <a:pt x="104678" y="387928"/>
                </a:cubicBezTo>
                <a:cubicBezTo>
                  <a:pt x="147781" y="361758"/>
                  <a:pt x="200121" y="338667"/>
                  <a:pt x="270933" y="295564"/>
                </a:cubicBezTo>
                <a:close/>
              </a:path>
            </a:pathLst>
          </a:cu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олилиния 38"/>
          <p:cNvSpPr/>
          <p:nvPr/>
        </p:nvSpPr>
        <p:spPr>
          <a:xfrm>
            <a:off x="2039697" y="979055"/>
            <a:ext cx="1671782" cy="363296"/>
          </a:xfrm>
          <a:custGeom>
            <a:avLst/>
            <a:gdLst>
              <a:gd name="connsiteX0" fmla="*/ 324812 w 1671782"/>
              <a:gd name="connsiteY0" fmla="*/ 83127 h 363296"/>
              <a:gd name="connsiteX1" fmla="*/ 444885 w 1671782"/>
              <a:gd name="connsiteY1" fmla="*/ 0 h 363296"/>
              <a:gd name="connsiteX2" fmla="*/ 620376 w 1671782"/>
              <a:gd name="connsiteY2" fmla="*/ 83127 h 363296"/>
              <a:gd name="connsiteX3" fmla="*/ 795867 w 1671782"/>
              <a:gd name="connsiteY3" fmla="*/ 9236 h 363296"/>
              <a:gd name="connsiteX4" fmla="*/ 989830 w 1671782"/>
              <a:gd name="connsiteY4" fmla="*/ 64654 h 363296"/>
              <a:gd name="connsiteX5" fmla="*/ 1220739 w 1671782"/>
              <a:gd name="connsiteY5" fmla="*/ 27709 h 363296"/>
              <a:gd name="connsiteX6" fmla="*/ 1405467 w 1671782"/>
              <a:gd name="connsiteY6" fmla="*/ 129309 h 363296"/>
              <a:gd name="connsiteX7" fmla="*/ 1645612 w 1671782"/>
              <a:gd name="connsiteY7" fmla="*/ 203200 h 363296"/>
              <a:gd name="connsiteX8" fmla="*/ 1562485 w 1671782"/>
              <a:gd name="connsiteY8" fmla="*/ 341745 h 363296"/>
              <a:gd name="connsiteX9" fmla="*/ 1525539 w 1671782"/>
              <a:gd name="connsiteY9" fmla="*/ 332509 h 363296"/>
              <a:gd name="connsiteX10" fmla="*/ 1257685 w 1671782"/>
              <a:gd name="connsiteY10" fmla="*/ 314036 h 363296"/>
              <a:gd name="connsiteX11" fmla="*/ 980594 w 1671782"/>
              <a:gd name="connsiteY11" fmla="*/ 341745 h 363296"/>
              <a:gd name="connsiteX12" fmla="*/ 648085 w 1671782"/>
              <a:gd name="connsiteY12" fmla="*/ 350981 h 363296"/>
              <a:gd name="connsiteX13" fmla="*/ 564958 w 1671782"/>
              <a:gd name="connsiteY13" fmla="*/ 304800 h 363296"/>
              <a:gd name="connsiteX14" fmla="*/ 269394 w 1671782"/>
              <a:gd name="connsiteY14" fmla="*/ 277090 h 363296"/>
              <a:gd name="connsiteX15" fmla="*/ 20012 w 1671782"/>
              <a:gd name="connsiteY15" fmla="*/ 184727 h 363296"/>
              <a:gd name="connsiteX16" fmla="*/ 149321 w 1671782"/>
              <a:gd name="connsiteY16" fmla="*/ 101600 h 363296"/>
              <a:gd name="connsiteX17" fmla="*/ 324812 w 1671782"/>
              <a:gd name="connsiteY17" fmla="*/ 83127 h 363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71782" h="363296">
                <a:moveTo>
                  <a:pt x="324812" y="83127"/>
                </a:moveTo>
                <a:cubicBezTo>
                  <a:pt x="374073" y="66194"/>
                  <a:pt x="395624" y="0"/>
                  <a:pt x="444885" y="0"/>
                </a:cubicBezTo>
                <a:cubicBezTo>
                  <a:pt x="494146" y="0"/>
                  <a:pt x="561879" y="81588"/>
                  <a:pt x="620376" y="83127"/>
                </a:cubicBezTo>
                <a:cubicBezTo>
                  <a:pt x="678873" y="84666"/>
                  <a:pt x="734291" y="12315"/>
                  <a:pt x="795867" y="9236"/>
                </a:cubicBezTo>
                <a:cubicBezTo>
                  <a:pt x="857443" y="6157"/>
                  <a:pt x="919018" y="61575"/>
                  <a:pt x="989830" y="64654"/>
                </a:cubicBezTo>
                <a:cubicBezTo>
                  <a:pt x="1060642" y="67733"/>
                  <a:pt x="1151466" y="16933"/>
                  <a:pt x="1220739" y="27709"/>
                </a:cubicBezTo>
                <a:cubicBezTo>
                  <a:pt x="1290012" y="38485"/>
                  <a:pt x="1334655" y="100061"/>
                  <a:pt x="1405467" y="129309"/>
                </a:cubicBezTo>
                <a:cubicBezTo>
                  <a:pt x="1476279" y="158558"/>
                  <a:pt x="1619442" y="167794"/>
                  <a:pt x="1645612" y="203200"/>
                </a:cubicBezTo>
                <a:cubicBezTo>
                  <a:pt x="1671782" y="238606"/>
                  <a:pt x="1582497" y="320194"/>
                  <a:pt x="1562485" y="341745"/>
                </a:cubicBezTo>
                <a:cubicBezTo>
                  <a:pt x="1542473" y="363296"/>
                  <a:pt x="1576339" y="337127"/>
                  <a:pt x="1525539" y="332509"/>
                </a:cubicBezTo>
                <a:cubicBezTo>
                  <a:pt x="1474739" y="327891"/>
                  <a:pt x="1348509" y="312497"/>
                  <a:pt x="1257685" y="314036"/>
                </a:cubicBezTo>
                <a:cubicBezTo>
                  <a:pt x="1166861" y="315575"/>
                  <a:pt x="1082194" y="335588"/>
                  <a:pt x="980594" y="341745"/>
                </a:cubicBezTo>
                <a:cubicBezTo>
                  <a:pt x="878994" y="347902"/>
                  <a:pt x="717358" y="357138"/>
                  <a:pt x="648085" y="350981"/>
                </a:cubicBezTo>
                <a:cubicBezTo>
                  <a:pt x="578812" y="344824"/>
                  <a:pt x="628073" y="317115"/>
                  <a:pt x="564958" y="304800"/>
                </a:cubicBezTo>
                <a:cubicBezTo>
                  <a:pt x="501843" y="292485"/>
                  <a:pt x="360218" y="297102"/>
                  <a:pt x="269394" y="277090"/>
                </a:cubicBezTo>
                <a:cubicBezTo>
                  <a:pt x="178570" y="257078"/>
                  <a:pt x="40024" y="213975"/>
                  <a:pt x="20012" y="184727"/>
                </a:cubicBezTo>
                <a:cubicBezTo>
                  <a:pt x="0" y="155479"/>
                  <a:pt x="95442" y="123152"/>
                  <a:pt x="149321" y="101600"/>
                </a:cubicBezTo>
                <a:cubicBezTo>
                  <a:pt x="203200" y="80048"/>
                  <a:pt x="275551" y="100060"/>
                  <a:pt x="324812" y="83127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4359564" y="1311564"/>
            <a:ext cx="1495495" cy="418650"/>
          </a:xfrm>
          <a:custGeom>
            <a:avLst/>
            <a:gdLst>
              <a:gd name="connsiteX0" fmla="*/ 18472 w 1495495"/>
              <a:gd name="connsiteY0" fmla="*/ 360218 h 418650"/>
              <a:gd name="connsiteX1" fmla="*/ 9236 w 1495495"/>
              <a:gd name="connsiteY1" fmla="*/ 332509 h 418650"/>
              <a:gd name="connsiteX2" fmla="*/ 36945 w 1495495"/>
              <a:gd name="connsiteY2" fmla="*/ 267854 h 418650"/>
              <a:gd name="connsiteX3" fmla="*/ 64654 w 1495495"/>
              <a:gd name="connsiteY3" fmla="*/ 203200 h 418650"/>
              <a:gd name="connsiteX4" fmla="*/ 120072 w 1495495"/>
              <a:gd name="connsiteY4" fmla="*/ 157018 h 418650"/>
              <a:gd name="connsiteX5" fmla="*/ 286327 w 1495495"/>
              <a:gd name="connsiteY5" fmla="*/ 157018 h 418650"/>
              <a:gd name="connsiteX6" fmla="*/ 314036 w 1495495"/>
              <a:gd name="connsiteY6" fmla="*/ 129309 h 418650"/>
              <a:gd name="connsiteX7" fmla="*/ 341745 w 1495495"/>
              <a:gd name="connsiteY7" fmla="*/ 110836 h 418650"/>
              <a:gd name="connsiteX8" fmla="*/ 387927 w 1495495"/>
              <a:gd name="connsiteY8" fmla="*/ 27709 h 418650"/>
              <a:gd name="connsiteX9" fmla="*/ 415636 w 1495495"/>
              <a:gd name="connsiteY9" fmla="*/ 18472 h 418650"/>
              <a:gd name="connsiteX10" fmla="*/ 480291 w 1495495"/>
              <a:gd name="connsiteY10" fmla="*/ 55418 h 418650"/>
              <a:gd name="connsiteX11" fmla="*/ 508000 w 1495495"/>
              <a:gd name="connsiteY11" fmla="*/ 64654 h 418650"/>
              <a:gd name="connsiteX12" fmla="*/ 683491 w 1495495"/>
              <a:gd name="connsiteY12" fmla="*/ 18472 h 418650"/>
              <a:gd name="connsiteX13" fmla="*/ 738909 w 1495495"/>
              <a:gd name="connsiteY13" fmla="*/ 0 h 418650"/>
              <a:gd name="connsiteX14" fmla="*/ 812800 w 1495495"/>
              <a:gd name="connsiteY14" fmla="*/ 9236 h 418650"/>
              <a:gd name="connsiteX15" fmla="*/ 849745 w 1495495"/>
              <a:gd name="connsiteY15" fmla="*/ 36945 h 418650"/>
              <a:gd name="connsiteX16" fmla="*/ 877454 w 1495495"/>
              <a:gd name="connsiteY16" fmla="*/ 55418 h 418650"/>
              <a:gd name="connsiteX17" fmla="*/ 979054 w 1495495"/>
              <a:gd name="connsiteY17" fmla="*/ 36945 h 418650"/>
              <a:gd name="connsiteX18" fmla="*/ 1034472 w 1495495"/>
              <a:gd name="connsiteY18" fmla="*/ 18472 h 418650"/>
              <a:gd name="connsiteX19" fmla="*/ 1126836 w 1495495"/>
              <a:gd name="connsiteY19" fmla="*/ 36945 h 418650"/>
              <a:gd name="connsiteX20" fmla="*/ 1163781 w 1495495"/>
              <a:gd name="connsiteY20" fmla="*/ 64654 h 418650"/>
              <a:gd name="connsiteX21" fmla="*/ 1219200 w 1495495"/>
              <a:gd name="connsiteY21" fmla="*/ 92363 h 418650"/>
              <a:gd name="connsiteX22" fmla="*/ 1413163 w 1495495"/>
              <a:gd name="connsiteY22" fmla="*/ 101600 h 418650"/>
              <a:gd name="connsiteX23" fmla="*/ 1440872 w 1495495"/>
              <a:gd name="connsiteY23" fmla="*/ 120072 h 418650"/>
              <a:gd name="connsiteX24" fmla="*/ 1477818 w 1495495"/>
              <a:gd name="connsiteY24" fmla="*/ 175491 h 418650"/>
              <a:gd name="connsiteX25" fmla="*/ 1477818 w 1495495"/>
              <a:gd name="connsiteY25" fmla="*/ 286327 h 418650"/>
              <a:gd name="connsiteX26" fmla="*/ 1459345 w 1495495"/>
              <a:gd name="connsiteY26" fmla="*/ 314036 h 418650"/>
              <a:gd name="connsiteX27" fmla="*/ 1422400 w 1495495"/>
              <a:gd name="connsiteY27" fmla="*/ 323272 h 418650"/>
              <a:gd name="connsiteX28" fmla="*/ 1320800 w 1495495"/>
              <a:gd name="connsiteY28" fmla="*/ 314036 h 418650"/>
              <a:gd name="connsiteX29" fmla="*/ 1293091 w 1495495"/>
              <a:gd name="connsiteY29" fmla="*/ 304800 h 418650"/>
              <a:gd name="connsiteX30" fmla="*/ 1237672 w 1495495"/>
              <a:gd name="connsiteY30" fmla="*/ 314036 h 418650"/>
              <a:gd name="connsiteX31" fmla="*/ 1062181 w 1495495"/>
              <a:gd name="connsiteY31" fmla="*/ 360218 h 418650"/>
              <a:gd name="connsiteX32" fmla="*/ 1025236 w 1495495"/>
              <a:gd name="connsiteY32" fmla="*/ 369454 h 418650"/>
              <a:gd name="connsiteX33" fmla="*/ 600363 w 1495495"/>
              <a:gd name="connsiteY33" fmla="*/ 378691 h 418650"/>
              <a:gd name="connsiteX34" fmla="*/ 434109 w 1495495"/>
              <a:gd name="connsiteY34" fmla="*/ 387927 h 418650"/>
              <a:gd name="connsiteX35" fmla="*/ 406400 w 1495495"/>
              <a:gd name="connsiteY35" fmla="*/ 360218 h 418650"/>
              <a:gd name="connsiteX36" fmla="*/ 101600 w 1495495"/>
              <a:gd name="connsiteY36" fmla="*/ 350981 h 418650"/>
              <a:gd name="connsiteX37" fmla="*/ 36945 w 1495495"/>
              <a:gd name="connsiteY37" fmla="*/ 332509 h 418650"/>
              <a:gd name="connsiteX38" fmla="*/ 9236 w 1495495"/>
              <a:gd name="connsiteY38" fmla="*/ 323272 h 418650"/>
              <a:gd name="connsiteX39" fmla="*/ 0 w 1495495"/>
              <a:gd name="connsiteY39" fmla="*/ 304800 h 41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495495" h="418650">
                <a:moveTo>
                  <a:pt x="18472" y="360218"/>
                </a:moveTo>
                <a:cubicBezTo>
                  <a:pt x="15393" y="350982"/>
                  <a:pt x="9236" y="342245"/>
                  <a:pt x="9236" y="332509"/>
                </a:cubicBezTo>
                <a:cubicBezTo>
                  <a:pt x="9236" y="302686"/>
                  <a:pt x="21861" y="290479"/>
                  <a:pt x="36945" y="267854"/>
                </a:cubicBezTo>
                <a:cubicBezTo>
                  <a:pt x="44483" y="245240"/>
                  <a:pt x="50386" y="223175"/>
                  <a:pt x="64654" y="203200"/>
                </a:cubicBezTo>
                <a:cubicBezTo>
                  <a:pt x="80817" y="180572"/>
                  <a:pt x="97978" y="171748"/>
                  <a:pt x="120072" y="157018"/>
                </a:cubicBezTo>
                <a:cubicBezTo>
                  <a:pt x="142049" y="158708"/>
                  <a:pt x="245266" y="177548"/>
                  <a:pt x="286327" y="157018"/>
                </a:cubicBezTo>
                <a:cubicBezTo>
                  <a:pt x="298010" y="151176"/>
                  <a:pt x="304001" y="137671"/>
                  <a:pt x="314036" y="129309"/>
                </a:cubicBezTo>
                <a:cubicBezTo>
                  <a:pt x="322564" y="122202"/>
                  <a:pt x="332509" y="116994"/>
                  <a:pt x="341745" y="110836"/>
                </a:cubicBezTo>
                <a:cubicBezTo>
                  <a:pt x="349878" y="86437"/>
                  <a:pt x="364106" y="35650"/>
                  <a:pt x="387927" y="27709"/>
                </a:cubicBezTo>
                <a:lnTo>
                  <a:pt x="415636" y="18472"/>
                </a:lnTo>
                <a:cubicBezTo>
                  <a:pt x="479171" y="39652"/>
                  <a:pt x="402001" y="10681"/>
                  <a:pt x="480291" y="55418"/>
                </a:cubicBezTo>
                <a:cubicBezTo>
                  <a:pt x="488744" y="60248"/>
                  <a:pt x="498764" y="61575"/>
                  <a:pt x="508000" y="64654"/>
                </a:cubicBezTo>
                <a:cubicBezTo>
                  <a:pt x="725594" y="44874"/>
                  <a:pt x="507462" y="77146"/>
                  <a:pt x="683491" y="18472"/>
                </a:cubicBezTo>
                <a:lnTo>
                  <a:pt x="738909" y="0"/>
                </a:lnTo>
                <a:cubicBezTo>
                  <a:pt x="763539" y="3079"/>
                  <a:pt x="789252" y="1387"/>
                  <a:pt x="812800" y="9236"/>
                </a:cubicBezTo>
                <a:cubicBezTo>
                  <a:pt x="827404" y="14104"/>
                  <a:pt x="837219" y="27997"/>
                  <a:pt x="849745" y="36945"/>
                </a:cubicBezTo>
                <a:cubicBezTo>
                  <a:pt x="858778" y="43397"/>
                  <a:pt x="868218" y="49260"/>
                  <a:pt x="877454" y="55418"/>
                </a:cubicBezTo>
                <a:cubicBezTo>
                  <a:pt x="911321" y="49260"/>
                  <a:pt x="945547" y="44829"/>
                  <a:pt x="979054" y="36945"/>
                </a:cubicBezTo>
                <a:cubicBezTo>
                  <a:pt x="998008" y="32485"/>
                  <a:pt x="1034472" y="18472"/>
                  <a:pt x="1034472" y="18472"/>
                </a:cubicBezTo>
                <a:cubicBezTo>
                  <a:pt x="1065260" y="24630"/>
                  <a:pt x="1097267" y="26385"/>
                  <a:pt x="1126836" y="36945"/>
                </a:cubicBezTo>
                <a:cubicBezTo>
                  <a:pt x="1141333" y="42123"/>
                  <a:pt x="1151255" y="55707"/>
                  <a:pt x="1163781" y="64654"/>
                </a:cubicBezTo>
                <a:cubicBezTo>
                  <a:pt x="1179613" y="75963"/>
                  <a:pt x="1198482" y="90636"/>
                  <a:pt x="1219200" y="92363"/>
                </a:cubicBezTo>
                <a:cubicBezTo>
                  <a:pt x="1283704" y="97738"/>
                  <a:pt x="1348509" y="98521"/>
                  <a:pt x="1413163" y="101600"/>
                </a:cubicBezTo>
                <a:cubicBezTo>
                  <a:pt x="1422399" y="107757"/>
                  <a:pt x="1433562" y="111718"/>
                  <a:pt x="1440872" y="120072"/>
                </a:cubicBezTo>
                <a:cubicBezTo>
                  <a:pt x="1455492" y="136781"/>
                  <a:pt x="1477818" y="175491"/>
                  <a:pt x="1477818" y="175491"/>
                </a:cubicBezTo>
                <a:cubicBezTo>
                  <a:pt x="1493298" y="221932"/>
                  <a:pt x="1495495" y="215621"/>
                  <a:pt x="1477818" y="286327"/>
                </a:cubicBezTo>
                <a:cubicBezTo>
                  <a:pt x="1475126" y="297096"/>
                  <a:pt x="1468581" y="307878"/>
                  <a:pt x="1459345" y="314036"/>
                </a:cubicBezTo>
                <a:cubicBezTo>
                  <a:pt x="1448783" y="321077"/>
                  <a:pt x="1434715" y="320193"/>
                  <a:pt x="1422400" y="323272"/>
                </a:cubicBezTo>
                <a:cubicBezTo>
                  <a:pt x="1388533" y="320193"/>
                  <a:pt x="1354465" y="318845"/>
                  <a:pt x="1320800" y="314036"/>
                </a:cubicBezTo>
                <a:cubicBezTo>
                  <a:pt x="1311162" y="312659"/>
                  <a:pt x="1302827" y="304800"/>
                  <a:pt x="1293091" y="304800"/>
                </a:cubicBezTo>
                <a:cubicBezTo>
                  <a:pt x="1274363" y="304800"/>
                  <a:pt x="1256145" y="310957"/>
                  <a:pt x="1237672" y="314036"/>
                </a:cubicBezTo>
                <a:cubicBezTo>
                  <a:pt x="1210533" y="395456"/>
                  <a:pt x="1239664" y="336016"/>
                  <a:pt x="1062181" y="360218"/>
                </a:cubicBezTo>
                <a:cubicBezTo>
                  <a:pt x="1049603" y="361933"/>
                  <a:pt x="1037920" y="368947"/>
                  <a:pt x="1025236" y="369454"/>
                </a:cubicBezTo>
                <a:cubicBezTo>
                  <a:pt x="883691" y="375116"/>
                  <a:pt x="741987" y="375612"/>
                  <a:pt x="600363" y="378691"/>
                </a:cubicBezTo>
                <a:cubicBezTo>
                  <a:pt x="540423" y="418650"/>
                  <a:pt x="557545" y="415357"/>
                  <a:pt x="434109" y="387927"/>
                </a:cubicBezTo>
                <a:cubicBezTo>
                  <a:pt x="421358" y="385093"/>
                  <a:pt x="419382" y="361660"/>
                  <a:pt x="406400" y="360218"/>
                </a:cubicBezTo>
                <a:cubicBezTo>
                  <a:pt x="305375" y="348993"/>
                  <a:pt x="203200" y="354060"/>
                  <a:pt x="101600" y="350981"/>
                </a:cubicBezTo>
                <a:cubicBezTo>
                  <a:pt x="35143" y="328830"/>
                  <a:pt x="118155" y="355712"/>
                  <a:pt x="36945" y="332509"/>
                </a:cubicBezTo>
                <a:cubicBezTo>
                  <a:pt x="27584" y="329834"/>
                  <a:pt x="17025" y="329114"/>
                  <a:pt x="9236" y="323272"/>
                </a:cubicBezTo>
                <a:cubicBezTo>
                  <a:pt x="3729" y="319142"/>
                  <a:pt x="3079" y="310957"/>
                  <a:pt x="0" y="304800"/>
                </a:cubicBezTo>
              </a:path>
            </a:pathLst>
          </a:custGeom>
          <a:solidFill>
            <a:schemeClr val="bg1"/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2767830" y="1736144"/>
            <a:ext cx="1002198" cy="342445"/>
          </a:xfrm>
          <a:custGeom>
            <a:avLst/>
            <a:gdLst>
              <a:gd name="connsiteX0" fmla="*/ 12315 w 1002198"/>
              <a:gd name="connsiteY0" fmla="*/ 258911 h 342445"/>
              <a:gd name="connsiteX1" fmla="*/ 3079 w 1002198"/>
              <a:gd name="connsiteY1" fmla="*/ 231201 h 342445"/>
              <a:gd name="connsiteX2" fmla="*/ 67734 w 1002198"/>
              <a:gd name="connsiteY2" fmla="*/ 166547 h 342445"/>
              <a:gd name="connsiteX3" fmla="*/ 215515 w 1002198"/>
              <a:gd name="connsiteY3" fmla="*/ 157311 h 342445"/>
              <a:gd name="connsiteX4" fmla="*/ 233988 w 1002198"/>
              <a:gd name="connsiteY4" fmla="*/ 129601 h 342445"/>
              <a:gd name="connsiteX5" fmla="*/ 243225 w 1002198"/>
              <a:gd name="connsiteY5" fmla="*/ 101892 h 342445"/>
              <a:gd name="connsiteX6" fmla="*/ 270934 w 1002198"/>
              <a:gd name="connsiteY6" fmla="*/ 74183 h 342445"/>
              <a:gd name="connsiteX7" fmla="*/ 344825 w 1002198"/>
              <a:gd name="connsiteY7" fmla="*/ 55711 h 342445"/>
              <a:gd name="connsiteX8" fmla="*/ 400243 w 1002198"/>
              <a:gd name="connsiteY8" fmla="*/ 74183 h 342445"/>
              <a:gd name="connsiteX9" fmla="*/ 520315 w 1002198"/>
              <a:gd name="connsiteY9" fmla="*/ 101892 h 342445"/>
              <a:gd name="connsiteX10" fmla="*/ 566497 w 1002198"/>
              <a:gd name="connsiteY10" fmla="*/ 55711 h 342445"/>
              <a:gd name="connsiteX11" fmla="*/ 631152 w 1002198"/>
              <a:gd name="connsiteY11" fmla="*/ 9529 h 342445"/>
              <a:gd name="connsiteX12" fmla="*/ 658861 w 1002198"/>
              <a:gd name="connsiteY12" fmla="*/ 292 h 342445"/>
              <a:gd name="connsiteX13" fmla="*/ 751225 w 1002198"/>
              <a:gd name="connsiteY13" fmla="*/ 28001 h 342445"/>
              <a:gd name="connsiteX14" fmla="*/ 797406 w 1002198"/>
              <a:gd name="connsiteY14" fmla="*/ 74183 h 342445"/>
              <a:gd name="connsiteX15" fmla="*/ 926715 w 1002198"/>
              <a:gd name="connsiteY15" fmla="*/ 83420 h 342445"/>
              <a:gd name="connsiteX16" fmla="*/ 963661 w 1002198"/>
              <a:gd name="connsiteY16" fmla="*/ 111129 h 342445"/>
              <a:gd name="connsiteX17" fmla="*/ 972897 w 1002198"/>
              <a:gd name="connsiteY17" fmla="*/ 148074 h 342445"/>
              <a:gd name="connsiteX18" fmla="*/ 991370 w 1002198"/>
              <a:gd name="connsiteY18" fmla="*/ 212729 h 342445"/>
              <a:gd name="connsiteX19" fmla="*/ 982134 w 1002198"/>
              <a:gd name="connsiteY19" fmla="*/ 277383 h 342445"/>
              <a:gd name="connsiteX20" fmla="*/ 815879 w 1002198"/>
              <a:gd name="connsiteY20" fmla="*/ 286620 h 342445"/>
              <a:gd name="connsiteX21" fmla="*/ 788170 w 1002198"/>
              <a:gd name="connsiteY21" fmla="*/ 295856 h 342445"/>
              <a:gd name="connsiteX22" fmla="*/ 612679 w 1002198"/>
              <a:gd name="connsiteY22" fmla="*/ 305092 h 342445"/>
              <a:gd name="connsiteX23" fmla="*/ 538788 w 1002198"/>
              <a:gd name="connsiteY23" fmla="*/ 342038 h 342445"/>
              <a:gd name="connsiteX24" fmla="*/ 86206 w 1002198"/>
              <a:gd name="connsiteY24" fmla="*/ 314329 h 342445"/>
              <a:gd name="connsiteX25" fmla="*/ 58497 w 1002198"/>
              <a:gd name="connsiteY25" fmla="*/ 305092 h 342445"/>
              <a:gd name="connsiteX26" fmla="*/ 30788 w 1002198"/>
              <a:gd name="connsiteY26" fmla="*/ 286620 h 342445"/>
              <a:gd name="connsiteX27" fmla="*/ 12315 w 1002198"/>
              <a:gd name="connsiteY27" fmla="*/ 258911 h 342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02198" h="342445">
                <a:moveTo>
                  <a:pt x="12315" y="258911"/>
                </a:moveTo>
                <a:cubicBezTo>
                  <a:pt x="7697" y="249675"/>
                  <a:pt x="0" y="240438"/>
                  <a:pt x="3079" y="231201"/>
                </a:cubicBezTo>
                <a:cubicBezTo>
                  <a:pt x="14720" y="196279"/>
                  <a:pt x="32428" y="170263"/>
                  <a:pt x="67734" y="166547"/>
                </a:cubicBezTo>
                <a:cubicBezTo>
                  <a:pt x="116819" y="161380"/>
                  <a:pt x="166255" y="160390"/>
                  <a:pt x="215515" y="157311"/>
                </a:cubicBezTo>
                <a:cubicBezTo>
                  <a:pt x="221673" y="148074"/>
                  <a:pt x="229023" y="139530"/>
                  <a:pt x="233988" y="129601"/>
                </a:cubicBezTo>
                <a:cubicBezTo>
                  <a:pt x="238342" y="120893"/>
                  <a:pt x="237824" y="109993"/>
                  <a:pt x="243225" y="101892"/>
                </a:cubicBezTo>
                <a:cubicBezTo>
                  <a:pt x="250471" y="91024"/>
                  <a:pt x="261698" y="83419"/>
                  <a:pt x="270934" y="74183"/>
                </a:cubicBezTo>
                <a:cubicBezTo>
                  <a:pt x="286150" y="28533"/>
                  <a:pt x="272553" y="39033"/>
                  <a:pt x="344825" y="55711"/>
                </a:cubicBezTo>
                <a:cubicBezTo>
                  <a:pt x="363798" y="60089"/>
                  <a:pt x="400243" y="74183"/>
                  <a:pt x="400243" y="74183"/>
                </a:cubicBezTo>
                <a:cubicBezTo>
                  <a:pt x="473775" y="123205"/>
                  <a:pt x="433683" y="114269"/>
                  <a:pt x="520315" y="101892"/>
                </a:cubicBezTo>
                <a:cubicBezTo>
                  <a:pt x="594202" y="52638"/>
                  <a:pt x="504928" y="117281"/>
                  <a:pt x="566497" y="55711"/>
                </a:cubicBezTo>
                <a:cubicBezTo>
                  <a:pt x="570684" y="51524"/>
                  <a:pt x="620660" y="14775"/>
                  <a:pt x="631152" y="9529"/>
                </a:cubicBezTo>
                <a:cubicBezTo>
                  <a:pt x="639860" y="5175"/>
                  <a:pt x="649625" y="3371"/>
                  <a:pt x="658861" y="292"/>
                </a:cubicBezTo>
                <a:cubicBezTo>
                  <a:pt x="699550" y="6105"/>
                  <a:pt x="723224" y="0"/>
                  <a:pt x="751225" y="28001"/>
                </a:cubicBezTo>
                <a:cubicBezTo>
                  <a:pt x="768820" y="45596"/>
                  <a:pt x="767494" y="68905"/>
                  <a:pt x="797406" y="74183"/>
                </a:cubicBezTo>
                <a:cubicBezTo>
                  <a:pt x="839961" y="81693"/>
                  <a:pt x="883612" y="80341"/>
                  <a:pt x="926715" y="83420"/>
                </a:cubicBezTo>
                <a:cubicBezTo>
                  <a:pt x="939030" y="92656"/>
                  <a:pt x="954713" y="98602"/>
                  <a:pt x="963661" y="111129"/>
                </a:cubicBezTo>
                <a:cubicBezTo>
                  <a:pt x="971039" y="121458"/>
                  <a:pt x="969410" y="135868"/>
                  <a:pt x="972897" y="148074"/>
                </a:cubicBezTo>
                <a:cubicBezTo>
                  <a:pt x="999396" y="240818"/>
                  <a:pt x="962500" y="97244"/>
                  <a:pt x="991370" y="212729"/>
                </a:cubicBezTo>
                <a:cubicBezTo>
                  <a:pt x="988291" y="234280"/>
                  <a:pt x="1002198" y="268935"/>
                  <a:pt x="982134" y="277383"/>
                </a:cubicBezTo>
                <a:cubicBezTo>
                  <a:pt x="930980" y="298922"/>
                  <a:pt x="871133" y="281358"/>
                  <a:pt x="815879" y="286620"/>
                </a:cubicBezTo>
                <a:cubicBezTo>
                  <a:pt x="806187" y="287543"/>
                  <a:pt x="797866" y="294975"/>
                  <a:pt x="788170" y="295856"/>
                </a:cubicBezTo>
                <a:cubicBezTo>
                  <a:pt x="729833" y="301159"/>
                  <a:pt x="671176" y="302013"/>
                  <a:pt x="612679" y="305092"/>
                </a:cubicBezTo>
                <a:cubicBezTo>
                  <a:pt x="594276" y="317361"/>
                  <a:pt x="560773" y="342445"/>
                  <a:pt x="538788" y="342038"/>
                </a:cubicBezTo>
                <a:cubicBezTo>
                  <a:pt x="387671" y="339240"/>
                  <a:pt x="86206" y="314329"/>
                  <a:pt x="86206" y="314329"/>
                </a:cubicBezTo>
                <a:cubicBezTo>
                  <a:pt x="76970" y="311250"/>
                  <a:pt x="67205" y="309446"/>
                  <a:pt x="58497" y="305092"/>
                </a:cubicBezTo>
                <a:cubicBezTo>
                  <a:pt x="48568" y="300128"/>
                  <a:pt x="41182" y="290518"/>
                  <a:pt x="30788" y="286620"/>
                </a:cubicBezTo>
                <a:cubicBezTo>
                  <a:pt x="16089" y="281108"/>
                  <a:pt x="16933" y="268147"/>
                  <a:pt x="12315" y="258911"/>
                </a:cubicBezTo>
                <a:close/>
              </a:path>
            </a:pathLst>
          </a:cu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4164368" y="1967345"/>
            <a:ext cx="1137305" cy="214829"/>
          </a:xfrm>
          <a:custGeom>
            <a:avLst/>
            <a:gdLst>
              <a:gd name="connsiteX0" fmla="*/ 84359 w 1137305"/>
              <a:gd name="connsiteY0" fmla="*/ 73891 h 214829"/>
              <a:gd name="connsiteX1" fmla="*/ 167487 w 1137305"/>
              <a:gd name="connsiteY1" fmla="*/ 27710 h 214829"/>
              <a:gd name="connsiteX2" fmla="*/ 222905 w 1137305"/>
              <a:gd name="connsiteY2" fmla="*/ 36946 h 214829"/>
              <a:gd name="connsiteX3" fmla="*/ 398396 w 1137305"/>
              <a:gd name="connsiteY3" fmla="*/ 18473 h 214829"/>
              <a:gd name="connsiteX4" fmla="*/ 463050 w 1137305"/>
              <a:gd name="connsiteY4" fmla="*/ 0 h 214829"/>
              <a:gd name="connsiteX5" fmla="*/ 546177 w 1137305"/>
              <a:gd name="connsiteY5" fmla="*/ 9237 h 214829"/>
              <a:gd name="connsiteX6" fmla="*/ 601596 w 1137305"/>
              <a:gd name="connsiteY6" fmla="*/ 36946 h 214829"/>
              <a:gd name="connsiteX7" fmla="*/ 629305 w 1137305"/>
              <a:gd name="connsiteY7" fmla="*/ 46182 h 214829"/>
              <a:gd name="connsiteX8" fmla="*/ 1072650 w 1137305"/>
              <a:gd name="connsiteY8" fmla="*/ 83128 h 214829"/>
              <a:gd name="connsiteX9" fmla="*/ 1109596 w 1137305"/>
              <a:gd name="connsiteY9" fmla="*/ 138546 h 214829"/>
              <a:gd name="connsiteX10" fmla="*/ 1137305 w 1137305"/>
              <a:gd name="connsiteY10" fmla="*/ 147782 h 214829"/>
              <a:gd name="connsiteX11" fmla="*/ 998759 w 1137305"/>
              <a:gd name="connsiteY11" fmla="*/ 166255 h 214829"/>
              <a:gd name="connsiteX12" fmla="*/ 887923 w 1137305"/>
              <a:gd name="connsiteY12" fmla="*/ 184728 h 214829"/>
              <a:gd name="connsiteX13" fmla="*/ 758614 w 1137305"/>
              <a:gd name="connsiteY13" fmla="*/ 203200 h 214829"/>
              <a:gd name="connsiteX14" fmla="*/ 444577 w 1137305"/>
              <a:gd name="connsiteY14" fmla="*/ 193964 h 214829"/>
              <a:gd name="connsiteX15" fmla="*/ 352214 w 1137305"/>
              <a:gd name="connsiteY15" fmla="*/ 175491 h 214829"/>
              <a:gd name="connsiteX16" fmla="*/ 278323 w 1137305"/>
              <a:gd name="connsiteY16" fmla="*/ 166255 h 214829"/>
              <a:gd name="connsiteX17" fmla="*/ 121305 w 1137305"/>
              <a:gd name="connsiteY17" fmla="*/ 175491 h 214829"/>
              <a:gd name="connsiteX18" fmla="*/ 93596 w 1137305"/>
              <a:gd name="connsiteY18" fmla="*/ 184728 h 214829"/>
              <a:gd name="connsiteX19" fmla="*/ 19705 w 1137305"/>
              <a:gd name="connsiteY19" fmla="*/ 175491 h 214829"/>
              <a:gd name="connsiteX20" fmla="*/ 19705 w 1137305"/>
              <a:gd name="connsiteY20" fmla="*/ 120073 h 214829"/>
              <a:gd name="connsiteX21" fmla="*/ 47414 w 1137305"/>
              <a:gd name="connsiteY21" fmla="*/ 120073 h 21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37305" h="214829">
                <a:moveTo>
                  <a:pt x="84359" y="73891"/>
                </a:moveTo>
                <a:cubicBezTo>
                  <a:pt x="147878" y="31545"/>
                  <a:pt x="118715" y="43966"/>
                  <a:pt x="167487" y="27710"/>
                </a:cubicBezTo>
                <a:cubicBezTo>
                  <a:pt x="185960" y="30789"/>
                  <a:pt x="204178" y="36946"/>
                  <a:pt x="222905" y="36946"/>
                </a:cubicBezTo>
                <a:cubicBezTo>
                  <a:pt x="258836" y="36946"/>
                  <a:pt x="351348" y="29331"/>
                  <a:pt x="398396" y="18473"/>
                </a:cubicBezTo>
                <a:cubicBezTo>
                  <a:pt x="420236" y="13433"/>
                  <a:pt x="441499" y="6158"/>
                  <a:pt x="463050" y="0"/>
                </a:cubicBezTo>
                <a:cubicBezTo>
                  <a:pt x="490759" y="3079"/>
                  <a:pt x="518677" y="4654"/>
                  <a:pt x="546177" y="9237"/>
                </a:cubicBezTo>
                <a:cubicBezTo>
                  <a:pt x="581006" y="15042"/>
                  <a:pt x="569677" y="20986"/>
                  <a:pt x="601596" y="36946"/>
                </a:cubicBezTo>
                <a:cubicBezTo>
                  <a:pt x="610304" y="41300"/>
                  <a:pt x="620069" y="43103"/>
                  <a:pt x="629305" y="46182"/>
                </a:cubicBezTo>
                <a:cubicBezTo>
                  <a:pt x="685518" y="214829"/>
                  <a:pt x="610827" y="19740"/>
                  <a:pt x="1072650" y="83128"/>
                </a:cubicBezTo>
                <a:cubicBezTo>
                  <a:pt x="1094645" y="86147"/>
                  <a:pt x="1088534" y="131525"/>
                  <a:pt x="1109596" y="138546"/>
                </a:cubicBezTo>
                <a:lnTo>
                  <a:pt x="1137305" y="147782"/>
                </a:lnTo>
                <a:lnTo>
                  <a:pt x="998759" y="166255"/>
                </a:lnTo>
                <a:cubicBezTo>
                  <a:pt x="961708" y="171744"/>
                  <a:pt x="925089" y="180082"/>
                  <a:pt x="887923" y="184728"/>
                </a:cubicBezTo>
                <a:cubicBezTo>
                  <a:pt x="795449" y="196287"/>
                  <a:pt x="838516" y="189883"/>
                  <a:pt x="758614" y="203200"/>
                </a:cubicBezTo>
                <a:lnTo>
                  <a:pt x="444577" y="193964"/>
                </a:lnTo>
                <a:cubicBezTo>
                  <a:pt x="299646" y="186894"/>
                  <a:pt x="432167" y="190028"/>
                  <a:pt x="352214" y="175491"/>
                </a:cubicBezTo>
                <a:cubicBezTo>
                  <a:pt x="327792" y="171051"/>
                  <a:pt x="302953" y="169334"/>
                  <a:pt x="278323" y="166255"/>
                </a:cubicBezTo>
                <a:cubicBezTo>
                  <a:pt x="225984" y="169334"/>
                  <a:pt x="173475" y="170274"/>
                  <a:pt x="121305" y="175491"/>
                </a:cubicBezTo>
                <a:cubicBezTo>
                  <a:pt x="111617" y="176460"/>
                  <a:pt x="103332" y="184728"/>
                  <a:pt x="93596" y="184728"/>
                </a:cubicBezTo>
                <a:cubicBezTo>
                  <a:pt x="68774" y="184728"/>
                  <a:pt x="44335" y="178570"/>
                  <a:pt x="19705" y="175491"/>
                </a:cubicBezTo>
                <a:cubicBezTo>
                  <a:pt x="14778" y="160712"/>
                  <a:pt x="0" y="134852"/>
                  <a:pt x="19705" y="120073"/>
                </a:cubicBezTo>
                <a:cubicBezTo>
                  <a:pt x="27094" y="114531"/>
                  <a:pt x="38178" y="120073"/>
                  <a:pt x="47414" y="120073"/>
                </a:cubicBezTo>
              </a:path>
            </a:pathLst>
          </a:custGeom>
          <a:solidFill>
            <a:schemeClr val="bg1"/>
          </a:solidFill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олилиния 49"/>
          <p:cNvSpPr/>
          <p:nvPr/>
        </p:nvSpPr>
        <p:spPr>
          <a:xfrm>
            <a:off x="3537527" y="2539717"/>
            <a:ext cx="729673" cy="127175"/>
          </a:xfrm>
          <a:custGeom>
            <a:avLst/>
            <a:gdLst>
              <a:gd name="connsiteX0" fmla="*/ 120073 w 729673"/>
              <a:gd name="connsiteY0" fmla="*/ 64938 h 127175"/>
              <a:gd name="connsiteX1" fmla="*/ 157018 w 729673"/>
              <a:gd name="connsiteY1" fmla="*/ 55701 h 127175"/>
              <a:gd name="connsiteX2" fmla="*/ 203200 w 729673"/>
              <a:gd name="connsiteY2" fmla="*/ 18756 h 127175"/>
              <a:gd name="connsiteX3" fmla="*/ 554182 w 729673"/>
              <a:gd name="connsiteY3" fmla="*/ 46465 h 127175"/>
              <a:gd name="connsiteX4" fmla="*/ 628073 w 729673"/>
              <a:gd name="connsiteY4" fmla="*/ 55701 h 127175"/>
              <a:gd name="connsiteX5" fmla="*/ 655782 w 729673"/>
              <a:gd name="connsiteY5" fmla="*/ 64938 h 127175"/>
              <a:gd name="connsiteX6" fmla="*/ 683491 w 729673"/>
              <a:gd name="connsiteY6" fmla="*/ 92647 h 127175"/>
              <a:gd name="connsiteX7" fmla="*/ 729673 w 729673"/>
              <a:gd name="connsiteY7" fmla="*/ 101883 h 127175"/>
              <a:gd name="connsiteX8" fmla="*/ 332509 w 729673"/>
              <a:gd name="connsiteY8" fmla="*/ 111119 h 127175"/>
              <a:gd name="connsiteX9" fmla="*/ 64655 w 729673"/>
              <a:gd name="connsiteY9" fmla="*/ 111119 h 127175"/>
              <a:gd name="connsiteX10" fmla="*/ 27709 w 729673"/>
              <a:gd name="connsiteY10" fmla="*/ 101883 h 127175"/>
              <a:gd name="connsiteX11" fmla="*/ 0 w 729673"/>
              <a:gd name="connsiteY11" fmla="*/ 92647 h 127175"/>
              <a:gd name="connsiteX12" fmla="*/ 27709 w 729673"/>
              <a:gd name="connsiteY12" fmla="*/ 83410 h 127175"/>
              <a:gd name="connsiteX13" fmla="*/ 120073 w 729673"/>
              <a:gd name="connsiteY13" fmla="*/ 64938 h 12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9673" h="127175">
                <a:moveTo>
                  <a:pt x="120073" y="64938"/>
                </a:moveTo>
                <a:cubicBezTo>
                  <a:pt x="141625" y="60320"/>
                  <a:pt x="146456" y="62742"/>
                  <a:pt x="157018" y="55701"/>
                </a:cubicBezTo>
                <a:cubicBezTo>
                  <a:pt x="240568" y="0"/>
                  <a:pt x="112620" y="48948"/>
                  <a:pt x="203200" y="18756"/>
                </a:cubicBezTo>
                <a:cubicBezTo>
                  <a:pt x="375729" y="43402"/>
                  <a:pt x="188163" y="18310"/>
                  <a:pt x="554182" y="46465"/>
                </a:cubicBezTo>
                <a:cubicBezTo>
                  <a:pt x="578931" y="48369"/>
                  <a:pt x="603443" y="52622"/>
                  <a:pt x="628073" y="55701"/>
                </a:cubicBezTo>
                <a:cubicBezTo>
                  <a:pt x="637309" y="58780"/>
                  <a:pt x="647681" y="59537"/>
                  <a:pt x="655782" y="64938"/>
                </a:cubicBezTo>
                <a:cubicBezTo>
                  <a:pt x="666650" y="72184"/>
                  <a:pt x="671808" y="86805"/>
                  <a:pt x="683491" y="92647"/>
                </a:cubicBezTo>
                <a:cubicBezTo>
                  <a:pt x="697533" y="99668"/>
                  <a:pt x="714279" y="98804"/>
                  <a:pt x="729673" y="101883"/>
                </a:cubicBezTo>
                <a:lnTo>
                  <a:pt x="332509" y="111119"/>
                </a:lnTo>
                <a:cubicBezTo>
                  <a:pt x="96178" y="119130"/>
                  <a:pt x="273373" y="127175"/>
                  <a:pt x="64655" y="111119"/>
                </a:cubicBezTo>
                <a:cubicBezTo>
                  <a:pt x="52340" y="108040"/>
                  <a:pt x="39915" y="105370"/>
                  <a:pt x="27709" y="101883"/>
                </a:cubicBezTo>
                <a:cubicBezTo>
                  <a:pt x="18348" y="99208"/>
                  <a:pt x="0" y="102383"/>
                  <a:pt x="0" y="92647"/>
                </a:cubicBezTo>
                <a:cubicBezTo>
                  <a:pt x="0" y="82911"/>
                  <a:pt x="17998" y="84104"/>
                  <a:pt x="27709" y="83410"/>
                </a:cubicBezTo>
                <a:cubicBezTo>
                  <a:pt x="61490" y="80997"/>
                  <a:pt x="98522" y="69556"/>
                  <a:pt x="120073" y="64938"/>
                </a:cubicBezTo>
                <a:close/>
              </a:path>
            </a:pathLst>
          </a:cu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олилиния 50"/>
          <p:cNvSpPr/>
          <p:nvPr/>
        </p:nvSpPr>
        <p:spPr>
          <a:xfrm>
            <a:off x="4498109" y="2623127"/>
            <a:ext cx="768723" cy="166255"/>
          </a:xfrm>
          <a:custGeom>
            <a:avLst/>
            <a:gdLst>
              <a:gd name="connsiteX0" fmla="*/ 83127 w 768723"/>
              <a:gd name="connsiteY0" fmla="*/ 120073 h 166255"/>
              <a:gd name="connsiteX1" fmla="*/ 101600 w 768723"/>
              <a:gd name="connsiteY1" fmla="*/ 83128 h 166255"/>
              <a:gd name="connsiteX2" fmla="*/ 166255 w 768723"/>
              <a:gd name="connsiteY2" fmla="*/ 46182 h 166255"/>
              <a:gd name="connsiteX3" fmla="*/ 193964 w 768723"/>
              <a:gd name="connsiteY3" fmla="*/ 27709 h 166255"/>
              <a:gd name="connsiteX4" fmla="*/ 230909 w 768723"/>
              <a:gd name="connsiteY4" fmla="*/ 18473 h 166255"/>
              <a:gd name="connsiteX5" fmla="*/ 267855 w 768723"/>
              <a:gd name="connsiteY5" fmla="*/ 0 h 166255"/>
              <a:gd name="connsiteX6" fmla="*/ 314036 w 768723"/>
              <a:gd name="connsiteY6" fmla="*/ 9237 h 166255"/>
              <a:gd name="connsiteX7" fmla="*/ 378691 w 768723"/>
              <a:gd name="connsiteY7" fmla="*/ 27709 h 166255"/>
              <a:gd name="connsiteX8" fmla="*/ 443346 w 768723"/>
              <a:gd name="connsiteY8" fmla="*/ 36946 h 166255"/>
              <a:gd name="connsiteX9" fmla="*/ 563418 w 768723"/>
              <a:gd name="connsiteY9" fmla="*/ 55418 h 166255"/>
              <a:gd name="connsiteX10" fmla="*/ 646546 w 768723"/>
              <a:gd name="connsiteY10" fmla="*/ 83128 h 166255"/>
              <a:gd name="connsiteX11" fmla="*/ 674255 w 768723"/>
              <a:gd name="connsiteY11" fmla="*/ 92364 h 166255"/>
              <a:gd name="connsiteX12" fmla="*/ 729673 w 768723"/>
              <a:gd name="connsiteY12" fmla="*/ 101600 h 166255"/>
              <a:gd name="connsiteX13" fmla="*/ 757382 w 768723"/>
              <a:gd name="connsiteY13" fmla="*/ 129309 h 166255"/>
              <a:gd name="connsiteX14" fmla="*/ 665018 w 768723"/>
              <a:gd name="connsiteY14" fmla="*/ 138546 h 166255"/>
              <a:gd name="connsiteX15" fmla="*/ 609600 w 768723"/>
              <a:gd name="connsiteY15" fmla="*/ 147782 h 166255"/>
              <a:gd name="connsiteX16" fmla="*/ 517236 w 768723"/>
              <a:gd name="connsiteY16" fmla="*/ 157018 h 166255"/>
              <a:gd name="connsiteX17" fmla="*/ 489527 w 768723"/>
              <a:gd name="connsiteY17" fmla="*/ 166255 h 166255"/>
              <a:gd name="connsiteX18" fmla="*/ 0 w 768723"/>
              <a:gd name="connsiteY18" fmla="*/ 138546 h 166255"/>
              <a:gd name="connsiteX19" fmla="*/ 9236 w 768723"/>
              <a:gd name="connsiteY19" fmla="*/ 110837 h 166255"/>
              <a:gd name="connsiteX20" fmla="*/ 36946 w 768723"/>
              <a:gd name="connsiteY20" fmla="*/ 101600 h 166255"/>
              <a:gd name="connsiteX21" fmla="*/ 83127 w 768723"/>
              <a:gd name="connsiteY21" fmla="*/ 120073 h 166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68723" h="166255">
                <a:moveTo>
                  <a:pt x="83127" y="120073"/>
                </a:moveTo>
                <a:cubicBezTo>
                  <a:pt x="93903" y="116994"/>
                  <a:pt x="92639" y="93582"/>
                  <a:pt x="101600" y="83128"/>
                </a:cubicBezTo>
                <a:cubicBezTo>
                  <a:pt x="123969" y="57031"/>
                  <a:pt x="138087" y="55571"/>
                  <a:pt x="166255" y="46182"/>
                </a:cubicBezTo>
                <a:cubicBezTo>
                  <a:pt x="175491" y="40024"/>
                  <a:pt x="183761" y="32082"/>
                  <a:pt x="193964" y="27709"/>
                </a:cubicBezTo>
                <a:cubicBezTo>
                  <a:pt x="205632" y="22709"/>
                  <a:pt x="219023" y="22930"/>
                  <a:pt x="230909" y="18473"/>
                </a:cubicBezTo>
                <a:cubicBezTo>
                  <a:pt x="243801" y="13638"/>
                  <a:pt x="255540" y="6158"/>
                  <a:pt x="267855" y="0"/>
                </a:cubicBezTo>
                <a:cubicBezTo>
                  <a:pt x="283249" y="3079"/>
                  <a:pt x="298806" y="5430"/>
                  <a:pt x="314036" y="9237"/>
                </a:cubicBezTo>
                <a:cubicBezTo>
                  <a:pt x="335781" y="14673"/>
                  <a:pt x="356775" y="23013"/>
                  <a:pt x="378691" y="27709"/>
                </a:cubicBezTo>
                <a:cubicBezTo>
                  <a:pt x="399978" y="32271"/>
                  <a:pt x="421794" y="33867"/>
                  <a:pt x="443346" y="36946"/>
                </a:cubicBezTo>
                <a:cubicBezTo>
                  <a:pt x="519678" y="62389"/>
                  <a:pt x="400129" y="24801"/>
                  <a:pt x="563418" y="55418"/>
                </a:cubicBezTo>
                <a:cubicBezTo>
                  <a:pt x="563423" y="55419"/>
                  <a:pt x="632689" y="78509"/>
                  <a:pt x="646546" y="83128"/>
                </a:cubicBezTo>
                <a:cubicBezTo>
                  <a:pt x="655782" y="86207"/>
                  <a:pt x="664652" y="90763"/>
                  <a:pt x="674255" y="92364"/>
                </a:cubicBezTo>
                <a:lnTo>
                  <a:pt x="729673" y="101600"/>
                </a:lnTo>
                <a:cubicBezTo>
                  <a:pt x="738909" y="110836"/>
                  <a:pt x="768723" y="122828"/>
                  <a:pt x="757382" y="129309"/>
                </a:cubicBezTo>
                <a:cubicBezTo>
                  <a:pt x="730517" y="144660"/>
                  <a:pt x="695721" y="134708"/>
                  <a:pt x="665018" y="138546"/>
                </a:cubicBezTo>
                <a:cubicBezTo>
                  <a:pt x="646435" y="140869"/>
                  <a:pt x="628183" y="145459"/>
                  <a:pt x="609600" y="147782"/>
                </a:cubicBezTo>
                <a:cubicBezTo>
                  <a:pt x="578897" y="151620"/>
                  <a:pt x="548024" y="153939"/>
                  <a:pt x="517236" y="157018"/>
                </a:cubicBezTo>
                <a:cubicBezTo>
                  <a:pt x="508000" y="160097"/>
                  <a:pt x="499263" y="166255"/>
                  <a:pt x="489527" y="166255"/>
                </a:cubicBezTo>
                <a:cubicBezTo>
                  <a:pt x="366408" y="166255"/>
                  <a:pt x="114158" y="146419"/>
                  <a:pt x="0" y="138546"/>
                </a:cubicBezTo>
                <a:cubicBezTo>
                  <a:pt x="3079" y="129310"/>
                  <a:pt x="2352" y="117721"/>
                  <a:pt x="9236" y="110837"/>
                </a:cubicBezTo>
                <a:cubicBezTo>
                  <a:pt x="16121" y="103952"/>
                  <a:pt x="28238" y="105954"/>
                  <a:pt x="36946" y="101600"/>
                </a:cubicBezTo>
                <a:cubicBezTo>
                  <a:pt x="84137" y="78005"/>
                  <a:pt x="72351" y="123152"/>
                  <a:pt x="83127" y="120073"/>
                </a:cubicBezTo>
                <a:close/>
              </a:path>
            </a:pathLst>
          </a:cu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олилиния 51"/>
          <p:cNvSpPr/>
          <p:nvPr/>
        </p:nvSpPr>
        <p:spPr>
          <a:xfrm>
            <a:off x="5643570" y="1928802"/>
            <a:ext cx="740270" cy="225339"/>
          </a:xfrm>
          <a:custGeom>
            <a:avLst/>
            <a:gdLst>
              <a:gd name="connsiteX0" fmla="*/ 323600 w 740270"/>
              <a:gd name="connsiteY0" fmla="*/ 73891 h 225339"/>
              <a:gd name="connsiteX1" fmla="*/ 332837 w 740270"/>
              <a:gd name="connsiteY1" fmla="*/ 46182 h 225339"/>
              <a:gd name="connsiteX2" fmla="*/ 369782 w 740270"/>
              <a:gd name="connsiteY2" fmla="*/ 27709 h 225339"/>
              <a:gd name="connsiteX3" fmla="*/ 397491 w 740270"/>
              <a:gd name="connsiteY3" fmla="*/ 0 h 225339"/>
              <a:gd name="connsiteX4" fmla="*/ 609928 w 740270"/>
              <a:gd name="connsiteY4" fmla="*/ 27709 h 225339"/>
              <a:gd name="connsiteX5" fmla="*/ 646873 w 740270"/>
              <a:gd name="connsiteY5" fmla="*/ 36946 h 225339"/>
              <a:gd name="connsiteX6" fmla="*/ 702291 w 740270"/>
              <a:gd name="connsiteY6" fmla="*/ 46182 h 225339"/>
              <a:gd name="connsiteX7" fmla="*/ 720764 w 740270"/>
              <a:gd name="connsiteY7" fmla="*/ 73891 h 225339"/>
              <a:gd name="connsiteX8" fmla="*/ 720764 w 740270"/>
              <a:gd name="connsiteY8" fmla="*/ 157018 h 225339"/>
              <a:gd name="connsiteX9" fmla="*/ 693055 w 740270"/>
              <a:gd name="connsiteY9" fmla="*/ 175491 h 225339"/>
              <a:gd name="connsiteX10" fmla="*/ 665346 w 740270"/>
              <a:gd name="connsiteY10" fmla="*/ 184727 h 225339"/>
              <a:gd name="connsiteX11" fmla="*/ 268182 w 740270"/>
              <a:gd name="connsiteY11" fmla="*/ 203200 h 225339"/>
              <a:gd name="connsiteX12" fmla="*/ 9564 w 740270"/>
              <a:gd name="connsiteY12" fmla="*/ 203200 h 225339"/>
              <a:gd name="connsiteX13" fmla="*/ 328 w 740270"/>
              <a:gd name="connsiteY13" fmla="*/ 175491 h 225339"/>
              <a:gd name="connsiteX14" fmla="*/ 18800 w 740270"/>
              <a:gd name="connsiteY14" fmla="*/ 138546 h 225339"/>
              <a:gd name="connsiteX15" fmla="*/ 46509 w 740270"/>
              <a:gd name="connsiteY15" fmla="*/ 120073 h 225339"/>
              <a:gd name="connsiteX16" fmla="*/ 277419 w 740270"/>
              <a:gd name="connsiteY16" fmla="*/ 92364 h 225339"/>
              <a:gd name="connsiteX17" fmla="*/ 323600 w 740270"/>
              <a:gd name="connsiteY17" fmla="*/ 73891 h 225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40270" h="225339">
                <a:moveTo>
                  <a:pt x="323600" y="73891"/>
                </a:moveTo>
                <a:cubicBezTo>
                  <a:pt x="332836" y="66194"/>
                  <a:pt x="325953" y="53066"/>
                  <a:pt x="332837" y="46182"/>
                </a:cubicBezTo>
                <a:cubicBezTo>
                  <a:pt x="342573" y="36446"/>
                  <a:pt x="358578" y="35712"/>
                  <a:pt x="369782" y="27709"/>
                </a:cubicBezTo>
                <a:cubicBezTo>
                  <a:pt x="380411" y="20117"/>
                  <a:pt x="388255" y="9236"/>
                  <a:pt x="397491" y="0"/>
                </a:cubicBezTo>
                <a:cubicBezTo>
                  <a:pt x="502649" y="35053"/>
                  <a:pt x="433471" y="17330"/>
                  <a:pt x="609928" y="27709"/>
                </a:cubicBezTo>
                <a:cubicBezTo>
                  <a:pt x="622243" y="30788"/>
                  <a:pt x="634425" y="34456"/>
                  <a:pt x="646873" y="36946"/>
                </a:cubicBezTo>
                <a:cubicBezTo>
                  <a:pt x="665237" y="40619"/>
                  <a:pt x="685541" y="37807"/>
                  <a:pt x="702291" y="46182"/>
                </a:cubicBezTo>
                <a:cubicBezTo>
                  <a:pt x="712220" y="51146"/>
                  <a:pt x="714606" y="64655"/>
                  <a:pt x="720764" y="73891"/>
                </a:cubicBezTo>
                <a:cubicBezTo>
                  <a:pt x="731415" y="105845"/>
                  <a:pt x="740270" y="118006"/>
                  <a:pt x="720764" y="157018"/>
                </a:cubicBezTo>
                <a:cubicBezTo>
                  <a:pt x="715800" y="166947"/>
                  <a:pt x="702984" y="170527"/>
                  <a:pt x="693055" y="175491"/>
                </a:cubicBezTo>
                <a:cubicBezTo>
                  <a:pt x="684347" y="179845"/>
                  <a:pt x="675061" y="184093"/>
                  <a:pt x="665346" y="184727"/>
                </a:cubicBezTo>
                <a:cubicBezTo>
                  <a:pt x="533096" y="193352"/>
                  <a:pt x="400570" y="197042"/>
                  <a:pt x="268182" y="203200"/>
                </a:cubicBezTo>
                <a:cubicBezTo>
                  <a:pt x="170675" y="215389"/>
                  <a:pt x="125791" y="225339"/>
                  <a:pt x="9564" y="203200"/>
                </a:cubicBezTo>
                <a:cubicBezTo>
                  <a:pt x="0" y="201378"/>
                  <a:pt x="3407" y="184727"/>
                  <a:pt x="328" y="175491"/>
                </a:cubicBezTo>
                <a:cubicBezTo>
                  <a:pt x="6485" y="163176"/>
                  <a:pt x="9986" y="149123"/>
                  <a:pt x="18800" y="138546"/>
                </a:cubicBezTo>
                <a:cubicBezTo>
                  <a:pt x="25906" y="130018"/>
                  <a:pt x="36871" y="125581"/>
                  <a:pt x="46509" y="120073"/>
                </a:cubicBezTo>
                <a:cubicBezTo>
                  <a:pt x="128416" y="73269"/>
                  <a:pt x="130502" y="99360"/>
                  <a:pt x="277419" y="92364"/>
                </a:cubicBezTo>
                <a:cubicBezTo>
                  <a:pt x="307305" y="62478"/>
                  <a:pt x="314364" y="81588"/>
                  <a:pt x="323600" y="73891"/>
                </a:cubicBezTo>
                <a:close/>
              </a:path>
            </a:pathLst>
          </a:cu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олилиния 53"/>
          <p:cNvSpPr/>
          <p:nvPr/>
        </p:nvSpPr>
        <p:spPr>
          <a:xfrm>
            <a:off x="4080933" y="3032442"/>
            <a:ext cx="374362" cy="98261"/>
          </a:xfrm>
          <a:custGeom>
            <a:avLst/>
            <a:gdLst>
              <a:gd name="connsiteX0" fmla="*/ 10776 w 374362"/>
              <a:gd name="connsiteY0" fmla="*/ 43267 h 98261"/>
              <a:gd name="connsiteX1" fmla="*/ 47722 w 374362"/>
              <a:gd name="connsiteY1" fmla="*/ 15558 h 98261"/>
              <a:gd name="connsiteX2" fmla="*/ 112376 w 374362"/>
              <a:gd name="connsiteY2" fmla="*/ 15558 h 98261"/>
              <a:gd name="connsiteX3" fmla="*/ 140085 w 374362"/>
              <a:gd name="connsiteY3" fmla="*/ 24794 h 98261"/>
              <a:gd name="connsiteX4" fmla="*/ 177031 w 374362"/>
              <a:gd name="connsiteY4" fmla="*/ 43267 h 98261"/>
              <a:gd name="connsiteX5" fmla="*/ 370994 w 374362"/>
              <a:gd name="connsiteY5" fmla="*/ 52503 h 98261"/>
              <a:gd name="connsiteX6" fmla="*/ 361758 w 374362"/>
              <a:gd name="connsiteY6" fmla="*/ 89449 h 98261"/>
              <a:gd name="connsiteX7" fmla="*/ 140085 w 374362"/>
              <a:gd name="connsiteY7" fmla="*/ 80213 h 98261"/>
              <a:gd name="connsiteX8" fmla="*/ 112376 w 374362"/>
              <a:gd name="connsiteY8" fmla="*/ 70976 h 98261"/>
              <a:gd name="connsiteX9" fmla="*/ 10776 w 374362"/>
              <a:gd name="connsiteY9" fmla="*/ 43267 h 98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4362" h="98261">
                <a:moveTo>
                  <a:pt x="10776" y="43267"/>
                </a:moveTo>
                <a:cubicBezTo>
                  <a:pt x="0" y="34031"/>
                  <a:pt x="34356" y="23195"/>
                  <a:pt x="47722" y="15558"/>
                </a:cubicBezTo>
                <a:cubicBezTo>
                  <a:pt x="74949" y="0"/>
                  <a:pt x="82316" y="6970"/>
                  <a:pt x="112376" y="15558"/>
                </a:cubicBezTo>
                <a:cubicBezTo>
                  <a:pt x="121737" y="18233"/>
                  <a:pt x="131136" y="20959"/>
                  <a:pt x="140085" y="24794"/>
                </a:cubicBezTo>
                <a:cubicBezTo>
                  <a:pt x="152741" y="30218"/>
                  <a:pt x="163360" y="41626"/>
                  <a:pt x="177031" y="43267"/>
                </a:cubicBezTo>
                <a:cubicBezTo>
                  <a:pt x="241298" y="50979"/>
                  <a:pt x="306340" y="49424"/>
                  <a:pt x="370994" y="52503"/>
                </a:cubicBezTo>
                <a:cubicBezTo>
                  <a:pt x="367915" y="64818"/>
                  <a:pt x="374362" y="87936"/>
                  <a:pt x="361758" y="89449"/>
                </a:cubicBezTo>
                <a:cubicBezTo>
                  <a:pt x="288330" y="98261"/>
                  <a:pt x="213838" y="85676"/>
                  <a:pt x="140085" y="80213"/>
                </a:cubicBezTo>
                <a:cubicBezTo>
                  <a:pt x="130376" y="79494"/>
                  <a:pt x="122014" y="72353"/>
                  <a:pt x="112376" y="70976"/>
                </a:cubicBezTo>
                <a:cubicBezTo>
                  <a:pt x="43823" y="61183"/>
                  <a:pt x="21552" y="52503"/>
                  <a:pt x="10776" y="43267"/>
                </a:cubicBezTo>
                <a:close/>
              </a:path>
            </a:pathLst>
          </a:cu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олилиния 54"/>
          <p:cNvSpPr/>
          <p:nvPr/>
        </p:nvSpPr>
        <p:spPr>
          <a:xfrm>
            <a:off x="2188209" y="5766515"/>
            <a:ext cx="4655641" cy="183373"/>
          </a:xfrm>
          <a:custGeom>
            <a:avLst/>
            <a:gdLst>
              <a:gd name="connsiteX0" fmla="*/ 111646 w 4655641"/>
              <a:gd name="connsiteY0" fmla="*/ 24685 h 183373"/>
              <a:gd name="connsiteX1" fmla="*/ 139355 w 4655641"/>
              <a:gd name="connsiteY1" fmla="*/ 43158 h 183373"/>
              <a:gd name="connsiteX2" fmla="*/ 785900 w 4655641"/>
              <a:gd name="connsiteY2" fmla="*/ 52394 h 183373"/>
              <a:gd name="connsiteX3" fmla="*/ 804373 w 4655641"/>
              <a:gd name="connsiteY3" fmla="*/ 80103 h 183373"/>
              <a:gd name="connsiteX4" fmla="*/ 832082 w 4655641"/>
              <a:gd name="connsiteY4" fmla="*/ 135521 h 183373"/>
              <a:gd name="connsiteX5" fmla="*/ 859791 w 4655641"/>
              <a:gd name="connsiteY5" fmla="*/ 144758 h 183373"/>
              <a:gd name="connsiteX6" fmla="*/ 970627 w 4655641"/>
              <a:gd name="connsiteY6" fmla="*/ 135521 h 183373"/>
              <a:gd name="connsiteX7" fmla="*/ 998336 w 4655641"/>
              <a:gd name="connsiteY7" fmla="*/ 126285 h 183373"/>
              <a:gd name="connsiteX8" fmla="*/ 1035282 w 4655641"/>
              <a:gd name="connsiteY8" fmla="*/ 117049 h 183373"/>
              <a:gd name="connsiteX9" fmla="*/ 1201536 w 4655641"/>
              <a:gd name="connsiteY9" fmla="*/ 107812 h 183373"/>
              <a:gd name="connsiteX10" fmla="*/ 1229246 w 4655641"/>
              <a:gd name="connsiteY10" fmla="*/ 135521 h 183373"/>
              <a:gd name="connsiteX11" fmla="*/ 1423209 w 4655641"/>
              <a:gd name="connsiteY11" fmla="*/ 144758 h 183373"/>
              <a:gd name="connsiteX12" fmla="*/ 1654118 w 4655641"/>
              <a:gd name="connsiteY12" fmla="*/ 144758 h 183373"/>
              <a:gd name="connsiteX13" fmla="*/ 1681827 w 4655641"/>
              <a:gd name="connsiteY13" fmla="*/ 135521 h 183373"/>
              <a:gd name="connsiteX14" fmla="*/ 1921973 w 4655641"/>
              <a:gd name="connsiteY14" fmla="*/ 126285 h 183373"/>
              <a:gd name="connsiteX15" fmla="*/ 1968155 w 4655641"/>
              <a:gd name="connsiteY15" fmla="*/ 153994 h 183373"/>
              <a:gd name="connsiteX16" fmla="*/ 2005100 w 4655641"/>
              <a:gd name="connsiteY16" fmla="*/ 163230 h 183373"/>
              <a:gd name="connsiteX17" fmla="*/ 2125173 w 4655641"/>
              <a:gd name="connsiteY17" fmla="*/ 135521 h 183373"/>
              <a:gd name="connsiteX18" fmla="*/ 2189827 w 4655641"/>
              <a:gd name="connsiteY18" fmla="*/ 107812 h 183373"/>
              <a:gd name="connsiteX19" fmla="*/ 2217536 w 4655641"/>
              <a:gd name="connsiteY19" fmla="*/ 89340 h 183373"/>
              <a:gd name="connsiteX20" fmla="*/ 2254482 w 4655641"/>
              <a:gd name="connsiteY20" fmla="*/ 80103 h 183373"/>
              <a:gd name="connsiteX21" fmla="*/ 2282191 w 4655641"/>
              <a:gd name="connsiteY21" fmla="*/ 70867 h 183373"/>
              <a:gd name="connsiteX22" fmla="*/ 2466918 w 4655641"/>
              <a:gd name="connsiteY22" fmla="*/ 70867 h 183373"/>
              <a:gd name="connsiteX23" fmla="*/ 2494627 w 4655641"/>
              <a:gd name="connsiteY23" fmla="*/ 52394 h 183373"/>
              <a:gd name="connsiteX24" fmla="*/ 2550046 w 4655641"/>
              <a:gd name="connsiteY24" fmla="*/ 43158 h 183373"/>
              <a:gd name="connsiteX25" fmla="*/ 2697827 w 4655641"/>
              <a:gd name="connsiteY25" fmla="*/ 43158 h 183373"/>
              <a:gd name="connsiteX26" fmla="*/ 2707064 w 4655641"/>
              <a:gd name="connsiteY26" fmla="*/ 70867 h 183373"/>
              <a:gd name="connsiteX27" fmla="*/ 3113464 w 4655641"/>
              <a:gd name="connsiteY27" fmla="*/ 80103 h 183373"/>
              <a:gd name="connsiteX28" fmla="*/ 3270482 w 4655641"/>
              <a:gd name="connsiteY28" fmla="*/ 107812 h 183373"/>
              <a:gd name="connsiteX29" fmla="*/ 3279718 w 4655641"/>
              <a:gd name="connsiteY29" fmla="*/ 135521 h 183373"/>
              <a:gd name="connsiteX30" fmla="*/ 3307427 w 4655641"/>
              <a:gd name="connsiteY30" fmla="*/ 163230 h 183373"/>
              <a:gd name="connsiteX31" fmla="*/ 3492155 w 4655641"/>
              <a:gd name="connsiteY31" fmla="*/ 153994 h 183373"/>
              <a:gd name="connsiteX32" fmla="*/ 3547573 w 4655641"/>
              <a:gd name="connsiteY32" fmla="*/ 144758 h 183373"/>
              <a:gd name="connsiteX33" fmla="*/ 3750773 w 4655641"/>
              <a:gd name="connsiteY33" fmla="*/ 153994 h 183373"/>
              <a:gd name="connsiteX34" fmla="*/ 3953973 w 4655641"/>
              <a:gd name="connsiteY34" fmla="*/ 153994 h 183373"/>
              <a:gd name="connsiteX35" fmla="*/ 4000155 w 4655641"/>
              <a:gd name="connsiteY35" fmla="*/ 163230 h 183373"/>
              <a:gd name="connsiteX36" fmla="*/ 4083282 w 4655641"/>
              <a:gd name="connsiteY36" fmla="*/ 153994 h 183373"/>
              <a:gd name="connsiteX37" fmla="*/ 4157173 w 4655641"/>
              <a:gd name="connsiteY37" fmla="*/ 126285 h 183373"/>
              <a:gd name="connsiteX38" fmla="*/ 4388082 w 4655641"/>
              <a:gd name="connsiteY38" fmla="*/ 144758 h 183373"/>
              <a:gd name="connsiteX39" fmla="*/ 4535864 w 4655641"/>
              <a:gd name="connsiteY39" fmla="*/ 172467 h 18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655641" h="183373">
                <a:moveTo>
                  <a:pt x="111646" y="24685"/>
                </a:moveTo>
                <a:cubicBezTo>
                  <a:pt x="120882" y="30843"/>
                  <a:pt x="128257" y="42900"/>
                  <a:pt x="139355" y="43158"/>
                </a:cubicBezTo>
                <a:cubicBezTo>
                  <a:pt x="1114892" y="65844"/>
                  <a:pt x="0" y="0"/>
                  <a:pt x="785900" y="52394"/>
                </a:cubicBezTo>
                <a:cubicBezTo>
                  <a:pt x="792058" y="61630"/>
                  <a:pt x="799409" y="70174"/>
                  <a:pt x="804373" y="80103"/>
                </a:cubicBezTo>
                <a:cubicBezTo>
                  <a:pt x="815529" y="102415"/>
                  <a:pt x="810022" y="117873"/>
                  <a:pt x="832082" y="135521"/>
                </a:cubicBezTo>
                <a:cubicBezTo>
                  <a:pt x="839685" y="141603"/>
                  <a:pt x="850555" y="141679"/>
                  <a:pt x="859791" y="144758"/>
                </a:cubicBezTo>
                <a:cubicBezTo>
                  <a:pt x="896736" y="141679"/>
                  <a:pt x="933879" y="140421"/>
                  <a:pt x="970627" y="135521"/>
                </a:cubicBezTo>
                <a:cubicBezTo>
                  <a:pt x="980278" y="134234"/>
                  <a:pt x="988975" y="128960"/>
                  <a:pt x="998336" y="126285"/>
                </a:cubicBezTo>
                <a:cubicBezTo>
                  <a:pt x="1010542" y="122798"/>
                  <a:pt x="1022967" y="120128"/>
                  <a:pt x="1035282" y="117049"/>
                </a:cubicBezTo>
                <a:cubicBezTo>
                  <a:pt x="1095222" y="77088"/>
                  <a:pt x="1078098" y="80382"/>
                  <a:pt x="1201536" y="107812"/>
                </a:cubicBezTo>
                <a:cubicBezTo>
                  <a:pt x="1214287" y="110646"/>
                  <a:pt x="1216361" y="133374"/>
                  <a:pt x="1229246" y="135521"/>
                </a:cubicBezTo>
                <a:cubicBezTo>
                  <a:pt x="1293093" y="146162"/>
                  <a:pt x="1358555" y="141679"/>
                  <a:pt x="1423209" y="144758"/>
                </a:cubicBezTo>
                <a:cubicBezTo>
                  <a:pt x="1512686" y="174583"/>
                  <a:pt x="1458990" y="160368"/>
                  <a:pt x="1654118" y="144758"/>
                </a:cubicBezTo>
                <a:cubicBezTo>
                  <a:pt x="1663823" y="143982"/>
                  <a:pt x="1672114" y="136191"/>
                  <a:pt x="1681827" y="135521"/>
                </a:cubicBezTo>
                <a:cubicBezTo>
                  <a:pt x="1761745" y="130009"/>
                  <a:pt x="1841924" y="129364"/>
                  <a:pt x="1921973" y="126285"/>
                </a:cubicBezTo>
                <a:cubicBezTo>
                  <a:pt x="1978885" y="107315"/>
                  <a:pt x="1922501" y="115950"/>
                  <a:pt x="1968155" y="153994"/>
                </a:cubicBezTo>
                <a:cubicBezTo>
                  <a:pt x="1977907" y="162120"/>
                  <a:pt x="1992785" y="160151"/>
                  <a:pt x="2005100" y="163230"/>
                </a:cubicBezTo>
                <a:cubicBezTo>
                  <a:pt x="2057700" y="155716"/>
                  <a:pt x="2077125" y="156875"/>
                  <a:pt x="2125173" y="135521"/>
                </a:cubicBezTo>
                <a:cubicBezTo>
                  <a:pt x="2207184" y="99072"/>
                  <a:pt x="2092094" y="132247"/>
                  <a:pt x="2189827" y="107812"/>
                </a:cubicBezTo>
                <a:cubicBezTo>
                  <a:pt x="2199063" y="101655"/>
                  <a:pt x="2207333" y="93713"/>
                  <a:pt x="2217536" y="89340"/>
                </a:cubicBezTo>
                <a:cubicBezTo>
                  <a:pt x="2229204" y="84339"/>
                  <a:pt x="2242276" y="83590"/>
                  <a:pt x="2254482" y="80103"/>
                </a:cubicBezTo>
                <a:cubicBezTo>
                  <a:pt x="2263843" y="77428"/>
                  <a:pt x="2272955" y="73946"/>
                  <a:pt x="2282191" y="70867"/>
                </a:cubicBezTo>
                <a:cubicBezTo>
                  <a:pt x="2353449" y="77345"/>
                  <a:pt x="2397631" y="88189"/>
                  <a:pt x="2466918" y="70867"/>
                </a:cubicBezTo>
                <a:cubicBezTo>
                  <a:pt x="2477687" y="68175"/>
                  <a:pt x="2484096" y="55904"/>
                  <a:pt x="2494627" y="52394"/>
                </a:cubicBezTo>
                <a:cubicBezTo>
                  <a:pt x="2512394" y="46472"/>
                  <a:pt x="2531573" y="46237"/>
                  <a:pt x="2550046" y="43158"/>
                </a:cubicBezTo>
                <a:cubicBezTo>
                  <a:pt x="2609223" y="13568"/>
                  <a:pt x="2604062" y="7095"/>
                  <a:pt x="2697827" y="43158"/>
                </a:cubicBezTo>
                <a:cubicBezTo>
                  <a:pt x="2706914" y="46653"/>
                  <a:pt x="2697366" y="70005"/>
                  <a:pt x="2707064" y="70867"/>
                </a:cubicBezTo>
                <a:cubicBezTo>
                  <a:pt x="2842033" y="82864"/>
                  <a:pt x="2977997" y="77024"/>
                  <a:pt x="3113464" y="80103"/>
                </a:cubicBezTo>
                <a:cubicBezTo>
                  <a:pt x="3194729" y="134281"/>
                  <a:pt x="3061583" y="52106"/>
                  <a:pt x="3270482" y="107812"/>
                </a:cubicBezTo>
                <a:cubicBezTo>
                  <a:pt x="3279889" y="110321"/>
                  <a:pt x="3274318" y="127420"/>
                  <a:pt x="3279718" y="135521"/>
                </a:cubicBezTo>
                <a:cubicBezTo>
                  <a:pt x="3286964" y="146389"/>
                  <a:pt x="3298191" y="153994"/>
                  <a:pt x="3307427" y="163230"/>
                </a:cubicBezTo>
                <a:cubicBezTo>
                  <a:pt x="3369003" y="160151"/>
                  <a:pt x="3430684" y="158722"/>
                  <a:pt x="3492155" y="153994"/>
                </a:cubicBezTo>
                <a:cubicBezTo>
                  <a:pt x="3510827" y="152558"/>
                  <a:pt x="3528846" y="144758"/>
                  <a:pt x="3547573" y="144758"/>
                </a:cubicBezTo>
                <a:cubicBezTo>
                  <a:pt x="3615376" y="144758"/>
                  <a:pt x="3683040" y="150915"/>
                  <a:pt x="3750773" y="153994"/>
                </a:cubicBezTo>
                <a:cubicBezTo>
                  <a:pt x="3838915" y="183373"/>
                  <a:pt x="3739515" y="153994"/>
                  <a:pt x="3953973" y="153994"/>
                </a:cubicBezTo>
                <a:cubicBezTo>
                  <a:pt x="3969672" y="153994"/>
                  <a:pt x="3984761" y="160151"/>
                  <a:pt x="4000155" y="163230"/>
                </a:cubicBezTo>
                <a:cubicBezTo>
                  <a:pt x="4027864" y="160151"/>
                  <a:pt x="4055782" y="158577"/>
                  <a:pt x="4083282" y="153994"/>
                </a:cubicBezTo>
                <a:cubicBezTo>
                  <a:pt x="4095695" y="151925"/>
                  <a:pt x="4154785" y="127240"/>
                  <a:pt x="4157173" y="126285"/>
                </a:cubicBezTo>
                <a:cubicBezTo>
                  <a:pt x="4261714" y="161131"/>
                  <a:pt x="4088045" y="106043"/>
                  <a:pt x="4388082" y="144758"/>
                </a:cubicBezTo>
                <a:cubicBezTo>
                  <a:pt x="4655641" y="179282"/>
                  <a:pt x="4321000" y="172467"/>
                  <a:pt x="4535864" y="172467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олилиния 55"/>
          <p:cNvSpPr/>
          <p:nvPr/>
        </p:nvSpPr>
        <p:spPr>
          <a:xfrm>
            <a:off x="2604655" y="5540320"/>
            <a:ext cx="3953163" cy="243699"/>
          </a:xfrm>
          <a:custGeom>
            <a:avLst/>
            <a:gdLst>
              <a:gd name="connsiteX0" fmla="*/ 0 w 3953163"/>
              <a:gd name="connsiteY0" fmla="*/ 66153 h 243699"/>
              <a:gd name="connsiteX1" fmla="*/ 221672 w 3953163"/>
              <a:gd name="connsiteY1" fmla="*/ 56916 h 243699"/>
              <a:gd name="connsiteX2" fmla="*/ 323272 w 3953163"/>
              <a:gd name="connsiteY2" fmla="*/ 56916 h 243699"/>
              <a:gd name="connsiteX3" fmla="*/ 452581 w 3953163"/>
              <a:gd name="connsiteY3" fmla="*/ 38444 h 243699"/>
              <a:gd name="connsiteX4" fmla="*/ 489527 w 3953163"/>
              <a:gd name="connsiteY4" fmla="*/ 19971 h 243699"/>
              <a:gd name="connsiteX5" fmla="*/ 517236 w 3953163"/>
              <a:gd name="connsiteY5" fmla="*/ 29207 h 243699"/>
              <a:gd name="connsiteX6" fmla="*/ 665018 w 3953163"/>
              <a:gd name="connsiteY6" fmla="*/ 38444 h 243699"/>
              <a:gd name="connsiteX7" fmla="*/ 674254 w 3953163"/>
              <a:gd name="connsiteY7" fmla="*/ 66153 h 243699"/>
              <a:gd name="connsiteX8" fmla="*/ 1006763 w 3953163"/>
              <a:gd name="connsiteY8" fmla="*/ 75389 h 243699"/>
              <a:gd name="connsiteX9" fmla="*/ 1265381 w 3953163"/>
              <a:gd name="connsiteY9" fmla="*/ 93862 h 243699"/>
              <a:gd name="connsiteX10" fmla="*/ 1274618 w 3953163"/>
              <a:gd name="connsiteY10" fmla="*/ 140044 h 243699"/>
              <a:gd name="connsiteX11" fmla="*/ 1283854 w 3953163"/>
              <a:gd name="connsiteY11" fmla="*/ 195462 h 243699"/>
              <a:gd name="connsiteX12" fmla="*/ 1320800 w 3953163"/>
              <a:gd name="connsiteY12" fmla="*/ 204698 h 243699"/>
              <a:gd name="connsiteX13" fmla="*/ 1413163 w 3953163"/>
              <a:gd name="connsiteY13" fmla="*/ 195462 h 243699"/>
              <a:gd name="connsiteX14" fmla="*/ 1459345 w 3953163"/>
              <a:gd name="connsiteY14" fmla="*/ 176989 h 243699"/>
              <a:gd name="connsiteX15" fmla="*/ 1597890 w 3953163"/>
              <a:gd name="connsiteY15" fmla="*/ 140044 h 243699"/>
              <a:gd name="connsiteX16" fmla="*/ 1662545 w 3953163"/>
              <a:gd name="connsiteY16" fmla="*/ 93862 h 243699"/>
              <a:gd name="connsiteX17" fmla="*/ 1782618 w 3953163"/>
              <a:gd name="connsiteY17" fmla="*/ 38444 h 243699"/>
              <a:gd name="connsiteX18" fmla="*/ 1893454 w 3953163"/>
              <a:gd name="connsiteY18" fmla="*/ 47680 h 243699"/>
              <a:gd name="connsiteX19" fmla="*/ 1930400 w 3953163"/>
              <a:gd name="connsiteY19" fmla="*/ 56916 h 243699"/>
              <a:gd name="connsiteX20" fmla="*/ 2041236 w 3953163"/>
              <a:gd name="connsiteY20" fmla="*/ 47680 h 243699"/>
              <a:gd name="connsiteX21" fmla="*/ 2105890 w 3953163"/>
              <a:gd name="connsiteY21" fmla="*/ 10735 h 243699"/>
              <a:gd name="connsiteX22" fmla="*/ 2189018 w 3953163"/>
              <a:gd name="connsiteY22" fmla="*/ 19971 h 243699"/>
              <a:gd name="connsiteX23" fmla="*/ 2595418 w 3953163"/>
              <a:gd name="connsiteY23" fmla="*/ 29207 h 243699"/>
              <a:gd name="connsiteX24" fmla="*/ 2826327 w 3953163"/>
              <a:gd name="connsiteY24" fmla="*/ 66153 h 243699"/>
              <a:gd name="connsiteX25" fmla="*/ 3112654 w 3953163"/>
              <a:gd name="connsiteY25" fmla="*/ 84625 h 243699"/>
              <a:gd name="connsiteX26" fmla="*/ 3121890 w 3953163"/>
              <a:gd name="connsiteY26" fmla="*/ 112335 h 243699"/>
              <a:gd name="connsiteX27" fmla="*/ 3509818 w 3953163"/>
              <a:gd name="connsiteY27" fmla="*/ 121571 h 243699"/>
              <a:gd name="connsiteX28" fmla="*/ 3583709 w 3953163"/>
              <a:gd name="connsiteY28" fmla="*/ 103098 h 243699"/>
              <a:gd name="connsiteX29" fmla="*/ 3611418 w 3953163"/>
              <a:gd name="connsiteY29" fmla="*/ 75389 h 243699"/>
              <a:gd name="connsiteX30" fmla="*/ 3648363 w 3953163"/>
              <a:gd name="connsiteY30" fmla="*/ 56916 h 243699"/>
              <a:gd name="connsiteX31" fmla="*/ 3666836 w 3953163"/>
              <a:gd name="connsiteY31" fmla="*/ 29207 h 243699"/>
              <a:gd name="connsiteX32" fmla="*/ 3768436 w 3953163"/>
              <a:gd name="connsiteY32" fmla="*/ 19971 h 243699"/>
              <a:gd name="connsiteX33" fmla="*/ 3823854 w 3953163"/>
              <a:gd name="connsiteY33" fmla="*/ 66153 h 243699"/>
              <a:gd name="connsiteX34" fmla="*/ 3879272 w 3953163"/>
              <a:gd name="connsiteY34" fmla="*/ 103098 h 243699"/>
              <a:gd name="connsiteX35" fmla="*/ 3953163 w 3953163"/>
              <a:gd name="connsiteY35" fmla="*/ 103098 h 24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953163" h="243699">
                <a:moveTo>
                  <a:pt x="0" y="66153"/>
                </a:moveTo>
                <a:cubicBezTo>
                  <a:pt x="73891" y="63074"/>
                  <a:pt x="147919" y="62379"/>
                  <a:pt x="221672" y="56916"/>
                </a:cubicBezTo>
                <a:cubicBezTo>
                  <a:pt x="339681" y="48174"/>
                  <a:pt x="69535" y="25200"/>
                  <a:pt x="323272" y="56916"/>
                </a:cubicBezTo>
                <a:cubicBezTo>
                  <a:pt x="366375" y="50759"/>
                  <a:pt x="410077" y="47889"/>
                  <a:pt x="452581" y="38444"/>
                </a:cubicBezTo>
                <a:cubicBezTo>
                  <a:pt x="466022" y="35457"/>
                  <a:pt x="475896" y="21918"/>
                  <a:pt x="489527" y="19971"/>
                </a:cubicBezTo>
                <a:cubicBezTo>
                  <a:pt x="499165" y="18594"/>
                  <a:pt x="507554" y="28188"/>
                  <a:pt x="517236" y="29207"/>
                </a:cubicBezTo>
                <a:cubicBezTo>
                  <a:pt x="566322" y="34374"/>
                  <a:pt x="615757" y="35365"/>
                  <a:pt x="665018" y="38444"/>
                </a:cubicBezTo>
                <a:cubicBezTo>
                  <a:pt x="668097" y="47680"/>
                  <a:pt x="664574" y="65107"/>
                  <a:pt x="674254" y="66153"/>
                </a:cubicBezTo>
                <a:cubicBezTo>
                  <a:pt x="784491" y="78070"/>
                  <a:pt x="896006" y="70197"/>
                  <a:pt x="1006763" y="75389"/>
                </a:cubicBezTo>
                <a:cubicBezTo>
                  <a:pt x="1093094" y="79436"/>
                  <a:pt x="1179175" y="87704"/>
                  <a:pt x="1265381" y="93862"/>
                </a:cubicBezTo>
                <a:cubicBezTo>
                  <a:pt x="1268460" y="109256"/>
                  <a:pt x="1271810" y="124598"/>
                  <a:pt x="1274618" y="140044"/>
                </a:cubicBezTo>
                <a:cubicBezTo>
                  <a:pt x="1277968" y="158469"/>
                  <a:pt x="1272969" y="180223"/>
                  <a:pt x="1283854" y="195462"/>
                </a:cubicBezTo>
                <a:cubicBezTo>
                  <a:pt x="1291232" y="205792"/>
                  <a:pt x="1308485" y="201619"/>
                  <a:pt x="1320800" y="204698"/>
                </a:cubicBezTo>
                <a:cubicBezTo>
                  <a:pt x="1351588" y="201619"/>
                  <a:pt x="1382823" y="201530"/>
                  <a:pt x="1413163" y="195462"/>
                </a:cubicBezTo>
                <a:cubicBezTo>
                  <a:pt x="1429421" y="192210"/>
                  <a:pt x="1443763" y="182655"/>
                  <a:pt x="1459345" y="176989"/>
                </a:cubicBezTo>
                <a:cubicBezTo>
                  <a:pt x="1524048" y="153460"/>
                  <a:pt x="1521474" y="157025"/>
                  <a:pt x="1597890" y="140044"/>
                </a:cubicBezTo>
                <a:cubicBezTo>
                  <a:pt x="1646871" y="91065"/>
                  <a:pt x="1601758" y="130335"/>
                  <a:pt x="1662545" y="93862"/>
                </a:cubicBezTo>
                <a:cubicBezTo>
                  <a:pt x="1752322" y="39995"/>
                  <a:pt x="1680756" y="67546"/>
                  <a:pt x="1782618" y="38444"/>
                </a:cubicBezTo>
                <a:cubicBezTo>
                  <a:pt x="1819563" y="41523"/>
                  <a:pt x="1856667" y="43082"/>
                  <a:pt x="1893454" y="47680"/>
                </a:cubicBezTo>
                <a:cubicBezTo>
                  <a:pt x="1906050" y="49254"/>
                  <a:pt x="1917706" y="56916"/>
                  <a:pt x="1930400" y="56916"/>
                </a:cubicBezTo>
                <a:cubicBezTo>
                  <a:pt x="1967473" y="56916"/>
                  <a:pt x="2004291" y="50759"/>
                  <a:pt x="2041236" y="47680"/>
                </a:cubicBezTo>
                <a:cubicBezTo>
                  <a:pt x="2062787" y="35365"/>
                  <a:pt x="2081493" y="15309"/>
                  <a:pt x="2105890" y="10735"/>
                </a:cubicBezTo>
                <a:cubicBezTo>
                  <a:pt x="2133292" y="5597"/>
                  <a:pt x="2161158" y="18920"/>
                  <a:pt x="2189018" y="19971"/>
                </a:cubicBezTo>
                <a:cubicBezTo>
                  <a:pt x="2324423" y="25080"/>
                  <a:pt x="2459951" y="26128"/>
                  <a:pt x="2595418" y="29207"/>
                </a:cubicBezTo>
                <a:cubicBezTo>
                  <a:pt x="2653305" y="116041"/>
                  <a:pt x="2602163" y="55478"/>
                  <a:pt x="2826327" y="66153"/>
                </a:cubicBezTo>
                <a:cubicBezTo>
                  <a:pt x="3009027" y="74853"/>
                  <a:pt x="2962311" y="72097"/>
                  <a:pt x="3112654" y="84625"/>
                </a:cubicBezTo>
                <a:cubicBezTo>
                  <a:pt x="3115733" y="93862"/>
                  <a:pt x="3117536" y="103627"/>
                  <a:pt x="3121890" y="112335"/>
                </a:cubicBezTo>
                <a:cubicBezTo>
                  <a:pt x="3187571" y="243699"/>
                  <a:pt x="3364657" y="128829"/>
                  <a:pt x="3509818" y="121571"/>
                </a:cubicBezTo>
                <a:cubicBezTo>
                  <a:pt x="3516484" y="120238"/>
                  <a:pt x="3571535" y="111214"/>
                  <a:pt x="3583709" y="103098"/>
                </a:cubicBezTo>
                <a:cubicBezTo>
                  <a:pt x="3594577" y="95852"/>
                  <a:pt x="3600789" y="82981"/>
                  <a:pt x="3611418" y="75389"/>
                </a:cubicBezTo>
                <a:cubicBezTo>
                  <a:pt x="3622622" y="67386"/>
                  <a:pt x="3636048" y="63074"/>
                  <a:pt x="3648363" y="56916"/>
                </a:cubicBezTo>
                <a:cubicBezTo>
                  <a:pt x="3654521" y="47680"/>
                  <a:pt x="3657803" y="35659"/>
                  <a:pt x="3666836" y="29207"/>
                </a:cubicBezTo>
                <a:cubicBezTo>
                  <a:pt x="3707726" y="0"/>
                  <a:pt x="3722281" y="12279"/>
                  <a:pt x="3768436" y="19971"/>
                </a:cubicBezTo>
                <a:cubicBezTo>
                  <a:pt x="3849388" y="100923"/>
                  <a:pt x="3746699" y="1857"/>
                  <a:pt x="3823854" y="66153"/>
                </a:cubicBezTo>
                <a:cubicBezTo>
                  <a:pt x="3848646" y="86813"/>
                  <a:pt x="3846477" y="100117"/>
                  <a:pt x="3879272" y="103098"/>
                </a:cubicBezTo>
                <a:cubicBezTo>
                  <a:pt x="3903801" y="105328"/>
                  <a:pt x="3928533" y="103098"/>
                  <a:pt x="3953163" y="103098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rot="5400000">
            <a:off x="2251059" y="3821115"/>
            <a:ext cx="928694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олилиния 59"/>
          <p:cNvSpPr/>
          <p:nvPr/>
        </p:nvSpPr>
        <p:spPr>
          <a:xfrm>
            <a:off x="2960255" y="3011055"/>
            <a:ext cx="357139" cy="1174558"/>
          </a:xfrm>
          <a:custGeom>
            <a:avLst/>
            <a:gdLst>
              <a:gd name="connsiteX0" fmla="*/ 32327 w 357139"/>
              <a:gd name="connsiteY0" fmla="*/ 138545 h 1174558"/>
              <a:gd name="connsiteX1" fmla="*/ 87745 w 357139"/>
              <a:gd name="connsiteY1" fmla="*/ 64654 h 1174558"/>
              <a:gd name="connsiteX2" fmla="*/ 170872 w 357139"/>
              <a:gd name="connsiteY2" fmla="*/ 9236 h 1174558"/>
              <a:gd name="connsiteX3" fmla="*/ 226290 w 357139"/>
              <a:gd name="connsiteY3" fmla="*/ 120072 h 1174558"/>
              <a:gd name="connsiteX4" fmla="*/ 309418 w 357139"/>
              <a:gd name="connsiteY4" fmla="*/ 240145 h 1174558"/>
              <a:gd name="connsiteX5" fmla="*/ 281709 w 357139"/>
              <a:gd name="connsiteY5" fmla="*/ 387927 h 1174558"/>
              <a:gd name="connsiteX6" fmla="*/ 346363 w 357139"/>
              <a:gd name="connsiteY6" fmla="*/ 646545 h 1174558"/>
              <a:gd name="connsiteX7" fmla="*/ 346363 w 357139"/>
              <a:gd name="connsiteY7" fmla="*/ 655781 h 1174558"/>
              <a:gd name="connsiteX8" fmla="*/ 327890 w 357139"/>
              <a:gd name="connsiteY8" fmla="*/ 748145 h 1174558"/>
              <a:gd name="connsiteX9" fmla="*/ 300181 w 357139"/>
              <a:gd name="connsiteY9" fmla="*/ 812800 h 1174558"/>
              <a:gd name="connsiteX10" fmla="*/ 318654 w 357139"/>
              <a:gd name="connsiteY10" fmla="*/ 905163 h 1174558"/>
              <a:gd name="connsiteX11" fmla="*/ 309418 w 357139"/>
              <a:gd name="connsiteY11" fmla="*/ 988290 h 1174558"/>
              <a:gd name="connsiteX12" fmla="*/ 254000 w 357139"/>
              <a:gd name="connsiteY12" fmla="*/ 1080654 h 1174558"/>
              <a:gd name="connsiteX13" fmla="*/ 235527 w 357139"/>
              <a:gd name="connsiteY13" fmla="*/ 1136072 h 1174558"/>
              <a:gd name="connsiteX14" fmla="*/ 152400 w 357139"/>
              <a:gd name="connsiteY14" fmla="*/ 1173018 h 1174558"/>
              <a:gd name="connsiteX15" fmla="*/ 96981 w 357139"/>
              <a:gd name="connsiteY15" fmla="*/ 1145309 h 1174558"/>
              <a:gd name="connsiteX16" fmla="*/ 96981 w 357139"/>
              <a:gd name="connsiteY16" fmla="*/ 1071418 h 1174558"/>
              <a:gd name="connsiteX17" fmla="*/ 106218 w 357139"/>
              <a:gd name="connsiteY17" fmla="*/ 1016000 h 1174558"/>
              <a:gd name="connsiteX18" fmla="*/ 41563 w 357139"/>
              <a:gd name="connsiteY18" fmla="*/ 942109 h 1174558"/>
              <a:gd name="connsiteX19" fmla="*/ 87745 w 357139"/>
              <a:gd name="connsiteY19" fmla="*/ 812800 h 1174558"/>
              <a:gd name="connsiteX20" fmla="*/ 4618 w 357139"/>
              <a:gd name="connsiteY20" fmla="*/ 609600 h 1174558"/>
              <a:gd name="connsiteX21" fmla="*/ 60036 w 357139"/>
              <a:gd name="connsiteY21" fmla="*/ 443345 h 1174558"/>
              <a:gd name="connsiteX22" fmla="*/ 60036 w 357139"/>
              <a:gd name="connsiteY22" fmla="*/ 304800 h 1174558"/>
              <a:gd name="connsiteX23" fmla="*/ 32327 w 357139"/>
              <a:gd name="connsiteY23" fmla="*/ 138545 h 117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57139" h="1174558">
                <a:moveTo>
                  <a:pt x="32327" y="138545"/>
                </a:moveTo>
                <a:cubicBezTo>
                  <a:pt x="36945" y="98521"/>
                  <a:pt x="64654" y="86206"/>
                  <a:pt x="87745" y="64654"/>
                </a:cubicBezTo>
                <a:cubicBezTo>
                  <a:pt x="110836" y="43102"/>
                  <a:pt x="147781" y="0"/>
                  <a:pt x="170872" y="9236"/>
                </a:cubicBezTo>
                <a:cubicBezTo>
                  <a:pt x="193963" y="18472"/>
                  <a:pt x="203199" y="81587"/>
                  <a:pt x="226290" y="120072"/>
                </a:cubicBezTo>
                <a:cubicBezTo>
                  <a:pt x="249381" y="158557"/>
                  <a:pt x="300182" y="195503"/>
                  <a:pt x="309418" y="240145"/>
                </a:cubicBezTo>
                <a:cubicBezTo>
                  <a:pt x="318654" y="284787"/>
                  <a:pt x="275552" y="320194"/>
                  <a:pt x="281709" y="387927"/>
                </a:cubicBezTo>
                <a:cubicBezTo>
                  <a:pt x="287866" y="455660"/>
                  <a:pt x="335587" y="601903"/>
                  <a:pt x="346363" y="646545"/>
                </a:cubicBezTo>
                <a:cubicBezTo>
                  <a:pt x="357139" y="691187"/>
                  <a:pt x="349442" y="638848"/>
                  <a:pt x="346363" y="655781"/>
                </a:cubicBezTo>
                <a:cubicBezTo>
                  <a:pt x="343284" y="672714"/>
                  <a:pt x="335587" y="721975"/>
                  <a:pt x="327890" y="748145"/>
                </a:cubicBezTo>
                <a:cubicBezTo>
                  <a:pt x="320193" y="774315"/>
                  <a:pt x="301720" y="786630"/>
                  <a:pt x="300181" y="812800"/>
                </a:cubicBezTo>
                <a:cubicBezTo>
                  <a:pt x="298642" y="838970"/>
                  <a:pt x="317115" y="875915"/>
                  <a:pt x="318654" y="905163"/>
                </a:cubicBezTo>
                <a:cubicBezTo>
                  <a:pt x="320193" y="934411"/>
                  <a:pt x="320194" y="959042"/>
                  <a:pt x="309418" y="988290"/>
                </a:cubicBezTo>
                <a:cubicBezTo>
                  <a:pt x="298642" y="1017539"/>
                  <a:pt x="266315" y="1056024"/>
                  <a:pt x="254000" y="1080654"/>
                </a:cubicBezTo>
                <a:cubicBezTo>
                  <a:pt x="241685" y="1105284"/>
                  <a:pt x="252460" y="1120678"/>
                  <a:pt x="235527" y="1136072"/>
                </a:cubicBezTo>
                <a:cubicBezTo>
                  <a:pt x="218594" y="1151466"/>
                  <a:pt x="175491" y="1171479"/>
                  <a:pt x="152400" y="1173018"/>
                </a:cubicBezTo>
                <a:cubicBezTo>
                  <a:pt x="129309" y="1174558"/>
                  <a:pt x="106217" y="1162242"/>
                  <a:pt x="96981" y="1145309"/>
                </a:cubicBezTo>
                <a:cubicBezTo>
                  <a:pt x="87745" y="1128376"/>
                  <a:pt x="95442" y="1092969"/>
                  <a:pt x="96981" y="1071418"/>
                </a:cubicBezTo>
                <a:cubicBezTo>
                  <a:pt x="98520" y="1049867"/>
                  <a:pt x="115454" y="1037551"/>
                  <a:pt x="106218" y="1016000"/>
                </a:cubicBezTo>
                <a:cubicBezTo>
                  <a:pt x="96982" y="994449"/>
                  <a:pt x="44642" y="975976"/>
                  <a:pt x="41563" y="942109"/>
                </a:cubicBezTo>
                <a:cubicBezTo>
                  <a:pt x="38484" y="908242"/>
                  <a:pt x="93903" y="868218"/>
                  <a:pt x="87745" y="812800"/>
                </a:cubicBezTo>
                <a:cubicBezTo>
                  <a:pt x="81588" y="757382"/>
                  <a:pt x="9236" y="671176"/>
                  <a:pt x="4618" y="609600"/>
                </a:cubicBezTo>
                <a:cubicBezTo>
                  <a:pt x="0" y="548024"/>
                  <a:pt x="50800" y="494145"/>
                  <a:pt x="60036" y="443345"/>
                </a:cubicBezTo>
                <a:cubicBezTo>
                  <a:pt x="69272" y="392545"/>
                  <a:pt x="61575" y="360218"/>
                  <a:pt x="60036" y="304800"/>
                </a:cubicBezTo>
                <a:cubicBezTo>
                  <a:pt x="58497" y="249382"/>
                  <a:pt x="27709" y="178569"/>
                  <a:pt x="32327" y="138545"/>
                </a:cubicBezTo>
                <a:close/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олилиния 60"/>
          <p:cNvSpPr/>
          <p:nvPr/>
        </p:nvSpPr>
        <p:spPr>
          <a:xfrm>
            <a:off x="3288146" y="3174230"/>
            <a:ext cx="277090" cy="863600"/>
          </a:xfrm>
          <a:custGeom>
            <a:avLst/>
            <a:gdLst>
              <a:gd name="connsiteX0" fmla="*/ 92363 w 277090"/>
              <a:gd name="connsiteY0" fmla="*/ 12315 h 863600"/>
              <a:gd name="connsiteX1" fmla="*/ 147781 w 277090"/>
              <a:gd name="connsiteY1" fmla="*/ 30788 h 863600"/>
              <a:gd name="connsiteX2" fmla="*/ 240145 w 277090"/>
              <a:gd name="connsiteY2" fmla="*/ 76970 h 863600"/>
              <a:gd name="connsiteX3" fmla="*/ 230909 w 277090"/>
              <a:gd name="connsiteY3" fmla="*/ 160097 h 863600"/>
              <a:gd name="connsiteX4" fmla="*/ 258618 w 277090"/>
              <a:gd name="connsiteY4" fmla="*/ 289406 h 863600"/>
              <a:gd name="connsiteX5" fmla="*/ 240145 w 277090"/>
              <a:gd name="connsiteY5" fmla="*/ 391006 h 863600"/>
              <a:gd name="connsiteX6" fmla="*/ 277090 w 277090"/>
              <a:gd name="connsiteY6" fmla="*/ 520315 h 863600"/>
              <a:gd name="connsiteX7" fmla="*/ 240145 w 277090"/>
              <a:gd name="connsiteY7" fmla="*/ 631152 h 863600"/>
              <a:gd name="connsiteX8" fmla="*/ 240145 w 277090"/>
              <a:gd name="connsiteY8" fmla="*/ 751225 h 863600"/>
              <a:gd name="connsiteX9" fmla="*/ 258618 w 277090"/>
              <a:gd name="connsiteY9" fmla="*/ 843588 h 863600"/>
              <a:gd name="connsiteX10" fmla="*/ 175490 w 277090"/>
              <a:gd name="connsiteY10" fmla="*/ 862061 h 863600"/>
              <a:gd name="connsiteX11" fmla="*/ 129309 w 277090"/>
              <a:gd name="connsiteY11" fmla="*/ 852825 h 863600"/>
              <a:gd name="connsiteX12" fmla="*/ 46181 w 277090"/>
              <a:gd name="connsiteY12" fmla="*/ 806643 h 863600"/>
              <a:gd name="connsiteX13" fmla="*/ 64654 w 277090"/>
              <a:gd name="connsiteY13" fmla="*/ 705043 h 863600"/>
              <a:gd name="connsiteX14" fmla="*/ 9236 w 277090"/>
              <a:gd name="connsiteY14" fmla="*/ 594206 h 863600"/>
              <a:gd name="connsiteX15" fmla="*/ 9236 w 277090"/>
              <a:gd name="connsiteY15" fmla="*/ 427952 h 863600"/>
              <a:gd name="connsiteX16" fmla="*/ 27709 w 277090"/>
              <a:gd name="connsiteY16" fmla="*/ 215515 h 863600"/>
              <a:gd name="connsiteX17" fmla="*/ 83127 w 277090"/>
              <a:gd name="connsiteY17" fmla="*/ 104679 h 863600"/>
              <a:gd name="connsiteX18" fmla="*/ 92363 w 277090"/>
              <a:gd name="connsiteY18" fmla="*/ 12315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77090" h="863600">
                <a:moveTo>
                  <a:pt x="92363" y="12315"/>
                </a:moveTo>
                <a:cubicBezTo>
                  <a:pt x="103139" y="0"/>
                  <a:pt x="123151" y="20012"/>
                  <a:pt x="147781" y="30788"/>
                </a:cubicBezTo>
                <a:cubicBezTo>
                  <a:pt x="172411" y="41564"/>
                  <a:pt x="226290" y="55419"/>
                  <a:pt x="240145" y="76970"/>
                </a:cubicBezTo>
                <a:cubicBezTo>
                  <a:pt x="254000" y="98521"/>
                  <a:pt x="227830" y="124691"/>
                  <a:pt x="230909" y="160097"/>
                </a:cubicBezTo>
                <a:cubicBezTo>
                  <a:pt x="233988" y="195503"/>
                  <a:pt x="257079" y="250921"/>
                  <a:pt x="258618" y="289406"/>
                </a:cubicBezTo>
                <a:cubicBezTo>
                  <a:pt x="260157" y="327891"/>
                  <a:pt x="237066" y="352521"/>
                  <a:pt x="240145" y="391006"/>
                </a:cubicBezTo>
                <a:cubicBezTo>
                  <a:pt x="243224" y="429491"/>
                  <a:pt x="277090" y="480291"/>
                  <a:pt x="277090" y="520315"/>
                </a:cubicBezTo>
                <a:cubicBezTo>
                  <a:pt x="277090" y="560339"/>
                  <a:pt x="246302" y="592667"/>
                  <a:pt x="240145" y="631152"/>
                </a:cubicBezTo>
                <a:cubicBezTo>
                  <a:pt x="233988" y="669637"/>
                  <a:pt x="237066" y="715819"/>
                  <a:pt x="240145" y="751225"/>
                </a:cubicBezTo>
                <a:cubicBezTo>
                  <a:pt x="243224" y="786631"/>
                  <a:pt x="269394" y="825115"/>
                  <a:pt x="258618" y="843588"/>
                </a:cubicBezTo>
                <a:cubicBezTo>
                  <a:pt x="247842" y="862061"/>
                  <a:pt x="197041" y="860522"/>
                  <a:pt x="175490" y="862061"/>
                </a:cubicBezTo>
                <a:cubicBezTo>
                  <a:pt x="153939" y="863600"/>
                  <a:pt x="150860" y="862061"/>
                  <a:pt x="129309" y="852825"/>
                </a:cubicBezTo>
                <a:cubicBezTo>
                  <a:pt x="107758" y="843589"/>
                  <a:pt x="56957" y="831273"/>
                  <a:pt x="46181" y="806643"/>
                </a:cubicBezTo>
                <a:cubicBezTo>
                  <a:pt x="35405" y="782013"/>
                  <a:pt x="70812" y="740449"/>
                  <a:pt x="64654" y="705043"/>
                </a:cubicBezTo>
                <a:cubicBezTo>
                  <a:pt x="58497" y="669637"/>
                  <a:pt x="18472" y="640388"/>
                  <a:pt x="9236" y="594206"/>
                </a:cubicBezTo>
                <a:cubicBezTo>
                  <a:pt x="0" y="548024"/>
                  <a:pt x="6157" y="491067"/>
                  <a:pt x="9236" y="427952"/>
                </a:cubicBezTo>
                <a:cubicBezTo>
                  <a:pt x="12315" y="364837"/>
                  <a:pt x="15394" y="269394"/>
                  <a:pt x="27709" y="215515"/>
                </a:cubicBezTo>
                <a:cubicBezTo>
                  <a:pt x="40024" y="161636"/>
                  <a:pt x="70812" y="141624"/>
                  <a:pt x="83127" y="104679"/>
                </a:cubicBezTo>
                <a:cubicBezTo>
                  <a:pt x="95442" y="67734"/>
                  <a:pt x="81587" y="24630"/>
                  <a:pt x="92363" y="12315"/>
                </a:cubicBezTo>
                <a:close/>
              </a:path>
            </a:pathLst>
          </a:cu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/>
          <p:cNvCxnSpPr>
            <a:endCxn id="3" idx="3"/>
          </p:cNvCxnSpPr>
          <p:nvPr/>
        </p:nvCxnSpPr>
        <p:spPr>
          <a:xfrm flipV="1">
            <a:off x="755576" y="3908142"/>
            <a:ext cx="3623034" cy="2761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 flipV="1">
            <a:off x="4499992" y="3933056"/>
            <a:ext cx="3959300" cy="2812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196752"/>
            <a:ext cx="8382179" cy="511256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1C29A4"/>
                </a:solidFill>
              </a:rPr>
              <a:t>Пример линейной композиции</a:t>
            </a:r>
            <a:endParaRPr lang="ru-RU" b="1" dirty="0">
              <a:solidFill>
                <a:srgbClr val="1C29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9" name="Picture 5" descr="8206-131041-5216299b4b82f6b512ed80947451ed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558458" cy="525658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1C29A4"/>
                </a:solidFill>
              </a:rPr>
              <a:t>Линейная перспектива</a:t>
            </a:r>
            <a:endParaRPr lang="ru-RU" b="1" dirty="0">
              <a:solidFill>
                <a:srgbClr val="1C29A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492896"/>
            <a:ext cx="3810000" cy="38100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571480"/>
            <a:ext cx="8229600" cy="1093787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002060"/>
                </a:solidFill>
              </a:rPr>
              <a:t>Паоло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err="1">
                <a:solidFill>
                  <a:srgbClr val="002060"/>
                </a:solidFill>
              </a:rPr>
              <a:t>Учелло</a:t>
            </a:r>
            <a:r>
              <a:rPr lang="ru-RU" sz="3600" b="1" dirty="0">
                <a:solidFill>
                  <a:srgbClr val="00206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«</a:t>
            </a:r>
            <a:r>
              <a:rPr lang="ru-RU" sz="3600" b="1" dirty="0">
                <a:solidFill>
                  <a:srgbClr val="002060"/>
                </a:solidFill>
              </a:rPr>
              <a:t>Охота в лесу</a:t>
            </a:r>
            <a:r>
              <a:rPr lang="ru-RU" sz="3600" b="1" dirty="0" smtClean="0">
                <a:solidFill>
                  <a:srgbClr val="002060"/>
                </a:solidFill>
              </a:rPr>
              <a:t>», 1460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7408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2000240"/>
            <a:ext cx="8382000" cy="3608388"/>
          </a:xfrm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928670"/>
            <a:ext cx="7696200" cy="88423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Принцип линейной перспективы</a:t>
            </a:r>
          </a:p>
        </p:txBody>
      </p:sp>
      <p:pic>
        <p:nvPicPr>
          <p:cNvPr id="175108" name="Picture 4" descr="DSC_4500_Perspekt_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42910" y="2143116"/>
            <a:ext cx="8001056" cy="3166948"/>
          </a:xfr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Точка схода на линии горизонта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82276" name="Picture 4" descr="slide0081-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268760"/>
            <a:ext cx="6780976" cy="4968880"/>
          </a:xfrm>
          <a:noFill/>
          <a:ln w="57150">
            <a:solidFill>
              <a:srgbClr val="7030A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27610" cy="5929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14356"/>
            <a:ext cx="7904915" cy="5286412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3" y="428604"/>
            <a:ext cx="8427709" cy="5715040"/>
          </a:xfrm>
          <a:prstGeom prst="rect">
            <a:avLst/>
          </a:prstGeom>
          <a:ln w="57150">
            <a:solidFill>
              <a:srgbClr val="7030A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696200" cy="94138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И.И.Левитан «Золотая осень»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8403237" cy="5472608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112</Words>
  <Application>Microsoft Office PowerPoint</Application>
  <PresentationFormat>Экран (4:3)</PresentationFormat>
  <Paragraphs>25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Урок изобразительного искусства  в 6 классе «Изображение пространства.    Правила линейной перспективы» </vt:lpstr>
      <vt:lpstr>ПЕРСПЕКТИВА –  это изображение пространства</vt:lpstr>
      <vt:lpstr>Паоло Учелло  «Охота в лесу», 1460 </vt:lpstr>
      <vt:lpstr>Принцип линейной перспективы</vt:lpstr>
      <vt:lpstr>Точка схода на линии горизонта</vt:lpstr>
      <vt:lpstr>Слайд 6</vt:lpstr>
      <vt:lpstr>Слайд 7</vt:lpstr>
      <vt:lpstr>Слайд 8</vt:lpstr>
      <vt:lpstr>И.И.Левитан «Золотая осень»</vt:lpstr>
      <vt:lpstr>И.И.Левитан «Владимирка»</vt:lpstr>
      <vt:lpstr>И.Левитан «Лунная ночь»                               </vt:lpstr>
      <vt:lpstr>В. Ван Гог «Сад с цветами», 1888 г</vt:lpstr>
      <vt:lpstr>Две точки схода в пейзаже</vt:lpstr>
      <vt:lpstr> </vt:lpstr>
      <vt:lpstr>Чистый   лист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Пример линейной композиции</vt:lpstr>
      <vt:lpstr>Линейная перспектива</vt:lpstr>
      <vt:lpstr>СПАСИБО ЗА ВНИМАНИЕ!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ЛИНЕЙНАЯ  ПЕРСПЕКТИВА</dc:title>
  <dc:creator>User</dc:creator>
  <cp:lastModifiedBy>User</cp:lastModifiedBy>
  <cp:revision>34</cp:revision>
  <dcterms:created xsi:type="dcterms:W3CDTF">2013-04-09T14:27:45Z</dcterms:created>
  <dcterms:modified xsi:type="dcterms:W3CDTF">2015-12-07T16:33:10Z</dcterms:modified>
</cp:coreProperties>
</file>