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4" r:id="rId7"/>
    <p:sldId id="270" r:id="rId8"/>
    <p:sldId id="267" r:id="rId9"/>
    <p:sldId id="273" r:id="rId10"/>
    <p:sldId id="268" r:id="rId11"/>
    <p:sldId id="274" r:id="rId12"/>
    <p:sldId id="275" r:id="rId13"/>
    <p:sldId id="276" r:id="rId14"/>
    <p:sldId id="277" r:id="rId15"/>
    <p:sldId id="271" r:id="rId16"/>
    <p:sldId id="269" r:id="rId17"/>
    <p:sldId id="266" r:id="rId18"/>
    <p:sldId id="265" r:id="rId19"/>
    <p:sldId id="272" r:id="rId20"/>
    <p:sldId id="261" r:id="rId21"/>
    <p:sldId id="263" r:id="rId22"/>
    <p:sldId id="260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48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5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5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31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48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58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7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10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5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5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5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4AFE-A1F4-4905-81A1-EA14F9C80511}" type="datetimeFigureOut">
              <a:rPr lang="ru-RU" smtClean="0"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AA40A-A186-4D90-867C-BBEA6FBFB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1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99695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Сочинение –описание </a:t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«Первый снег»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484784"/>
            <a:ext cx="8229600" cy="3880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6600" b="1" dirty="0" smtClean="0">
                <a:ln w="1905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/>
              </a:rPr>
              <a:t>Интегрированный урок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6600" b="1" dirty="0" smtClean="0">
                <a:ln w="1905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/>
              </a:rPr>
              <a:t>Русский язык + музыка</a:t>
            </a:r>
          </a:p>
          <a:p>
            <a:pPr fontAlgn="auto">
              <a:spcAft>
                <a:spcPts val="0"/>
              </a:spcAft>
              <a:defRPr/>
            </a:pPr>
            <a:endParaRPr lang="ru-RU" sz="3600" b="1" i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b="1" i="1" dirty="0" smtClean="0">
              <a:ln w="3155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  <a:cs typeface="Arial"/>
              </a:rPr>
              <a:t>3 класс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  <a:cs typeface="Arial"/>
              </a:rPr>
              <a:t>УМК «Школа 2100»</a:t>
            </a:r>
          </a:p>
          <a:p>
            <a:pPr fontAlgn="auto">
              <a:spcAft>
                <a:spcPts val="0"/>
              </a:spcAft>
              <a:defRPr/>
            </a:pPr>
            <a:endParaRPr lang="ru-RU" sz="3600" i="1" dirty="0" smtClean="0">
              <a:solidFill>
                <a:sysClr val="windowText" lastClr="000000">
                  <a:tint val="75000"/>
                </a:sysClr>
              </a:solidFill>
              <a:latin typeface="Monotype Corsiva" pitchFamily="66" charset="0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ru-RU" sz="3600" i="1" dirty="0" smtClean="0">
              <a:solidFill>
                <a:sysClr val="windowText" lastClr="000000">
                  <a:tint val="75000"/>
                </a:sysClr>
              </a:solidFill>
              <a:latin typeface="Monotype Corsiva" pitchFamily="66" charset="0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ru-RU" sz="2100" dirty="0">
              <a:solidFill>
                <a:srgbClr val="1F497D">
                  <a:lumMod val="50000"/>
                </a:srgbClr>
              </a:solidFill>
              <a:latin typeface="Calibri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7113" y="5364832"/>
            <a:ext cx="4572000" cy="1366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Monotype Corsiva" pitchFamily="66" charset="0"/>
              </a:rPr>
              <a:t>Автор- составитель: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Monotype Corsiva" pitchFamily="66" charset="0"/>
              </a:rPr>
              <a:t>учитель начальных классов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Monotype Corsiva" pitchFamily="66" charset="0"/>
              </a:rPr>
              <a:t>Кунделева Оксана Евгеньевна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Monotype Corsiva" pitchFamily="66" charset="0"/>
              </a:rPr>
              <a:t>2015год</a:t>
            </a:r>
            <a:endParaRPr kumimoji="0" lang="ru-RU" sz="1800" b="0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02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51304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Первый снег.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	</a:t>
            </a:r>
            <a:r>
              <a:rPr lang="ru-RU" b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Голая земля промерзла, а зима все еще не наступала. Но вот потеплело, и к вечеру пошел снег. Крупные мохнатые снежинки закружились в воздухе, с каждой минутой их становилось все больше. И ,наконец-то, снег повалил хлопьями.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</a:rPr>
              <a:t>	</a:t>
            </a:r>
            <a:r>
              <a:rPr lang="ru-RU" b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Я накинул на плечи полушубок и вышел на крыльцо… .Воздух был чистый и свежий. В нем как-то особенно хорошо пахло молодым, только что выпавшим снегом… . Кругом было совсем тихо… . Я стоял и следил за тем, как из вечернего неба сыпал и сыпал на землю белый пух зимы…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ru-RU" b="1" dirty="0" err="1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Г.Скребицкий</a:t>
            </a:r>
            <a:endParaRPr lang="ru-RU" b="1" dirty="0" smtClean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0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undra.ru/uploads/posts/2007-11/thumbs/savrasov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64"/>
            <a:ext cx="4392849" cy="583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572" y="5533256"/>
            <a:ext cx="3610744" cy="13247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А.К. Саврасов </a:t>
            </a:r>
          </a:p>
          <a:p>
            <a:pPr marL="0" indent="0" algn="ctr">
              <a:buNone/>
            </a:pPr>
            <a:r>
              <a:rPr lang="ru-RU" dirty="0" smtClean="0"/>
              <a:t>«Зимний пейзаж»</a:t>
            </a:r>
            <a:endParaRPr lang="ru-RU" dirty="0"/>
          </a:p>
        </p:txBody>
      </p:sp>
      <p:pic>
        <p:nvPicPr>
          <p:cNvPr id="1028" name="Picture 4" descr="http://chundra.ru/uploads/posts/2007-11/thumbs/savrasov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44" y="328464"/>
            <a:ext cx="4407142" cy="58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220072" y="5524694"/>
            <a:ext cx="3610744" cy="13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А.К. Саврасов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«Зима»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2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unforkids.ru/art/winter/winter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441"/>
            <a:ext cx="885377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597" y="5600997"/>
            <a:ext cx="8229600" cy="12570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И. И. Шишкин </a:t>
            </a:r>
          </a:p>
          <a:p>
            <a:pPr marL="0" indent="0" algn="ctr">
              <a:buNone/>
            </a:pPr>
            <a:r>
              <a:rPr lang="ru-RU" dirty="0" smtClean="0"/>
              <a:t>«Зима»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8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3.imgbb.ru/img9/c/a/4/ca4ca027edeed76e7fb49b64814efdd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5147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esnye_pticy_-_Dyatel_stuk_i_penie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879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Физкультминутка - </a:t>
            </a:r>
            <a:r>
              <a:rPr lang="ru-RU" dirty="0" err="1" smtClean="0"/>
              <a:t>распевка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5832648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Мы в лесу слыхали стук:</a:t>
            </a:r>
          </a:p>
          <a:p>
            <a:pPr marL="0" indent="0">
              <a:buNone/>
            </a:pPr>
            <a:r>
              <a:rPr lang="ru-RU" dirty="0" smtClean="0"/>
              <a:t>Дятел клювом тук,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тук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/>
              <a:t>тук…</a:t>
            </a:r>
            <a:endParaRPr lang="ru-RU" dirty="0"/>
          </a:p>
        </p:txBody>
      </p:sp>
      <p:pic>
        <p:nvPicPr>
          <p:cNvPr id="4" name="Picture 2" descr="http://i3.imgbb.ru/img9/c/a/4/ca4ca027edeed76e7fb49b64814efdd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387832" cy="28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YAtel_-_MY_v_lesu_slyhali_stu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039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П.И. Чайковский «Ноябрь. </a:t>
            </a:r>
            <a:br>
              <a:rPr lang="ru-RU" dirty="0" smtClean="0"/>
            </a:br>
            <a:r>
              <a:rPr lang="ru-RU" dirty="0" smtClean="0"/>
              <a:t>На тройке»</a:t>
            </a:r>
            <a:endParaRPr lang="ru-RU" dirty="0"/>
          </a:p>
        </p:txBody>
      </p:sp>
      <p:pic>
        <p:nvPicPr>
          <p:cNvPr id="4098" name="Picture 2" descr="http://www.crosti.ru/patterns/00/02/2a/9d532ae6b7/%D1%82%D1%80%D0%BE%D0%B9%D0%BA%D0%B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20571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9969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/>
              <a:t>Самый </a:t>
            </a:r>
            <a:r>
              <a:rPr lang="ru-RU" sz="2400" dirty="0"/>
              <a:t>характерный зимний звук- это звон колокольчиков. Их привязывали к конной упряжи. Колокольчики весело звенели и люди слышали их издалека и спешили встретить путников.</a:t>
            </a:r>
          </a:p>
        </p:txBody>
      </p:sp>
      <p:pic>
        <p:nvPicPr>
          <p:cNvPr id="3" name="Petr-Chaykovskiy-Cikl-quotVremena-godaquot-quotNoyabr_-Na-troykequot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632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Робкий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 – снег падал на землю несмело, тихо, боязливо, с опаской.</a:t>
            </a:r>
            <a:endParaRPr lang="ru-RU" dirty="0" smtClean="0">
              <a:effectLst/>
            </a:endParaRPr>
          </a:p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Порхать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 – </a:t>
            </a:r>
            <a:r>
              <a:rPr lang="ru-RU" dirty="0" smtClean="0">
                <a:effectLst/>
                <a:latin typeface="Times New Roman"/>
              </a:rPr>
              <a:t>перелетать с места на место как птицы.</a:t>
            </a:r>
            <a:endParaRPr lang="ru-RU" dirty="0" smtClean="0">
              <a:effectLst/>
            </a:endParaRPr>
          </a:p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Стеклянный дождь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 – капельки  воды, замерзая, превращаются в снежинки.</a:t>
            </a:r>
            <a:endParaRPr lang="ru-RU" dirty="0" smtClean="0">
              <a:effectLst/>
            </a:endParaRPr>
          </a:p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К лицу земле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 – земля украсила себя первым снегом, стало бело и чисто, после осенней погоды.</a:t>
            </a:r>
            <a:endParaRPr lang="ru-RU" dirty="0" smtClean="0">
              <a:effectLst/>
            </a:endParaRPr>
          </a:p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</a:rPr>
              <a:t>Белая скатерть полей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 – снег сравнивают со скатертью или покрывалом,  укрывшим поля.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3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Опишите снег,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спользуя сравнения, эпитеты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слова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х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арактеризующие действия снега. </a:t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56992"/>
            <a:ext cx="8229600" cy="3329211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очень к лицу земле,  белая скатерть полей, робкий и тихий, пушистый и мохнатый, 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укрыл землю, порошил, щекотал лицо, кружился, порхал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танцевал, опускался большими хлопьями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69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Выберите слова — на­звания чувств, которые помогут вам передать настрое­ние.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радость		   восторг</a:t>
            </a:r>
            <a:r>
              <a:rPr lang="ru-RU" i="1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           </a:t>
            </a: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волнение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удивление		   интерес		    восхищение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беспокойство	   испуг		    грусть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1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Орфографическая подготовка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Зима – зимний (снежная зима);             </a:t>
            </a:r>
            <a:br>
              <a:rPr lang="ru-RU" dirty="0" smtClean="0"/>
            </a:br>
            <a:r>
              <a:rPr lang="ru-RU" dirty="0" smtClean="0"/>
              <a:t>Снег – много снега;</a:t>
            </a:r>
            <a:br>
              <a:rPr lang="ru-RU" dirty="0" smtClean="0"/>
            </a:br>
            <a:r>
              <a:rPr lang="ru-RU" dirty="0" smtClean="0"/>
              <a:t>Радостные – радость (радостные дети);</a:t>
            </a:r>
            <a:br>
              <a:rPr lang="ru-RU" dirty="0" smtClean="0"/>
            </a:br>
            <a:r>
              <a:rPr lang="ru-RU" dirty="0" smtClean="0"/>
              <a:t>Земле – земли (дальние земли);</a:t>
            </a:r>
            <a:br>
              <a:rPr lang="ru-RU" dirty="0" smtClean="0"/>
            </a:br>
            <a:r>
              <a:rPr lang="ru-RU" dirty="0" smtClean="0"/>
              <a:t>Пушистый – ши пиши с –и (пушистый снег);</a:t>
            </a:r>
            <a:br>
              <a:rPr lang="ru-RU" dirty="0" smtClean="0"/>
            </a:br>
            <a:r>
              <a:rPr lang="ru-RU" dirty="0" smtClean="0"/>
              <a:t>Стеклянный – стёкла (стеклянный шар);</a:t>
            </a:r>
            <a:br>
              <a:rPr lang="ru-RU" dirty="0" smtClean="0"/>
            </a:br>
            <a:r>
              <a:rPr lang="ru-RU" dirty="0" smtClean="0"/>
              <a:t>Берёза - словарное слово (белая берёза)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755576" y="1844824"/>
            <a:ext cx="216024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763688" y="1844824"/>
            <a:ext cx="4392488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 flipH="1">
            <a:off x="1205996" y="2392435"/>
            <a:ext cx="135632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1763688" y="2361247"/>
            <a:ext cx="4392488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771800" y="2824483"/>
            <a:ext cx="4680520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979712" y="3297947"/>
            <a:ext cx="4392488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662808" y="3809465"/>
            <a:ext cx="5472608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915816" y="4365104"/>
            <a:ext cx="4608512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1979712" y="4797152"/>
            <a:ext cx="5832648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547664" y="2865899"/>
            <a:ext cx="216024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80073" y="3297947"/>
            <a:ext cx="167030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1331640" y="3809465"/>
            <a:ext cx="108012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926437" y="4241513"/>
            <a:ext cx="216024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780073" y="4797152"/>
            <a:ext cx="223455" cy="432048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Отгадайте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92897"/>
            <a:ext cx="82296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Бел да не сахар. </a:t>
            </a:r>
            <a:br>
              <a:rPr lang="ru-RU" sz="4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sz="40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Ног нет, а идёт.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05995" y="3890665"/>
            <a:ext cx="212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ea typeface="Times New Roman"/>
              </a:rPr>
              <a:t>снег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7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663" y="1340768"/>
            <a:ext cx="8229600" cy="218884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1. Конец октября (дни, небо, солнышко). 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2. Как изменилась природа (растения). 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3. Долгожданный первый снег. 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4. Моё настроение.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545" y="342910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ноябрь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– холодный, месяц осени;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небо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– пасмурное, покрытое тяжёлыми, серыми (свинцовыми) тучами;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деревья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– обнажились, сбросили листву, безмолвные, одинокие, грустные;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снег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– молчаливый, долгожданный, искрится, блестит, сверкает;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настроение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– грустное, печальное, 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радостное…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	Раннее утро. В комнате необыкновенно светло. За окном все белым-бело. Оказывается, ночью выпал первый снег. Он покрыл тонким слоем и дома, и заборы, и землю.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	Я долго любуюсь пушистым и мохнатым снегом, устилающим землю. Береза, вчера еще голая и прозрачная, сейчас стоит пушистая и красивая. Ворона спокойно и важно шагает по снегу. Она ищет себе корм. Как волшебно изменилась природа от первого снега!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Первый снег.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снег.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312" y="1916832"/>
            <a:ext cx="8627168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	Наступил конец октября. Дни становятся короче, холоднее. Чаще дуют холодные ветры. Солнышко светит не так ярко, как летом. Молчаливые деревья сбросили свой наряд, ждут приближения зимы. </a:t>
            </a:r>
            <a:endParaRPr lang="ru-RU" dirty="0">
              <a:latin typeface="Times New Roman"/>
              <a:ea typeface="Times New Roman"/>
            </a:endParaRPr>
          </a:p>
          <a:p>
            <a:pPr marL="0" indent="0" algn="just"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	Небо нахмурилось, стало пасмурно, на землю посыпались белые снежинки. Они кружатся в воздухе и падают одна красивее другой. </a:t>
            </a:r>
            <a:endParaRPr lang="ru-RU" dirty="0">
              <a:latin typeface="Times New Roman"/>
              <a:ea typeface="Times New Roman"/>
            </a:endParaRPr>
          </a:p>
          <a:p>
            <a:pPr marL="0" indent="0" algn="just"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	Лужи на дорогах покрылись тонкой корочкой льда. Снег искрится и блестит, словно серебряный ковёр. Скоро на полях расстелится снеговая перина – хранительница тепла.</a:t>
            </a:r>
          </a:p>
          <a:p>
            <a:pPr marL="0" indent="0" algn="just"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 </a:t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0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88840"/>
            <a:ext cx="1584175" cy="136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1848"/>
            <a:ext cx="1708522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24" y="1628800"/>
            <a:ext cx="1646016" cy="14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609930"/>
            <a:ext cx="1800199" cy="15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84" y="1935122"/>
            <a:ext cx="1708522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89040"/>
            <a:ext cx="1708522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0" y="3203358"/>
            <a:ext cx="1708522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83" y="1639340"/>
            <a:ext cx="1708522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laycast.ru/uploads/2015/01/11/11555026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51" y="4869160"/>
            <a:ext cx="1708522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Практическая  работа.</a:t>
            </a:r>
            <a:endParaRPr lang="ru-RU" dirty="0"/>
          </a:p>
        </p:txBody>
      </p:sp>
      <p:pic>
        <p:nvPicPr>
          <p:cNvPr id="4" name="Чайковский - Щелкунчик.Вальс снежных хлопьев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0427" y="6040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Какое сейчас время года? </a:t>
            </a:r>
            <a:b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endParaRPr lang="ru-RU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Что изменилось в природе? </a:t>
            </a:r>
            <a:b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endParaRPr lang="ru-RU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Когда выпал первый снег? </a:t>
            </a:r>
          </a:p>
          <a:p>
            <a:pPr>
              <a:buFontTx/>
              <a:buChar char="-"/>
            </a:pP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- Какие чувства вы испытали? </a:t>
            </a:r>
            <a:b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-fotki.yandex.ru/get/9109/23869276.113/0_a516b_940b1b4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2"/>
            <a:ext cx="9143999" cy="686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-746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Уж небо осенью дышало,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Уж реже солнышко блистало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Короче становился день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Лесов таинственная сень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 печальным шумом обнажалась.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Ложился на поля туман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Гусей крикливых караван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Тянулся к югу, приближалась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Довольно скучная пора: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Стоял ноябрь уж у двора…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                                 А.С. Пушкин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79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9"/>
            <a:ext cx="8229600" cy="208823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«Вот север тучи нагоняя, дохнул, завыл и вот сама идёт волшебница зима!»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ru-RU" dirty="0" err="1" smtClean="0">
                <a:effectLst/>
                <a:latin typeface="Times New Roman"/>
                <a:ea typeface="Times New Roman"/>
              </a:rPr>
              <a:t>А.С.Пушкин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http://mtdata.ru/u19/photo4269/20745204089-0/b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76" y="3284984"/>
            <a:ext cx="2133245" cy="325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0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2404864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«Первый снег—к лицу зиме».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К. Паустовский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www.belousenko.com/books/Paustovsky/paustov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2169790" cy="36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4242279"/>
            <a:ext cx="3063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effectLst/>
                <a:latin typeface="Times New Roman"/>
                <a:ea typeface="Times New Roman"/>
              </a:rPr>
              <a:t>-Что это значит?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5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П.И. Чайковский «Вальс снежинок»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528" y="2420888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Балет «Щелкунчик»</a:t>
            </a:r>
            <a:endParaRPr lang="ru-RU" dirty="0"/>
          </a:p>
        </p:txBody>
      </p:sp>
      <p:pic>
        <p:nvPicPr>
          <p:cNvPr id="5122" name="Picture 2" descr="http://f9.ifotki.info/org/619450003a51bdac39cb681170d882bdd45c88107495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936369"/>
            <a:ext cx="3312369" cy="28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424936" cy="514116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 «Снег сыпался, </a:t>
            </a:r>
            <a:r>
              <a:rPr lang="ru-RU" sz="3600" b="1" i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как </a:t>
            </a:r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стеклянный дождь, падающий с ёлки. Земля была нарядная, похожая на застенчивую невесту. День как будто дремал. С пасмурного высоко­го неба изредка падали снежинки. Зима начала хозяй­ничать над землей».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/>
                <a:ea typeface="Times New Roman"/>
              </a:rPr>
              <a:t>К. Г. Паустовский</a:t>
            </a:r>
            <a:endParaRPr lang="ru-RU" sz="3600" b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Найдите образные выражения о снеге, о зиме в тексте Паустовского.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Каково отношение самого писателя к первому снегу? 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он это показал? 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А ваше отношение к перво­му снегу? 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Что вы чувствуете, когда его видите?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3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…Зимним холодом пахнуло,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 поля и на леса.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Ночью буря бушевала,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А с рассветом на село,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На пруды, на сад пустынный,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Первым снегом понесло.</a:t>
            </a:r>
            <a:endParaRPr lang="ru-RU" dirty="0">
              <a:latin typeface="Times New Roman"/>
              <a:ea typeface="Times New Roman"/>
            </a:endParaRP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 Бунин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4675</TotalTime>
  <Words>333</Words>
  <Application>Microsoft Office PowerPoint</Application>
  <PresentationFormat>Экран (4:3)</PresentationFormat>
  <Paragraphs>79</Paragraphs>
  <Slides>23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Сочинение –описание  «Первый снег»</vt:lpstr>
      <vt:lpstr>Отгадайте загадку</vt:lpstr>
      <vt:lpstr>Презентация PowerPoint</vt:lpstr>
      <vt:lpstr>Презентация PowerPoint</vt:lpstr>
      <vt:lpstr>Презентация PowerPoint</vt:lpstr>
      <vt:lpstr>Презентация PowerPoint</vt:lpstr>
      <vt:lpstr>П.И. Чайковский «Вальс снежинок»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Физкультминутка - распевка</vt:lpstr>
      <vt:lpstr>П.И. Чайковский «Ноябрь.  На тройке»</vt:lpstr>
      <vt:lpstr>Презентация PowerPoint</vt:lpstr>
      <vt:lpstr>Опишите снег, используя сравнения, эпитеты, слова, характеризующие действия снега.  </vt:lpstr>
      <vt:lpstr>Презентация PowerPoint</vt:lpstr>
      <vt:lpstr>Орфографическая подготовка</vt:lpstr>
      <vt:lpstr>План.</vt:lpstr>
      <vt:lpstr>Презентация PowerPoint</vt:lpstr>
      <vt:lpstr>Первый снег.</vt:lpstr>
      <vt:lpstr>Практическая  работа.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Сочинение –описание «Первый снег»</dc:title>
  <dc:creator>Оксана</dc:creator>
  <cp:lastModifiedBy>Оксана</cp:lastModifiedBy>
  <cp:revision>22</cp:revision>
  <dcterms:created xsi:type="dcterms:W3CDTF">2015-10-29T05:37:43Z</dcterms:created>
  <dcterms:modified xsi:type="dcterms:W3CDTF">2015-11-01T11:36:42Z</dcterms:modified>
</cp:coreProperties>
</file>