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61" r:id="rId2"/>
    <p:sldId id="270" r:id="rId3"/>
    <p:sldId id="271" r:id="rId4"/>
    <p:sldId id="272" r:id="rId5"/>
    <p:sldId id="273" r:id="rId6"/>
    <p:sldId id="262" r:id="rId7"/>
    <p:sldId id="264" r:id="rId8"/>
    <p:sldId id="263" r:id="rId9"/>
    <p:sldId id="256" r:id="rId10"/>
    <p:sldId id="268" r:id="rId11"/>
    <p:sldId id="277" r:id="rId12"/>
    <p:sldId id="269" r:id="rId13"/>
    <p:sldId id="258" r:id="rId14"/>
    <p:sldId id="257" r:id="rId15"/>
    <p:sldId id="260" r:id="rId16"/>
    <p:sldId id="276" r:id="rId17"/>
    <p:sldId id="275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ru.wikipedia.org/wiki/%D0%9B%D0%B5%D0%BD%D0%B8%D0%BD,_%D0%92%D0%BB%D0%B0%D0%B4%D0%B8%D0%BC%D0%B8%D1%80_%D0%98%D0%BB%D1%8C%D0%B8%D1%87" TargetMode="External"/><Relationship Id="rId7" Type="http://schemas.openxmlformats.org/officeDocument/2006/relationships/hyperlink" Target="https://ru.wikipedia.org/wiki/4_%D0%B8%D1%8E%D0%BD%D1%8F" TargetMode="External"/><Relationship Id="rId2" Type="http://schemas.openxmlformats.org/officeDocument/2006/relationships/hyperlink" Target="https://ru.wikipedia.org/wiki/%D0%93%D0%9E%D0%AD%D0%9B%D0%A0%D0%9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u.wikipedia.org/wiki/%D0%9D%D0%BE%D0%B2%D0%BE%D0%BA%D0%B0%D1%88%D0%B8%D1%80%D1%81%D0%BA" TargetMode="External"/><Relationship Id="rId5" Type="http://schemas.openxmlformats.org/officeDocument/2006/relationships/hyperlink" Target="https://ru.wikipedia.org/wiki/1922_%D0%B3%D0%BE%D0%B4" TargetMode="External"/><Relationship Id="rId4" Type="http://schemas.openxmlformats.org/officeDocument/2006/relationships/hyperlink" Target="https://ru.wikipedia.org/wiki/1919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0%D1%88%D0%B8%D1%80%D0%B0" TargetMode="External"/><Relationship Id="rId2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1941_%D0%B3%D0%BE%D0%B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kkmmuzeum@yandex.ru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cs typeface="Aharoni" panose="02010803020104030203" pitchFamily="2" charset="-79"/>
              </a:rPr>
              <a:t>Путешествие по родному краю</a:t>
            </a:r>
            <a:br>
              <a:rPr lang="ru-RU" b="1" i="1" dirty="0" smtClean="0">
                <a:solidFill>
                  <a:srgbClr val="0070C0"/>
                </a:solidFill>
                <a:cs typeface="Aharoni" panose="02010803020104030203" pitchFamily="2" charset="-79"/>
              </a:rPr>
            </a:br>
            <a:r>
              <a:rPr lang="ru-RU" b="1" i="1" dirty="0" smtClean="0">
                <a:solidFill>
                  <a:srgbClr val="0070C0"/>
                </a:solidFill>
                <a:cs typeface="Aharoni" panose="02010803020104030203" pitchFamily="2" charset="-79"/>
              </a:rPr>
              <a:t> </a:t>
            </a:r>
            <a:r>
              <a:rPr lang="ru-RU" b="1" i="1" dirty="0">
                <a:solidFill>
                  <a:srgbClr val="0070C0"/>
                </a:solidFill>
                <a:cs typeface="Aharoni" panose="02010803020104030203" pitchFamily="2" charset="-79"/>
              </a:rPr>
              <a:t>2</a:t>
            </a:r>
            <a:r>
              <a:rPr lang="ru-RU" b="1" i="1" dirty="0" smtClean="0">
                <a:solidFill>
                  <a:srgbClr val="0070C0"/>
                </a:solidFill>
                <a:cs typeface="Aharoni" panose="02010803020104030203" pitchFamily="2" charset="-79"/>
              </a:rPr>
              <a:t>5.11.2015г.</a:t>
            </a:r>
            <a:endParaRPr lang="ru-RU" b="1" i="1" dirty="0">
              <a:solidFill>
                <a:srgbClr val="0070C0"/>
              </a:solidFill>
              <a:cs typeface="Aharoni" panose="02010803020104030203" pitchFamily="2" charset="-79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Классный руководитель 6 класса</a:t>
            </a:r>
          </a:p>
          <a:p>
            <a:pPr algn="ctr"/>
            <a:r>
              <a:rPr lang="ru-RU" dirty="0" smtClean="0"/>
              <a:t>МАОУ БАРЫБИНСКАЯ СОШ</a:t>
            </a:r>
          </a:p>
          <a:p>
            <a:pPr algn="ctr"/>
            <a:r>
              <a:rPr lang="ru-RU" dirty="0" smtClean="0"/>
              <a:t>Тараканова Надежда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6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Каширская ГРЭС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Станция была построена по плану </a:t>
            </a:r>
            <a:r>
              <a:rPr lang="ru-RU" dirty="0">
                <a:hlinkClick r:id="rId2" tooltip="ГОЭЛРО"/>
              </a:rPr>
              <a:t>ГОЭЛРО</a:t>
            </a:r>
            <a:r>
              <a:rPr lang="ru-RU" dirty="0"/>
              <a:t>, строительство велось под личным контролем </a:t>
            </a:r>
            <a:r>
              <a:rPr lang="ru-RU" dirty="0">
                <a:hlinkClick r:id="rId3" tooltip="Ленин, Владимир Ильич"/>
              </a:rPr>
              <a:t>В. И. Ленина</a:t>
            </a:r>
            <a:r>
              <a:rPr lang="ru-RU" dirty="0"/>
              <a:t>. Строилась в </a:t>
            </a:r>
            <a:r>
              <a:rPr lang="ru-RU" dirty="0">
                <a:hlinkClick r:id="rId4" tooltip="1919"/>
              </a:rPr>
              <a:t>1919</a:t>
            </a:r>
            <a:r>
              <a:rPr lang="ru-RU" dirty="0"/>
              <a:t>—</a:t>
            </a:r>
            <a:r>
              <a:rPr lang="ru-RU" dirty="0">
                <a:hlinkClick r:id="rId5" tooltip="1922 год"/>
              </a:rPr>
              <a:t>1922 годах</a:t>
            </a:r>
            <a:r>
              <a:rPr lang="ru-RU" dirty="0"/>
              <a:t>, для строительства на месте села </a:t>
            </a:r>
            <a:r>
              <a:rPr lang="ru-RU" dirty="0" err="1"/>
              <a:t>Терново</a:t>
            </a:r>
            <a:r>
              <a:rPr lang="ru-RU" dirty="0"/>
              <a:t> возведён рабочий посёлок </a:t>
            </a:r>
            <a:r>
              <a:rPr lang="ru-RU" dirty="0" err="1">
                <a:hlinkClick r:id="rId6" tooltip="Новокаширск"/>
              </a:rPr>
              <a:t>Новокаширск</a:t>
            </a:r>
            <a:r>
              <a:rPr lang="ru-RU" dirty="0"/>
              <a:t>. Пущена </a:t>
            </a:r>
            <a:r>
              <a:rPr lang="ru-RU" dirty="0">
                <a:hlinkClick r:id="rId7" tooltip="4 июня"/>
              </a:rPr>
              <a:t>4 июня</a:t>
            </a:r>
            <a:r>
              <a:rPr lang="ru-RU" dirty="0"/>
              <a:t> </a:t>
            </a:r>
            <a:r>
              <a:rPr lang="ru-RU" dirty="0">
                <a:hlinkClick r:id="rId5" tooltip="1922 год"/>
              </a:rPr>
              <a:t>1922 года</a:t>
            </a:r>
            <a:r>
              <a:rPr lang="ru-RU" dirty="0"/>
              <a:t>, стала одной из первых советских районных ТЭС.</a:t>
            </a:r>
          </a:p>
        </p:txBody>
      </p:sp>
      <p:pic>
        <p:nvPicPr>
          <p:cNvPr id="2050" name="Picture 2" descr="C:\Users\Надежда\Desktop\Kashira_Power_Plant_(0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0555" y="3108267"/>
            <a:ext cx="3520440" cy="239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 из окна поезда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7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Вклад энергетиков в Победу над фашистами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Уже в первые месяцы войны каширским энергетикам был дан специальный заказ Государственного Комитета обороны изготовить прессы для испытания легендарных «Катюш», противотанковые и пехотные ежи, снаряды для «Катюш».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86250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Декабрь 1941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годы </a:t>
            </a:r>
            <a:r>
              <a:rPr lang="ru-RU" dirty="0">
                <a:hlinkClick r:id="rId2" tooltip="Великая Отечественная война"/>
              </a:rPr>
              <a:t>Великой Отечественной войны</a:t>
            </a:r>
            <a:r>
              <a:rPr lang="ru-RU" dirty="0"/>
              <a:t> электростанция была частично эвакуирована. За два месяца удалось демонтировать и отправить на восток всё основное оборудование. Район </a:t>
            </a:r>
            <a:r>
              <a:rPr lang="ru-RU" dirty="0">
                <a:hlinkClick r:id="rId3" tooltip="Кашира"/>
              </a:rPr>
              <a:t>Каширы</a:t>
            </a:r>
            <a:r>
              <a:rPr lang="ru-RU" dirty="0"/>
              <a:t> был недолго оккупирован вражескими войсками: в результате Тульской наступательной операции (начало декабря </a:t>
            </a:r>
            <a:r>
              <a:rPr lang="ru-RU" dirty="0">
                <a:hlinkClick r:id="rId4" tooltip="1941 год"/>
              </a:rPr>
              <a:t>1941 года</a:t>
            </a:r>
            <a:r>
              <a:rPr lang="ru-RU" dirty="0"/>
              <a:t>) фашистские войска были отброшены из этого района.</a:t>
            </a:r>
          </a:p>
        </p:txBody>
      </p:sp>
    </p:spTree>
    <p:extLst>
      <p:ext uri="{BB962C8B-B14F-4D97-AF65-F5344CB8AC3E}">
        <p14:creationId xmlns:p14="http://schemas.microsoft.com/office/powerpoint/2010/main" val="1905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Учащиеся 6 класса  узнали об </a:t>
            </a:r>
            <a:r>
              <a:rPr lang="ru-RU" dirty="0"/>
              <a:t>обороне Каширы в грозные ноябрьские дни 1941 г., когда город вновь стал «Щитом Москвы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6382" y="2714105"/>
            <a:ext cx="3125585" cy="234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7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Маршрут экскурсии приурочен к памятному военно-историческому событию - к героической обороне Каширы в ноябре 1941 года, ставшей прологом общего краха и поражения </a:t>
            </a:r>
            <a:r>
              <a:rPr lang="ru-RU" dirty="0" err="1"/>
              <a:t>немецко</a:t>
            </a:r>
            <a:r>
              <a:rPr lang="ru-RU" dirty="0"/>
              <a:t> –фашистских войск в ходе Московской битвы.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8955" y="2566554"/>
            <a:ext cx="3520440" cy="263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Далее маршрут продолжится осмотром зенитного орудия в музейном сквере, посещением памятника Герою Великой Отечественной войны, летчику С. </a:t>
            </a:r>
            <a:r>
              <a:rPr lang="ru-RU" dirty="0" smtClean="0"/>
              <a:t>Моргунову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8955" y="2566554"/>
            <a:ext cx="3520440" cy="263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9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dirty="0"/>
              <a:t>Отдельные разделы экспозиции посвящены прославленным военачальникам и боевым частям, защищавшим Каширу в грозные дни обороны города: генералам П.А. Белову, В.А. </a:t>
            </a:r>
            <a:r>
              <a:rPr lang="ru-RU" dirty="0" smtClean="0"/>
              <a:t>Баранову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352-му отдельному зенитному артдивизиону, 173-й стрелковой дивизии, Первому Гвардейскому кавалерийскому корпусу, летчикам 445-го истребительного авиаполка, подразделениям гвардейских </a:t>
            </a:r>
            <a:r>
              <a:rPr lang="ru-RU" dirty="0" smtClean="0"/>
              <a:t>миномётчиков.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4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Современная Кашира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 </a:t>
            </a:r>
            <a:r>
              <a:rPr lang="ru-RU" dirty="0"/>
              <a:t>жизни города в настоящее время, о знаменитых людях земли Каширской, выдающихся деятелях науки, техники, артистах и художниках, среди которых Народный артист СССР Б. В. Щукин, Народный художник РФ, академик РАХ, профессор Е. Н. Максимов, Народный художник РФ, профессор С. М. Харламов.</a:t>
            </a:r>
          </a:p>
        </p:txBody>
      </p:sp>
    </p:spTree>
    <p:extLst>
      <p:ext uri="{BB962C8B-B14F-4D97-AF65-F5344CB8AC3E}">
        <p14:creationId xmlns:p14="http://schemas.microsoft.com/office/powerpoint/2010/main" val="21189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Свято Троицкий Белопесоцкий женский монастырь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 </a:t>
            </a:r>
            <a:r>
              <a:rPr lang="ru-RU" sz="2200" dirty="0"/>
              <a:t>Из Каширских приказных книг, хранившихся в Поместном при­казе, известно следующее: «В Кашир­ском уезде, в Туровом стану, монастырь Троицкий возле Оки на Белых Песках, а в монастыре церковь </a:t>
            </a:r>
            <a:r>
              <a:rPr lang="ru-RU" sz="2200" dirty="0" err="1"/>
              <a:t>Живоначаль­ной</a:t>
            </a:r>
            <a:r>
              <a:rPr lang="ru-RU" sz="2200" dirty="0"/>
              <a:t> Троицы каменная, сооружения ее </a:t>
            </a:r>
            <a:r>
              <a:rPr lang="ru-RU" sz="2200" dirty="0" err="1"/>
              <a:t>новоначатие</a:t>
            </a:r>
            <a:r>
              <a:rPr lang="ru-RU" sz="2200" dirty="0"/>
              <a:t> 1569 года, сооружали при игумене </a:t>
            </a:r>
            <a:r>
              <a:rPr lang="ru-RU" sz="2200" dirty="0" err="1" smtClean="0"/>
              <a:t>Варлаамии</a:t>
            </a:r>
            <a:endParaRPr lang="ru-RU" sz="2200" dirty="0"/>
          </a:p>
        </p:txBody>
      </p:sp>
      <p:pic>
        <p:nvPicPr>
          <p:cNvPr id="1026" name="Picture 2" descr="C:\Users\пользователь\Downloads\640px-Trinity_Monastery_Belopesotsk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91324"/>
            <a:ext cx="4038600" cy="244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82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365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5486400" y="5181600"/>
            <a:ext cx="3276600" cy="1066800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Население </a:t>
            </a:r>
            <a:r>
              <a:rPr lang="ru-RU" sz="28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133 620  человек.</a:t>
            </a:r>
            <a:r>
              <a:rPr lang="en-US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C:\Users\PC145K\Desktop\Russia_Moscow_oblast_locator_map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5760640" cy="517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4114800" y="360363"/>
            <a:ext cx="4876800" cy="955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FF66"/>
              </a:buClr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Московская область образована 14 января 1929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48400" y="1905000"/>
            <a:ext cx="2392363" cy="19018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FF66"/>
              </a:buClr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Площадь – </a:t>
            </a:r>
          </a:p>
          <a:p>
            <a:pPr eaLnBrk="0" hangingPunct="0">
              <a:spcBef>
                <a:spcPct val="20000"/>
              </a:spcBef>
              <a:buClr>
                <a:srgbClr val="99FF66"/>
              </a:buClr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44 379 тысяч квадратных километров.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8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191000"/>
            <a:ext cx="8763000" cy="2166938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8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области два пассажирских аэропорта, имеющих  статус международных – Шереметьево </a:t>
            </a:r>
            <a:r>
              <a:rPr lang="ru-RU" sz="2800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Домодедово</a:t>
            </a:r>
            <a:r>
              <a:rPr lang="ru-RU" sz="28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lang="ru-RU" sz="28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Два  крупнейших речных порта – Серпухов и Коломна. Регулярное судоходство осуществляется по рекам Волге,  Оке и Москве, а также по каналу имени Москвы.  </a:t>
            </a:r>
          </a:p>
        </p:txBody>
      </p:sp>
      <p:pic>
        <p:nvPicPr>
          <p:cNvPr id="12291" name="Picture 2" descr="C:\Users\Ира\Desktop\география\2682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81000"/>
            <a:ext cx="6605588" cy="2759968"/>
          </a:xfrm>
        </p:spPr>
      </p:pic>
    </p:spTree>
    <p:extLst>
      <p:ext uri="{BB962C8B-B14F-4D97-AF65-F5344CB8AC3E}">
        <p14:creationId xmlns:p14="http://schemas.microsoft.com/office/powerpoint/2010/main" val="97340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05813" cy="1328738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4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Сельское хозяйство в Подмосковье специализируется на животноводстве (молочный скот, свиноводство, птицеводство)</a:t>
            </a:r>
            <a:r>
              <a:rPr sz="24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овощеводстве</a:t>
            </a:r>
          </a:p>
        </p:txBody>
      </p:sp>
      <p:pic>
        <p:nvPicPr>
          <p:cNvPr id="10243" name="Picture 2" descr="C:\Users\Ира\Desktop\география\selo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143125"/>
            <a:ext cx="4143375" cy="4197350"/>
          </a:xfrm>
        </p:spPr>
      </p:pic>
      <p:pic>
        <p:nvPicPr>
          <p:cNvPr id="10244" name="Picture 5" descr="C:\Users\Ира\Desktop\go-cow-tipping-430X4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143125"/>
            <a:ext cx="35623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35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cs typeface="Aharoni" panose="02010803020104030203" pitchFamily="2" charset="-79"/>
              </a:rPr>
              <a:t>Поездка в г.Каширу</a:t>
            </a:r>
            <a:r>
              <a:rPr lang="en-US" sz="4000" b="1" i="1" dirty="0" smtClean="0">
                <a:solidFill>
                  <a:srgbClr val="0070C0"/>
                </a:solidFill>
                <a:cs typeface="Aharoni" panose="02010803020104030203" pitchFamily="2" charset="-79"/>
              </a:rPr>
              <a:t/>
            </a:r>
            <a:br>
              <a:rPr lang="en-US" sz="4000" b="1" i="1" dirty="0" smtClean="0">
                <a:solidFill>
                  <a:srgbClr val="0070C0"/>
                </a:solidFill>
                <a:cs typeface="Aharoni" panose="02010803020104030203" pitchFamily="2" charset="-79"/>
              </a:rPr>
            </a:br>
            <a:r>
              <a:rPr lang="ru-RU" sz="4000" b="1" i="1" dirty="0" smtClean="0">
                <a:solidFill>
                  <a:srgbClr val="0070C0"/>
                </a:solidFill>
                <a:cs typeface="Aharoni" panose="02010803020104030203" pitchFamily="2" charset="-79"/>
              </a:rPr>
              <a:t> 05.11.2015г.</a:t>
            </a:r>
            <a:endParaRPr lang="ru-RU" sz="4000" b="1" i="1" dirty="0">
              <a:solidFill>
                <a:srgbClr val="0070C0"/>
              </a:solidFill>
              <a:cs typeface="Aharoni" panose="02010803020104030203" pitchFamily="2" charset="-79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2050" name="Picture 2" descr="http://www.bankgorodov.ru/public/photos/coa/23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16668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0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8" algn="ctr" rtl="0">
              <a:spcBef>
                <a:spcPct val="0"/>
              </a:spcBef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Начало путешествия</a:t>
            </a:r>
            <a:endParaRPr lang="ru-RU" sz="2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1874520" lvl="8" indent="0" algn="ctr">
              <a:buNone/>
            </a:pPr>
            <a:endParaRPr lang="ru-RU" b="1" dirty="0"/>
          </a:p>
          <a:p>
            <a:r>
              <a:rPr lang="ru-RU" dirty="0"/>
              <a:t>    Более шести веков согласно летописным данным существует Кашира. Первое упоминание о Кашире относится к XIV веку. В 1356 г. Кашира по духовной грамоте князя Ивана II завещается сыну </a:t>
            </a:r>
            <a:r>
              <a:rPr lang="ru-RU" dirty="0" err="1" smtClean="0"/>
              <a:t>eгo</a:t>
            </a:r>
            <a:r>
              <a:rPr lang="ru-RU" dirty="0" smtClean="0"/>
              <a:t>: князю Дмитрию .Впоследствии Дмитрию Донскому.</a:t>
            </a:r>
            <a:endParaRPr lang="ru-RU" dirty="0"/>
          </a:p>
          <a:p>
            <a:r>
              <a:rPr lang="ru-RU" dirty="0"/>
              <a:t>   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8460" y="2716183"/>
            <a:ext cx="3121429" cy="234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8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Каширский краеведческий музей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/>
              <a:t>Каширский краеведческий музей находится в старой Кашире, в красивейшем архитектурном памятнике начала XX в., расположенном в центре бывшей Соборной </a:t>
            </a:r>
            <a:r>
              <a:rPr lang="ru-RU" sz="2000" dirty="0" smtClean="0"/>
              <a:t>площади. </a:t>
            </a:r>
            <a:endParaRPr lang="ru-RU" sz="2000" dirty="0" smtClean="0"/>
          </a:p>
          <a:p>
            <a:r>
              <a:rPr lang="ru-RU" sz="2000" dirty="0" smtClean="0"/>
              <a:t>Адрес: ул. Советская д.46</a:t>
            </a:r>
          </a:p>
          <a:p>
            <a:r>
              <a:rPr lang="en-US" sz="2000" dirty="0" smtClean="0">
                <a:hlinkClick r:id="rId2"/>
              </a:rPr>
              <a:t>kkmmuzeum@yandex.ru</a:t>
            </a:r>
            <a:endParaRPr lang="en-US" sz="2000" dirty="0" smtClean="0"/>
          </a:p>
          <a:p>
            <a:r>
              <a:rPr lang="ru-RU" sz="2000" dirty="0" smtClean="0"/>
              <a:t>Тел.89160896129</a:t>
            </a:r>
          </a:p>
          <a:p>
            <a:r>
              <a:rPr lang="ru-RU" sz="2000" dirty="0" smtClean="0"/>
              <a:t>Валентина Андреевна Антошкина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8955" y="2566554"/>
            <a:ext cx="3520440" cy="263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8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Музей располагает большим разделом археологии, где можно познакомиться с археологическими артефактами, найденными при раскопках на Старшем Каширском и </a:t>
            </a:r>
            <a:r>
              <a:rPr lang="ru-RU" dirty="0" err="1"/>
              <a:t>Мутенковском</a:t>
            </a:r>
            <a:r>
              <a:rPr lang="ru-RU" dirty="0"/>
              <a:t> городищах (всемирно известные памятники железного века) и других археологических памятниках, расположенных на территории Каширского района.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8460" y="2716183"/>
            <a:ext cx="3121429" cy="234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0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Начало экскурсии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Экскурсия знакомит с многовековой историей каширского края: археологическим прошлым, началом заселения людьми территории Среднего </a:t>
            </a:r>
            <a:r>
              <a:rPr lang="ru-RU" dirty="0" err="1"/>
              <a:t>Поочья</a:t>
            </a:r>
            <a:r>
              <a:rPr lang="ru-RU" dirty="0"/>
              <a:t>, древнейшим городом  </a:t>
            </a:r>
            <a:r>
              <a:rPr lang="ru-RU" dirty="0" err="1"/>
              <a:t>Колтеск</a:t>
            </a:r>
            <a:r>
              <a:rPr lang="ru-RU" dirty="0"/>
              <a:t> (1146 г.), городом-крепостью Кашира, охранявшим южные рубежи Московии, жизнью уездного купеческого города, с деятельностью Каширского Земства, строительством Каширской ГРЭС - первенца электрификации страны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6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168</TotalTime>
  <Words>473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Путешествие по родному краю  25.11.2015г.</vt:lpstr>
      <vt:lpstr>   </vt:lpstr>
      <vt:lpstr>В области два пассажирских аэропорта, имеющих  статус международных – Шереметьево и Домодедово. Два  крупнейших речных порта – Серпухов и Коломна. Регулярное судоходство осуществляется по рекам Волге,  Оке и Москве, а также по каналу имени Москвы.  </vt:lpstr>
      <vt:lpstr>Сельское хозяйство в Подмосковье специализируется на животноводстве (молочный скот, свиноводство, птицеводство) и овощеводстве</vt:lpstr>
      <vt:lpstr>Поездка в г.Каширу  05.11.2015г.</vt:lpstr>
      <vt:lpstr>Начало путешествия</vt:lpstr>
      <vt:lpstr>Каширский краеведческий музей</vt:lpstr>
      <vt:lpstr>Презентация PowerPoint</vt:lpstr>
      <vt:lpstr>Начало экскурсии</vt:lpstr>
      <vt:lpstr>Каширская ГРЭС</vt:lpstr>
      <vt:lpstr>Вклад энергетиков в Победу над фашистами</vt:lpstr>
      <vt:lpstr>Декабрь 1941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Современная Кашира</vt:lpstr>
      <vt:lpstr>Свято Троицкий Белопесоцкий женский монастырь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Надежда</cp:lastModifiedBy>
  <cp:revision>21</cp:revision>
  <dcterms:created xsi:type="dcterms:W3CDTF">2015-10-28T11:23:21Z</dcterms:created>
  <dcterms:modified xsi:type="dcterms:W3CDTF">2015-11-21T05:49:56Z</dcterms:modified>
</cp:coreProperties>
</file>