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51FF-EB08-456A-920D-73FBCD877CA6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4041-726B-4628-B1EA-A6C74701A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32DF-86A9-4351-9FE3-470470E69BA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E6F5-C195-46C8-A6C1-133893B55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0B5A-17E6-4E5E-9C8E-95A997D8DDAF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E68C-7042-4EB7-A784-EF1E0805A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C8FA-29EE-4F45-BCFD-C3C112A27D3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B4BD-95E5-4329-A5FA-9ACE532C8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91C3-73B5-4243-BFF0-9761A3085B5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36A7-84A8-4040-9616-C79AD9DBB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7EA-A08B-45C2-9631-F8A0115E0C34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4153-FE16-41A9-9106-F549E6783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7004-0454-436B-8AC0-3E663F7B23A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0AA6-FA57-4A5F-9980-7B1E1F01E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E0044-6DD4-4C68-8031-D4DFDE1BF8C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3E4B-CC57-49E3-ADC7-A188CA6F4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2678-E0E4-4BBD-8FFC-E0DA0654DF62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63F5-E359-4D23-B256-6C08B53E1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F3E-63D0-4C13-9554-17AE31F5028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F71C-3DA2-4D26-83E4-1CD2017BD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EDB8-621E-4291-9A43-F2F59776A5D9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D3A3-AFE6-4BAF-8ADD-9886D74C9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C6C9E0-CC05-4B52-B671-60926CBF9834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ED55D-C317-40A0-8DBC-7400CF351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303802.userapi.com/u1659978/-14/x_25771992.jpg" TargetMode="External"/><Relationship Id="rId2" Type="http://schemas.openxmlformats.org/officeDocument/2006/relationships/hyperlink" Target="http://z4gt3.livejourn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tyana.kiev.ua/?lang=ru&amp;m=marks&amp;sm=c_history_mail" TargetMode="External"/><Relationship Id="rId5" Type="http://schemas.openxmlformats.org/officeDocument/2006/relationships/hyperlink" Target="http://foto.mail.ru/mail/vadim&#8230;" TargetMode="External"/><Relationship Id="rId4" Type="http://schemas.openxmlformats.org/officeDocument/2006/relationships/hyperlink" Target="http://nevsepic.com.ua/nostalgiya/page,2,1219-pochtovye-marki-sssr-446-kartinok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0" descr="67.0.postman_p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39544" y="1268760"/>
            <a:ext cx="41044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Добрая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почта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64163" y="3141663"/>
            <a:ext cx="34575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Автор работы</a:t>
            </a:r>
            <a:r>
              <a:rPr lang="ru-RU" i="1">
                <a:latin typeface="Calibri" pitchFamily="34" charset="0"/>
              </a:rPr>
              <a:t>: Жалдак Екатерина,</a:t>
            </a:r>
            <a:br>
              <a:rPr lang="ru-RU" i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b="1" i="1">
                <a:latin typeface="Calibri" pitchFamily="34" charset="0"/>
              </a:rPr>
              <a:t>Руководитель работы</a:t>
            </a:r>
            <a:r>
              <a:rPr lang="ru-RU" i="1">
                <a:latin typeface="Calibri" pitchFamily="34" charset="0"/>
              </a:rPr>
              <a:t>: Максимова Ольга Владимировна,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классный руководитель,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учитель начальных классов</a:t>
            </a:r>
            <a:br>
              <a:rPr lang="ru-RU" i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Ресурсы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smtClean="0">
                <a:latin typeface="Arial" charset="0"/>
                <a:hlinkClick r:id="rId2"/>
              </a:rPr>
              <a:t>http://z4gt3.livejournal.com/</a:t>
            </a:r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r>
              <a:rPr lang="ru-RU" sz="1800" smtClean="0">
                <a:latin typeface="Arial" charset="0"/>
                <a:hlinkClick r:id="rId3"/>
              </a:rPr>
              <a:t>http://cs303802.userapi.com/u1659978/-14/x_25771992.jpg</a:t>
            </a:r>
            <a:endParaRPr lang="ru-RU" sz="1800" smtClean="0">
              <a:latin typeface="Arial" charset="0"/>
            </a:endParaRPr>
          </a:p>
          <a:p>
            <a:r>
              <a:rPr lang="ru-RU" sz="1800" smtClean="0">
                <a:latin typeface="Arial" charset="0"/>
                <a:hlinkClick r:id="rId4"/>
              </a:rPr>
              <a:t>http://nevsepic.com.ua/nostalgiya/page,2,1219-pochtovye-marki-sssr-446-kartinok.html</a:t>
            </a:r>
            <a:r>
              <a:rPr lang="ru-RU" sz="1800" smtClean="0"/>
              <a:t> </a:t>
            </a:r>
            <a:r>
              <a:rPr lang="ru-RU" sz="1800" smtClean="0">
                <a:hlinkClick r:id="rId5"/>
              </a:rPr>
              <a:t>http://foto.mail.ru/mail/vadim…</a:t>
            </a:r>
            <a:r>
              <a:rPr lang="ru-RU" smtClean="0"/>
              <a:t>  </a:t>
            </a:r>
          </a:p>
          <a:p>
            <a:r>
              <a:rPr lang="ru-RU" sz="1800" smtClean="0">
                <a:hlinkClick r:id="rId6"/>
              </a:rPr>
              <a:t>http://tetyana.kiev.ua/?lang=ru&amp;m=marks&amp;sm=c_history_mail</a:t>
            </a:r>
            <a:r>
              <a:rPr lang="ru-RU" smtClean="0"/>
              <a:t> </a:t>
            </a:r>
            <a:endParaRPr lang="ru-RU" sz="1800" smtClean="0">
              <a:latin typeface="Arial" charset="0"/>
            </a:endParaRPr>
          </a:p>
          <a:p>
            <a:endParaRPr lang="ru-RU" sz="1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Зачем нужны письма?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5329238" cy="4713288"/>
          </a:xfrm>
        </p:spPr>
        <p:txBody>
          <a:bodyPr rtlCol="0">
            <a:normAutofit fontScale="85000" lnSpcReduction="10000"/>
          </a:bodyPr>
          <a:lstStyle/>
          <a:p>
            <a:pPr indent="34290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+mj-lt"/>
              </a:rPr>
              <a:t>Накануне Нового Года мама предложила написать поздравительные открытки нашим родственникам, а в школе нам тоже рассказывали о том, как можно передать информацию в наше время. </a:t>
            </a:r>
          </a:p>
          <a:p>
            <a:pPr indent="34290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+mj-lt"/>
              </a:rPr>
              <a:t>Это так интересно – выбирать открытку, писать теплые слова, указывать адрес, приклеивать марку и, наконец, опускать письмо в почтовый ящик. Бабушки и дедушки были так рады получить от нас настоящую открытку.  </a:t>
            </a:r>
          </a:p>
          <a:p>
            <a:pPr indent="34290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+mj-lt"/>
              </a:rPr>
              <a:t>Почему же мы сейчас так редко пишем настоящие письма? Сегодня письмо отправляют с помощью современных технологий: СМС, электронная почта.  А ведь так приятно открыть почтовый ящик, увидеть там конверт, с интересом открыть его и перечитывать снова и снова.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/>
          </a:p>
        </p:txBody>
      </p:sp>
      <p:pic>
        <p:nvPicPr>
          <p:cNvPr id="2052" name="Picture 4" descr="http://www.blog.magicwish.ru/solnisko/files/2011/08/0b06297921ec4b474cad64343bff28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888" y="1557338"/>
            <a:ext cx="35671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Как появилась почта?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91513" cy="2952750"/>
          </a:xfrm>
        </p:spPr>
        <p:txBody>
          <a:bodyPr rtlCol="0">
            <a:normAutofit/>
          </a:bodyPr>
          <a:lstStyle/>
          <a:p>
            <a:pPr indent="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/>
              <a:t>Мне стало интересно – как же появилась почта? В интернете мы с мамой нашли  много информации.</a:t>
            </a:r>
          </a:p>
          <a:p>
            <a:pPr indent="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/>
              <a:t>История </a:t>
            </a:r>
            <a:r>
              <a:rPr lang="ru-RU" sz="1500" dirty="0"/>
              <a:t>почты насчитывает много веков. Всемирный день Почты отмечается 9 октября. А каждое второе воскресенье июля в России - День российской почты, в 2013 году почтальоны будут принимать поздравления 14 июля. </a:t>
            </a:r>
          </a:p>
          <a:p>
            <a:pPr indent="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/>
              <a:t>Много веков назад информация передавалась дымом костров, ударами в сигнальный барабан, звуками труб. </a:t>
            </a:r>
          </a:p>
          <a:p>
            <a:pPr indent="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/>
              <a:t>Позже стали посылать гонцов с устными сообщениями. Такой вестник заучивал «письмо» со слов отправителя, а затем пересказывал его адресату. На почтовых марках Вы можете увидеть древних гонцов – так передавали важную информацию более 500 лет назад</a:t>
            </a:r>
            <a:r>
              <a:rPr lang="ru-RU" sz="1500" dirty="0" smtClean="0"/>
              <a:t>.  </a:t>
            </a:r>
          </a:p>
          <a:p>
            <a:pPr indent="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>Также известен способ передачи писем с помощью почтовый голубей, они нередко достигали скорости 90-100 км/ч.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6" name="Рисунок 3" descr="i-31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3860800"/>
            <a:ext cx="30114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 descr="800px-USSRStampPostalHistory197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860800"/>
            <a:ext cx="3041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" descr="golu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860800"/>
            <a:ext cx="22320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1223963"/>
          </a:xfrm>
        </p:spPr>
        <p:txBody>
          <a:bodyPr rtlCol="0">
            <a:normAutofit fontScale="92500" lnSpcReduction="10000"/>
          </a:bodyPr>
          <a:lstStyle/>
          <a:p>
            <a:pPr indent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История почты России насчитывает более тысячи лет. Русская почта является одной из старейших в Европе. Посмотрите, какие кибитки и автомобили развозили письма много лет назад.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17410" name="Рисунок 5" descr="800px-1987_CPA_5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571750"/>
            <a:ext cx="38893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 descr="1987_CPA_5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547938"/>
            <a:ext cx="39608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«В гостях у сказочника»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1412875"/>
            <a:ext cx="3981450" cy="3095625"/>
          </a:xfrm>
        </p:spPr>
        <p:txBody>
          <a:bodyPr/>
          <a:lstStyle/>
          <a:p>
            <a:pPr indent="34290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1700" smtClean="0"/>
              <a:t>Мы с Ольгой Владимировной решили поучаствовать во Всероссийском конкурсе детских творческих работ «В гостях у сказочника», мы написали письмо знаменитому сказочнику Шарлю Перро и заняли второе место!</a:t>
            </a:r>
          </a:p>
        </p:txBody>
      </p:sp>
      <p:pic>
        <p:nvPicPr>
          <p:cNvPr id="4" name="Рисунок 3" descr="Zhaldak_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85863"/>
            <a:ext cx="36004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Как </a:t>
            </a:r>
            <a:r>
              <a:rPr lang="ru-RU" b="1" dirty="0" smtClean="0">
                <a:solidFill>
                  <a:srgbClr val="7030A0"/>
                </a:solidFill>
              </a:rPr>
              <a:t>правильно написать письмо?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5905500" cy="5040313"/>
          </a:xfrm>
        </p:spPr>
        <p:txBody>
          <a:bodyPr/>
          <a:lstStyle/>
          <a:p>
            <a:pPr marL="514350" indent="-514350" eaLnBrk="1" hangingPunct="1">
              <a:buFontTx/>
              <a:buChar char="-"/>
            </a:pPr>
            <a:r>
              <a:rPr lang="ru-RU" sz="1800" smtClean="0"/>
              <a:t>Письма лучше писать на аккуратному листке бумаги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Поставьте дату в правом верхнем углу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Начните письмо с обращения к адресату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Отступите 1-2 строки и начинайте письмо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В письме принято  сообщать новости, задавать вопросы. Нельзя писать письма в плохом настроении!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В конце письма обязательно подпишитесь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Если Вы забыли сообщить о чем-то важном, добавьте Постскриптум (</a:t>
            </a:r>
            <a:r>
              <a:rPr lang="en-US" sz="1800" smtClean="0"/>
              <a:t>P.S.) </a:t>
            </a:r>
            <a:r>
              <a:rPr lang="ru-RU" sz="1800" smtClean="0"/>
              <a:t>в конце письма, ниже подписи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Сложите письмо текстом внутрь и запечатайте его в конверт.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На конверте укажите полный адрес получателя, а также а также свой обратный адрес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Не забудьте наклеить марку</a:t>
            </a:r>
          </a:p>
          <a:p>
            <a:pPr marL="514350" indent="-514350" eaLnBrk="1" hangingPunct="1">
              <a:buFontTx/>
              <a:buChar char="-"/>
            </a:pPr>
            <a:r>
              <a:rPr lang="ru-RU" sz="1800" smtClean="0"/>
              <a:t>Наконец, опустите Ваше письмо в ящик в отделении связи.</a:t>
            </a:r>
          </a:p>
        </p:txBody>
      </p:sp>
      <p:pic>
        <p:nvPicPr>
          <p:cNvPr id="18434" name="Picture 2" descr="537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557338"/>
            <a:ext cx="2289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dinaburg.ru/uploads/0000/0c/aa/147046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525838"/>
            <a:ext cx="22320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Наша Добрая почта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4391025" cy="288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Так я готовила наш почтовый ящик</a:t>
            </a:r>
          </a:p>
        </p:txBody>
      </p:sp>
      <p:pic>
        <p:nvPicPr>
          <p:cNvPr id="5" name="Рисунок 4" descr="IMAG58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37369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2363" y="1474788"/>
            <a:ext cx="374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Готово!</a:t>
            </a:r>
          </a:p>
        </p:txBody>
      </p:sp>
      <p:pic>
        <p:nvPicPr>
          <p:cNvPr id="7" name="Рисунок 6" descr="downlo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4861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39750" y="76517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>
                <a:latin typeface="Calibri" pitchFamily="34" charset="0"/>
              </a:rPr>
              <a:t>Я решила создать в классе </a:t>
            </a:r>
            <a:r>
              <a:rPr lang="ru-RU" i="1">
                <a:latin typeface="Calibri" pitchFamily="34" charset="0"/>
              </a:rPr>
              <a:t>Добрую почту </a:t>
            </a:r>
            <a:r>
              <a:rPr lang="ru-RU">
                <a:latin typeface="Calibri" pitchFamily="34" charset="0"/>
              </a:rPr>
              <a:t>– наше маленькое почтовое отделение.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Служба доставки писем работает по пятницам.</a:t>
            </a:r>
          </a:p>
        </p:txBody>
      </p:sp>
      <p:pic>
        <p:nvPicPr>
          <p:cNvPr id="4" name="Рисунок 3" descr="2013-02-18 12.05.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3881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-02-18 12.06.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84313"/>
            <a:ext cx="403383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3-02-18 12.05.42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97275"/>
            <a:ext cx="381635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3" y="4868863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Ребята с нетерпением ждут писем от одноклассников!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Наша почта принимает только добрые письма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indent="0" eaLnBrk="1" hangingPunct="1">
              <a:buFont typeface="Arial" charset="0"/>
              <a:buNone/>
            </a:pPr>
            <a:r>
              <a:rPr lang="ru-RU" sz="2800" smtClean="0"/>
              <a:t>Летят конверты с письмами, открытки, бандероль,</a:t>
            </a:r>
            <a:br>
              <a:rPr lang="ru-RU" sz="2800" smtClean="0"/>
            </a:br>
            <a:r>
              <a:rPr lang="ru-RU" sz="2800" smtClean="0"/>
              <a:t>Чтоб радостные весточки свою сыграли роль!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Сейчас и электронные есть формы для письма,</a:t>
            </a:r>
            <a:br>
              <a:rPr lang="ru-RU" sz="2800" smtClean="0"/>
            </a:br>
            <a:r>
              <a:rPr lang="ru-RU" sz="2800" smtClean="0"/>
              <a:t>Но на бумаге теплые лишь пишутся слова!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453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Зачем нужны письма?</vt:lpstr>
      <vt:lpstr>Как появилась почта?</vt:lpstr>
      <vt:lpstr>Слайд 4</vt:lpstr>
      <vt:lpstr>«В гостях у сказочника»</vt:lpstr>
      <vt:lpstr>Как правильно написать письмо?</vt:lpstr>
      <vt:lpstr>Наша Добрая почта</vt:lpstr>
      <vt:lpstr>Слайд 8</vt:lpstr>
      <vt:lpstr>Наша почта принимает только добрые письма 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IZh</dc:creator>
  <cp:lastModifiedBy>Oksana</cp:lastModifiedBy>
  <cp:revision>15</cp:revision>
  <dcterms:created xsi:type="dcterms:W3CDTF">2013-04-21T18:36:33Z</dcterms:created>
  <dcterms:modified xsi:type="dcterms:W3CDTF">2015-12-03T17:48:36Z</dcterms:modified>
</cp:coreProperties>
</file>