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57" r:id="rId2"/>
    <p:sldId id="258" r:id="rId3"/>
    <p:sldId id="264" r:id="rId4"/>
    <p:sldId id="259" r:id="rId5"/>
    <p:sldId id="261" r:id="rId6"/>
    <p:sldId id="263" r:id="rId7"/>
    <p:sldId id="267" r:id="rId8"/>
    <p:sldId id="268" r:id="rId9"/>
    <p:sldId id="272" r:id="rId10"/>
    <p:sldId id="273" r:id="rId11"/>
    <p:sldId id="276" r:id="rId12"/>
    <p:sldId id="274" r:id="rId13"/>
    <p:sldId id="275" r:id="rId14"/>
    <p:sldId id="277" r:id="rId15"/>
    <p:sldId id="279" r:id="rId16"/>
    <p:sldId id="280" r:id="rId17"/>
    <p:sldId id="285" r:id="rId18"/>
    <p:sldId id="282" r:id="rId19"/>
    <p:sldId id="283" r:id="rId20"/>
    <p:sldId id="284" r:id="rId21"/>
    <p:sldId id="290" r:id="rId22"/>
    <p:sldId id="281" r:id="rId23"/>
    <p:sldId id="287" r:id="rId24"/>
    <p:sldId id="289" r:id="rId25"/>
    <p:sldId id="291" r:id="rId26"/>
    <p:sldId id="292" r:id="rId27"/>
    <p:sldId id="319" r:id="rId28"/>
    <p:sldId id="294" r:id="rId29"/>
    <p:sldId id="295" r:id="rId30"/>
    <p:sldId id="321" r:id="rId31"/>
    <p:sldId id="296" r:id="rId32"/>
    <p:sldId id="297" r:id="rId33"/>
    <p:sldId id="298" r:id="rId34"/>
    <p:sldId id="320" r:id="rId35"/>
    <p:sldId id="299" r:id="rId36"/>
    <p:sldId id="300" r:id="rId37"/>
    <p:sldId id="301" r:id="rId38"/>
    <p:sldId id="302" r:id="rId39"/>
    <p:sldId id="305" r:id="rId40"/>
    <p:sldId id="304" r:id="rId41"/>
    <p:sldId id="311" r:id="rId42"/>
    <p:sldId id="312" r:id="rId43"/>
    <p:sldId id="318" r:id="rId44"/>
    <p:sldId id="322" r:id="rId45"/>
    <p:sldId id="314"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0D4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57" d="100"/>
          <a:sy n="57" d="100"/>
        </p:scale>
        <p:origin x="-1464" y="-59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TextBox 7"/>
          <p:cNvSpPr txBox="1"/>
          <p:nvPr/>
        </p:nvSpPr>
        <p:spPr>
          <a:xfrm>
            <a:off x="1828800" y="3159125"/>
            <a:ext cx="457200" cy="1035050"/>
          </a:xfrm>
          <a:prstGeom prst="rect">
            <a:avLst/>
          </a:prstGeom>
          <a:noFill/>
        </p:spPr>
        <p:txBody>
          <a:bodyPr lIns="0" tIns="9144" rIns="0" bIns="9144" anchor="ctr">
            <a:spAutoFit/>
          </a:bodyPr>
          <a:lstStyle/>
          <a:p>
            <a:pPr fontAlgn="auto">
              <a:spcBef>
                <a:spcPts val="0"/>
              </a:spcBef>
              <a:spcAft>
                <a:spcPts val="0"/>
              </a:spcAft>
              <a:defRPr/>
            </a:pPr>
            <a:r>
              <a:rPr lang="en-US" sz="6600" dirty="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5" name="Date Placeholder 14"/>
          <p:cNvSpPr>
            <a:spLocks noGrp="1"/>
          </p:cNvSpPr>
          <p:nvPr>
            <p:ph type="dt" sz="half" idx="10"/>
          </p:nvPr>
        </p:nvSpPr>
        <p:spPr/>
        <p:txBody>
          <a:bodyPr/>
          <a:lstStyle>
            <a:lvl1pPr>
              <a:defRPr/>
            </a:lvl1pPr>
          </a:lstStyle>
          <a:p>
            <a:pPr>
              <a:defRPr/>
            </a:pPr>
            <a:fld id="{F355F48B-A343-4741-A3A3-DB84CE3F20F4}" type="datetime2">
              <a:rPr lang="en-US"/>
              <a:pPr>
                <a:defRPr/>
              </a:pPr>
              <a:t>Thursday, October 08, 2015</a:t>
            </a:fld>
            <a:endParaRPr lang="en-US" dirty="0"/>
          </a:p>
        </p:txBody>
      </p:sp>
      <p:sp>
        <p:nvSpPr>
          <p:cNvPr id="6" name="Slide Number Placeholder 15"/>
          <p:cNvSpPr>
            <a:spLocks noGrp="1"/>
          </p:cNvSpPr>
          <p:nvPr>
            <p:ph type="sldNum" sz="quarter" idx="11"/>
          </p:nvPr>
        </p:nvSpPr>
        <p:spPr/>
        <p:txBody>
          <a:bodyPr/>
          <a:lstStyle>
            <a:lvl1pPr>
              <a:defRPr/>
            </a:lvl1pPr>
          </a:lstStyle>
          <a:p>
            <a:pPr>
              <a:defRPr/>
            </a:pPr>
            <a:fld id="{CF17AA1E-D874-4692-80BB-7B01A85D5BDD}" type="slidenum">
              <a:rPr lang="en-US"/>
              <a:pPr>
                <a:defRPr/>
              </a:pPr>
              <a:t>‹#›</a:t>
            </a:fld>
            <a:endParaRPr lang="en-US" dirty="0"/>
          </a:p>
        </p:txBody>
      </p:sp>
      <p:sp>
        <p:nvSpPr>
          <p:cNvPr id="7" name="Footer Placeholder 1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E0B478CC-1649-418E-BB44-DF399599B232}" type="datetime2">
              <a:rPr lang="en-US"/>
              <a:pPr>
                <a:defRPr/>
              </a:pPr>
              <a:t>Thursday, October 08, 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44DD30-DAB1-4557-96A0-DB6EB75C014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B411214E-100F-4C76-A5A9-007ECC184B86}" type="datetime2">
              <a:rPr lang="en-US"/>
              <a:pPr>
                <a:defRPr/>
              </a:pPr>
              <a:t>Thursday, October 08, 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8AB271-AE78-4A27-BEAB-C429C1809F14}"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4" name="Date Placeholder 3"/>
          <p:cNvSpPr>
            <a:spLocks noGrp="1"/>
          </p:cNvSpPr>
          <p:nvPr>
            <p:ph type="dt" sz="half" idx="10"/>
          </p:nvPr>
        </p:nvSpPr>
        <p:spPr/>
        <p:txBody>
          <a:bodyPr/>
          <a:lstStyle>
            <a:lvl1pPr>
              <a:defRPr/>
            </a:lvl1pPr>
          </a:lstStyle>
          <a:p>
            <a:pPr>
              <a:defRPr/>
            </a:pPr>
            <a:fld id="{2B0521DE-F429-4660-ABAE-B2E504D8C82C}" type="datetime2">
              <a:rPr lang="en-US"/>
              <a:pPr>
                <a:defRPr/>
              </a:pPr>
              <a:t>Thursday, October 08, 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98B636-4E87-4160-A4AD-9E96303206A4}"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5" name="TextBox 7"/>
          <p:cNvSpPr txBox="1"/>
          <p:nvPr/>
        </p:nvSpPr>
        <p:spPr>
          <a:xfrm>
            <a:off x="4267200" y="4075113"/>
            <a:ext cx="457200" cy="1014412"/>
          </a:xfrm>
          <a:prstGeom prst="rect">
            <a:avLst/>
          </a:prstGeom>
          <a:noFill/>
        </p:spPr>
        <p:txBody>
          <a:bodyPr lIns="0" tIns="0" rIns="0" bIns="0">
            <a:spAutoFit/>
          </a:bodyPr>
          <a:lstStyle/>
          <a:p>
            <a:pPr fontAlgn="auto">
              <a:spcBef>
                <a:spcPts val="0"/>
              </a:spcBef>
              <a:spcAft>
                <a:spcPts val="0"/>
              </a:spcAft>
              <a:defRPr/>
            </a:pPr>
            <a:r>
              <a:rPr lang="en-US" sz="6600" dirty="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
        <p:nvSpPr>
          <p:cNvPr id="6" name="Date Placeholder 11"/>
          <p:cNvSpPr>
            <a:spLocks noGrp="1"/>
          </p:cNvSpPr>
          <p:nvPr>
            <p:ph type="dt" sz="half" idx="10"/>
          </p:nvPr>
        </p:nvSpPr>
        <p:spPr/>
        <p:txBody>
          <a:bodyPr/>
          <a:lstStyle>
            <a:lvl1pPr>
              <a:defRPr/>
            </a:lvl1pPr>
          </a:lstStyle>
          <a:p>
            <a:pPr>
              <a:defRPr/>
            </a:pPr>
            <a:fld id="{650CFE7C-841C-473D-97A7-8CF92476408E}" type="datetime2">
              <a:rPr lang="en-US"/>
              <a:pPr>
                <a:defRPr/>
              </a:pPr>
              <a:t>Thursday, October 08, 2015</a:t>
            </a:fld>
            <a:endParaRPr lang="en-US" dirty="0"/>
          </a:p>
        </p:txBody>
      </p:sp>
      <p:sp>
        <p:nvSpPr>
          <p:cNvPr id="7" name="Slide Number Placeholder 12"/>
          <p:cNvSpPr>
            <a:spLocks noGrp="1"/>
          </p:cNvSpPr>
          <p:nvPr>
            <p:ph type="sldNum" sz="quarter" idx="11"/>
          </p:nvPr>
        </p:nvSpPr>
        <p:spPr/>
        <p:txBody>
          <a:bodyPr/>
          <a:lstStyle>
            <a:lvl1pPr>
              <a:defRPr/>
            </a:lvl1pPr>
          </a:lstStyle>
          <a:p>
            <a:pPr>
              <a:defRPr/>
            </a:pPr>
            <a:fld id="{6D071BDB-F936-4F2E-BC89-B7783194FB59}" type="slidenum">
              <a:rPr lang="en-US"/>
              <a:pPr>
                <a:defRPr/>
              </a:pPr>
              <a:t>‹#›</a:t>
            </a:fld>
            <a:endParaRPr lang="en-US" dirty="0"/>
          </a:p>
        </p:txBody>
      </p:sp>
      <p:sp>
        <p:nvSpPr>
          <p:cNvPr id="8" name="Footer Placeholder 13"/>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Date Placeholder 3"/>
          <p:cNvSpPr>
            <a:spLocks noGrp="1"/>
          </p:cNvSpPr>
          <p:nvPr>
            <p:ph type="dt" sz="half" idx="15"/>
          </p:nvPr>
        </p:nvSpPr>
        <p:spPr/>
        <p:txBody>
          <a:bodyPr/>
          <a:lstStyle>
            <a:lvl1pPr>
              <a:defRPr/>
            </a:lvl1pPr>
          </a:lstStyle>
          <a:p>
            <a:pPr>
              <a:defRPr/>
            </a:pPr>
            <a:fld id="{AC6A5DDF-8047-494D-88ED-133323E604CF}" type="datetime2">
              <a:rPr lang="en-US"/>
              <a:pPr>
                <a:defRPr/>
              </a:pPr>
              <a:t>Thursday, October 08, 2015</a:t>
            </a:fld>
            <a:endParaRPr lang="en-US" dirty="0"/>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defRPr/>
            </a:lvl1pPr>
          </a:lstStyle>
          <a:p>
            <a:pPr>
              <a:defRPr/>
            </a:pPr>
            <a:fld id="{8AEE0FF1-2A5D-471E-958F-6E0D029A2F74}"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TextBox 12"/>
          <p:cNvSpPr txBox="1"/>
          <p:nvPr/>
        </p:nvSpPr>
        <p:spPr>
          <a:xfrm>
            <a:off x="1057275" y="520700"/>
            <a:ext cx="457200" cy="922338"/>
          </a:xfrm>
          <a:prstGeom prst="rect">
            <a:avLst/>
          </a:prstGeom>
          <a:noFill/>
        </p:spPr>
        <p:txBody>
          <a:bodyPr lIns="0" tIns="0" rIns="0" bIns="0">
            <a:spAutoFit/>
          </a:bodyPr>
          <a:lstStyle/>
          <a:p>
            <a:pPr fontAlgn="auto">
              <a:spcBef>
                <a:spcPts val="0"/>
              </a:spcBef>
              <a:spcAft>
                <a:spcPts val="0"/>
              </a:spcAft>
              <a:defRPr/>
            </a:pPr>
            <a:r>
              <a:rPr lang="en-US" sz="6000" dirty="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8" name="TextBox 17"/>
          <p:cNvSpPr txBox="1"/>
          <p:nvPr/>
        </p:nvSpPr>
        <p:spPr>
          <a:xfrm>
            <a:off x="4779963" y="520700"/>
            <a:ext cx="457200" cy="922338"/>
          </a:xfrm>
          <a:prstGeom prst="rect">
            <a:avLst/>
          </a:prstGeom>
          <a:noFill/>
        </p:spPr>
        <p:txBody>
          <a:bodyPr lIns="0" tIns="0" rIns="0" bIns="0">
            <a:spAutoFit/>
          </a:bodyPr>
          <a:lstStyle/>
          <a:p>
            <a:pPr fontAlgn="auto">
              <a:spcBef>
                <a:spcPts val="0"/>
              </a:spcBef>
              <a:spcAft>
                <a:spcPts val="0"/>
              </a:spcAft>
              <a:defRPr/>
            </a:pPr>
            <a:r>
              <a:rPr lang="en-US" sz="6000" dirty="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1341120" y="661976"/>
            <a:ext cx="3273552"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9" name="Date Placeholder 13"/>
          <p:cNvSpPr>
            <a:spLocks noGrp="1"/>
          </p:cNvSpPr>
          <p:nvPr>
            <p:ph type="dt" sz="half" idx="10"/>
          </p:nvPr>
        </p:nvSpPr>
        <p:spPr/>
        <p:txBody>
          <a:bodyPr/>
          <a:lstStyle>
            <a:lvl1pPr>
              <a:defRPr/>
            </a:lvl1pPr>
          </a:lstStyle>
          <a:p>
            <a:pPr>
              <a:defRPr/>
            </a:pPr>
            <a:fld id="{055D7E54-5D64-4251-89C0-3FF0C8289C86}" type="datetime2">
              <a:rPr lang="en-US"/>
              <a:pPr>
                <a:defRPr/>
              </a:pPr>
              <a:t>Thursday, October 08, 2015</a:t>
            </a:fld>
            <a:endParaRPr lang="en-US" dirty="0"/>
          </a:p>
        </p:txBody>
      </p:sp>
      <p:sp>
        <p:nvSpPr>
          <p:cNvPr id="10" name="Slide Number Placeholder 14"/>
          <p:cNvSpPr>
            <a:spLocks noGrp="1"/>
          </p:cNvSpPr>
          <p:nvPr>
            <p:ph type="sldNum" sz="quarter" idx="11"/>
          </p:nvPr>
        </p:nvSpPr>
        <p:spPr/>
        <p:txBody>
          <a:bodyPr/>
          <a:lstStyle>
            <a:lvl1pPr>
              <a:defRPr/>
            </a:lvl1pPr>
          </a:lstStyle>
          <a:p>
            <a:pPr>
              <a:defRPr/>
            </a:pPr>
            <a:fld id="{0D1599AF-D0F5-475F-A58F-1BD3071A521D}" type="slidenum">
              <a:rPr lang="en-US"/>
              <a:pPr>
                <a:defRPr/>
              </a:pPr>
              <a:t>‹#›</a:t>
            </a:fld>
            <a:endParaRPr lang="en-US" dirty="0"/>
          </a:p>
        </p:txBody>
      </p:sp>
      <p:sp>
        <p:nvSpPr>
          <p:cNvPr id="11" name="Footer Placeholder 15"/>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fld id="{3EDFECA7-0A7E-4DE1-A938-D0BF7CB9BB17}" type="datetime2">
              <a:rPr lang="en-US"/>
              <a:pPr>
                <a:defRPr/>
              </a:pPr>
              <a:t>Thursday, October 08, 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DFB1706-334D-4EFB-998B-A61A134A49C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263D39-FF8F-4FF4-865E-9215B2252346}" type="datetime2">
              <a:rPr lang="en-US"/>
              <a:pPr>
                <a:defRPr/>
              </a:pPr>
              <a:t>Thursday, October 08, 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CCC2692-4C84-4901-8E7A-AAEC2503EF7D}"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TextBox 8"/>
          <p:cNvSpPr txBox="1"/>
          <p:nvPr/>
        </p:nvSpPr>
        <p:spPr>
          <a:xfrm>
            <a:off x="5329238" y="1774825"/>
            <a:ext cx="457200" cy="1230313"/>
          </a:xfrm>
          <a:prstGeom prst="rect">
            <a:avLst/>
          </a:prstGeom>
          <a:noFill/>
        </p:spPr>
        <p:txBody>
          <a:bodyPr lIns="0" tIns="0" rIns="0" bIns="0">
            <a:spAutoFit/>
          </a:bodyPr>
          <a:lstStyle/>
          <a:p>
            <a:pPr fontAlgn="auto">
              <a:spcBef>
                <a:spcPts val="0"/>
              </a:spcBef>
              <a:spcAft>
                <a:spcPts val="0"/>
              </a:spcAft>
              <a:defRPr/>
            </a:pPr>
            <a:r>
              <a:rPr lang="en-US" sz="8000" dirty="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8" name="Title 17"/>
          <p:cNvSpPr>
            <a:spLocks noGrp="1"/>
          </p:cNvSpPr>
          <p:nvPr>
            <p:ph type="title"/>
          </p:nvPr>
        </p:nvSpPr>
        <p:spPr/>
        <p:txBody>
          <a:bodyPr/>
          <a:lstStyle/>
          <a:p>
            <a:r>
              <a:rPr lang="ru-RU" smtClean="0"/>
              <a:t>Образец заголовка</a:t>
            </a:r>
            <a:endParaRPr lang="en-US" dirty="0"/>
          </a:p>
        </p:txBody>
      </p:sp>
      <p:sp>
        <p:nvSpPr>
          <p:cNvPr id="6" name="Date Placeholder 14"/>
          <p:cNvSpPr>
            <a:spLocks noGrp="1"/>
          </p:cNvSpPr>
          <p:nvPr>
            <p:ph type="dt" sz="half" idx="10"/>
          </p:nvPr>
        </p:nvSpPr>
        <p:spPr/>
        <p:txBody>
          <a:bodyPr/>
          <a:lstStyle>
            <a:lvl1pPr>
              <a:defRPr/>
            </a:lvl1pPr>
          </a:lstStyle>
          <a:p>
            <a:pPr>
              <a:defRPr/>
            </a:pPr>
            <a:fld id="{DF59914B-3D4B-4840-89A0-C15C73185764}" type="datetime2">
              <a:rPr lang="en-US"/>
              <a:pPr>
                <a:defRPr/>
              </a:pPr>
              <a:t>Thursday, October 08, 2015</a:t>
            </a:fld>
            <a:endParaRPr lang="en-US" dirty="0"/>
          </a:p>
        </p:txBody>
      </p:sp>
      <p:sp>
        <p:nvSpPr>
          <p:cNvPr id="7" name="Slide Number Placeholder 15"/>
          <p:cNvSpPr>
            <a:spLocks noGrp="1"/>
          </p:cNvSpPr>
          <p:nvPr>
            <p:ph type="sldNum" sz="quarter" idx="11"/>
          </p:nvPr>
        </p:nvSpPr>
        <p:spPr/>
        <p:txBody>
          <a:bodyPr/>
          <a:lstStyle>
            <a:lvl1pPr>
              <a:defRPr/>
            </a:lvl1pPr>
          </a:lstStyle>
          <a:p>
            <a:pPr>
              <a:defRPr/>
            </a:pPr>
            <a:fld id="{40A8680B-A911-4763-82EC-8D106F574333}" type="slidenum">
              <a:rPr lang="en-US"/>
              <a:pPr>
                <a:defRPr/>
              </a:pPr>
              <a:t>‹#›</a:t>
            </a:fld>
            <a:endParaRPr lang="en-US" dirty="0"/>
          </a:p>
        </p:txBody>
      </p:sp>
      <p:sp>
        <p:nvSpPr>
          <p:cNvPr id="8" name="Footer Placeholder 1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TextBox 8"/>
          <p:cNvSpPr txBox="1"/>
          <p:nvPr/>
        </p:nvSpPr>
        <p:spPr>
          <a:xfrm>
            <a:off x="2435225" y="3332163"/>
            <a:ext cx="457200" cy="922337"/>
          </a:xfrm>
          <a:prstGeom prst="rect">
            <a:avLst/>
          </a:prstGeom>
          <a:noFill/>
        </p:spPr>
        <p:txBody>
          <a:bodyPr lIns="0" tIns="0" rIns="0" bIns="0">
            <a:spAutoFit/>
          </a:bodyPr>
          <a:lstStyle/>
          <a:p>
            <a:pPr fontAlgn="auto">
              <a:spcBef>
                <a:spcPts val="0"/>
              </a:spcBef>
              <a:spcAft>
                <a:spcPts val="0"/>
              </a:spcAft>
              <a:defRPr/>
            </a:pPr>
            <a:r>
              <a:rPr lang="en-US" sz="6000" dirty="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en-US" noProof="0" dirty="0"/>
          </a:p>
        </p:txBody>
      </p:sp>
      <p:sp>
        <p:nvSpPr>
          <p:cNvPr id="4" name="Text Placeholder 3"/>
          <p:cNvSpPr>
            <a:spLocks noGrp="1"/>
          </p:cNvSpPr>
          <p:nvPr>
            <p:ph type="body" sz="half" idx="2"/>
          </p:nvPr>
        </p:nvSpPr>
        <p:spPr>
          <a:xfrm>
            <a:off x="2743200" y="3453047"/>
            <a:ext cx="5029200" cy="72080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6" name="Date Placeholder 12"/>
          <p:cNvSpPr>
            <a:spLocks noGrp="1"/>
          </p:cNvSpPr>
          <p:nvPr>
            <p:ph type="dt" sz="half" idx="10"/>
          </p:nvPr>
        </p:nvSpPr>
        <p:spPr/>
        <p:txBody>
          <a:bodyPr/>
          <a:lstStyle>
            <a:lvl1pPr>
              <a:defRPr/>
            </a:lvl1pPr>
          </a:lstStyle>
          <a:p>
            <a:pPr>
              <a:defRPr/>
            </a:pPr>
            <a:fld id="{3AB3BFCB-E5DF-49B7-8D8F-329C9A47FBE9}" type="datetime2">
              <a:rPr lang="en-US"/>
              <a:pPr>
                <a:defRPr/>
              </a:pPr>
              <a:t>Thursday, October 08, 2015</a:t>
            </a:fld>
            <a:endParaRPr lang="en-US" dirty="0"/>
          </a:p>
        </p:txBody>
      </p:sp>
      <p:sp>
        <p:nvSpPr>
          <p:cNvPr id="7" name="Slide Number Placeholder 13"/>
          <p:cNvSpPr>
            <a:spLocks noGrp="1"/>
          </p:cNvSpPr>
          <p:nvPr>
            <p:ph type="sldNum" sz="quarter" idx="11"/>
          </p:nvPr>
        </p:nvSpPr>
        <p:spPr/>
        <p:txBody>
          <a:bodyPr/>
          <a:lstStyle>
            <a:lvl1pPr>
              <a:defRPr/>
            </a:lvl1pPr>
          </a:lstStyle>
          <a:p>
            <a:pPr>
              <a:defRPr/>
            </a:pPr>
            <a:fld id="{B2CF8BA8-1FA2-4425-AA98-50C2BB417522}" type="slidenum">
              <a:rPr lang="en-US"/>
              <a:pPr>
                <a:defRPr/>
              </a:pPr>
              <a:t>‹#›</a:t>
            </a:fld>
            <a:endParaRPr lang="en-US" dirty="0"/>
          </a:p>
        </p:txBody>
      </p:sp>
      <p:sp>
        <p:nvSpPr>
          <p:cNvPr id="8" name="Footer Placeholder 14"/>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Placeholder 1"/>
          <p:cNvSpPr>
            <a:spLocks noGrp="1"/>
          </p:cNvSpPr>
          <p:nvPr>
            <p:ph type="title"/>
          </p:nvPr>
        </p:nvSpPr>
        <p:spPr>
          <a:xfrm>
            <a:off x="777875"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0"/>
            <a:ext cx="6096000" cy="3657600"/>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fontAlgn="auto">
              <a:spcBef>
                <a:spcPts val="0"/>
              </a:spcBef>
              <a:spcAft>
                <a:spcPts val="0"/>
              </a:spcAft>
              <a:defRPr sz="1100" smtClean="0">
                <a:solidFill>
                  <a:schemeClr val="tx1">
                    <a:alpha val="60000"/>
                  </a:schemeClr>
                </a:solidFill>
                <a:effectLst/>
                <a:latin typeface="+mn-lt"/>
              </a:defRPr>
            </a:lvl1pPr>
          </a:lstStyle>
          <a:p>
            <a:pPr>
              <a:defRPr/>
            </a:pPr>
            <a:fld id="{F9232414-603B-4FD3-923C-D56CBAD70A1D}" type="datetime2">
              <a:rPr lang="en-US"/>
              <a:pPr>
                <a:defRPr/>
              </a:pPr>
              <a:t>Thursday, October 08, 2015</a:t>
            </a:fld>
            <a:endParaRPr lang="en-US" dirty="0"/>
          </a:p>
        </p:txBody>
      </p:sp>
      <p:sp>
        <p:nvSpPr>
          <p:cNvPr id="5" name="Footer Placeholder 4"/>
          <p:cNvSpPr>
            <a:spLocks noGrp="1"/>
          </p:cNvSpPr>
          <p:nvPr>
            <p:ph type="ftr" sz="quarter" idx="3"/>
          </p:nvPr>
        </p:nvSpPr>
        <p:spPr>
          <a:xfrm>
            <a:off x="822325" y="6154738"/>
            <a:ext cx="4572000" cy="365125"/>
          </a:xfrm>
          <a:prstGeom prst="rect">
            <a:avLst/>
          </a:prstGeom>
        </p:spPr>
        <p:txBody>
          <a:bodyPr vert="horz" lIns="91440" tIns="45720" rIns="91440" bIns="45720" rtlCol="0" anchor="t"/>
          <a:lstStyle>
            <a:lvl1pPr algn="l" fontAlgn="auto">
              <a:spcBef>
                <a:spcPts val="0"/>
              </a:spcBef>
              <a:spcAft>
                <a:spcPts val="0"/>
              </a:spcAft>
              <a:defRPr sz="1100" dirty="0">
                <a:solidFill>
                  <a:schemeClr val="tx1">
                    <a:alpha val="60000"/>
                  </a:schemeClr>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822325" y="5842000"/>
            <a:ext cx="2133600" cy="304800"/>
          </a:xfrm>
          <a:prstGeom prst="rect">
            <a:avLst/>
          </a:prstGeom>
        </p:spPr>
        <p:txBody>
          <a:bodyPr vert="horz" lIns="91440" tIns="45720" rIns="91440" bIns="9144" rtlCol="0" anchor="b"/>
          <a:lstStyle>
            <a:lvl1pPr algn="l" fontAlgn="auto">
              <a:spcBef>
                <a:spcPts val="0"/>
              </a:spcBef>
              <a:spcAft>
                <a:spcPts val="0"/>
              </a:spcAft>
              <a:defRPr sz="1600" smtClean="0">
                <a:solidFill>
                  <a:schemeClr val="tx1">
                    <a:alpha val="60000"/>
                  </a:schemeClr>
                </a:solidFill>
                <a:effectLst/>
                <a:latin typeface="+mn-lt"/>
              </a:defRPr>
            </a:lvl1pPr>
          </a:lstStyle>
          <a:p>
            <a:pPr>
              <a:defRPr/>
            </a:pPr>
            <a:fld id="{B7D3061D-74B1-4F97-9D60-2AD1D67FD18F}"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972" r:id="rId1"/>
    <p:sldLayoutId id="2147483971" r:id="rId2"/>
    <p:sldLayoutId id="2147483973" r:id="rId3"/>
    <p:sldLayoutId id="2147483970" r:id="rId4"/>
    <p:sldLayoutId id="2147483974" r:id="rId5"/>
    <p:sldLayoutId id="2147483969" r:id="rId6"/>
    <p:sldLayoutId id="2147483968" r:id="rId7"/>
    <p:sldLayoutId id="2147483975" r:id="rId8"/>
    <p:sldLayoutId id="2147483976" r:id="rId9"/>
    <p:sldLayoutId id="2147483967" r:id="rId10"/>
    <p:sldLayoutId id="2147483966" r:id="rId11"/>
  </p:sldLayoutIdLst>
  <p:hf hdr="0"/>
  <p:txStyles>
    <p:titleStyle>
      <a:lvl1pPr algn="l" rtl="0" fontAlgn="base">
        <a:spcBef>
          <a:spcPct val="0"/>
        </a:spcBef>
        <a:spcAft>
          <a:spcPct val="0"/>
        </a:spcAft>
        <a:defRPr sz="4900" kern="1200">
          <a:solidFill>
            <a:schemeClr val="tx1"/>
          </a:solidFill>
          <a:effectLst>
            <a:outerShdw blurRad="38100" dist="38100" dir="2700000" algn="tl">
              <a:srgbClr val="000000">
                <a:alpha val="43137"/>
              </a:srgbClr>
            </a:outerShdw>
          </a:effectLst>
          <a:latin typeface="+mj-lt"/>
          <a:ea typeface="+mj-ea"/>
          <a:cs typeface="+mj-cs"/>
        </a:defRPr>
      </a:lvl1pPr>
      <a:lvl2pPr algn="l" rtl="0" fontAlgn="base">
        <a:spcBef>
          <a:spcPct val="0"/>
        </a:spcBef>
        <a:spcAft>
          <a:spcPct val="0"/>
        </a:spcAft>
        <a:defRPr sz="4900">
          <a:solidFill>
            <a:schemeClr val="tx1"/>
          </a:solidFill>
          <a:latin typeface="Palatino Linotype" pitchFamily="18" charset="0"/>
        </a:defRPr>
      </a:lvl2pPr>
      <a:lvl3pPr algn="l" rtl="0" fontAlgn="base">
        <a:spcBef>
          <a:spcPct val="0"/>
        </a:spcBef>
        <a:spcAft>
          <a:spcPct val="0"/>
        </a:spcAft>
        <a:defRPr sz="4900">
          <a:solidFill>
            <a:schemeClr val="tx1"/>
          </a:solidFill>
          <a:latin typeface="Palatino Linotype" pitchFamily="18" charset="0"/>
        </a:defRPr>
      </a:lvl3pPr>
      <a:lvl4pPr algn="l" rtl="0" fontAlgn="base">
        <a:spcBef>
          <a:spcPct val="0"/>
        </a:spcBef>
        <a:spcAft>
          <a:spcPct val="0"/>
        </a:spcAft>
        <a:defRPr sz="4900">
          <a:solidFill>
            <a:schemeClr val="tx1"/>
          </a:solidFill>
          <a:latin typeface="Palatino Linotype" pitchFamily="18" charset="0"/>
        </a:defRPr>
      </a:lvl4pPr>
      <a:lvl5pPr algn="l" rtl="0" fontAlgn="base">
        <a:spcBef>
          <a:spcPct val="0"/>
        </a:spcBef>
        <a:spcAft>
          <a:spcPct val="0"/>
        </a:spcAft>
        <a:defRPr sz="4900">
          <a:solidFill>
            <a:schemeClr val="tx1"/>
          </a:solidFill>
          <a:latin typeface="Palatino Linotype"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55588" algn="l" rtl="0" fontAlgn="base">
        <a:spcBef>
          <a:spcPct val="20000"/>
        </a:spcBef>
        <a:spcAft>
          <a:spcPct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39763" indent="-255588" algn="l" rtl="0" fontAlgn="base">
        <a:spcBef>
          <a:spcPct val="20000"/>
        </a:spcBef>
        <a:spcAft>
          <a:spcPct val="0"/>
        </a:spcAft>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4888" indent="-255588" algn="l" rtl="0" fontAlgn="base">
        <a:spcBef>
          <a:spcPct val="20000"/>
        </a:spcBef>
        <a:spcAft>
          <a:spcPct val="0"/>
        </a:spcAft>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5588" algn="l" rtl="0" fontAlgn="base">
        <a:spcBef>
          <a:spcPct val="20000"/>
        </a:spcBef>
        <a:spcAft>
          <a:spcPct val="0"/>
        </a:spcAft>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4650" indent="-255588" algn="l" rtl="0" fontAlgn="base">
        <a:spcBef>
          <a:spcPct val="20000"/>
        </a:spcBef>
        <a:spcAft>
          <a:spcPct val="0"/>
        </a:spcAft>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ideo" Target="NUL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ideo" Target="NUL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3">
            <a:extLst>
              <a:ext uri="{28A0092B-C50C-407E-A947-70E740481C1C}"/>
            </a:extLst>
          </a:blip>
          <a:stretch>
            <a:fillRect/>
          </a:stretch>
        </p:blipFill>
        <p:spPr>
          <a:xfrm>
            <a:off x="611560" y="692696"/>
            <a:ext cx="3476247" cy="4032448"/>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p:cNvPicPr>
            <a:picLocks noChangeAspect="1"/>
          </p:cNvPicPr>
          <p:nvPr/>
        </p:nvPicPr>
        <p:blipFill rotWithShape="1">
          <a:blip r:embed="rId4" cstate="print">
            <a:extLst>
              <a:ext uri="{28A0092B-C50C-407E-A947-70E740481C1C}"/>
            </a:extLst>
          </a:blip>
          <a:srcRect b="6695"/>
          <a:stretch/>
        </p:blipFill>
        <p:spPr>
          <a:xfrm>
            <a:off x="5308171" y="548680"/>
            <a:ext cx="3569568" cy="4655159"/>
          </a:xfrm>
          <a:prstGeom prst="rect">
            <a:avLst/>
          </a:prstGeom>
          <a:ln>
            <a:noFill/>
          </a:ln>
          <a:effectLst>
            <a:softEdge rad="112500"/>
          </a:effectLst>
        </p:spPr>
      </p:pic>
      <p:sp>
        <p:nvSpPr>
          <p:cNvPr id="9" name="TextBox 8"/>
          <p:cNvSpPr txBox="1"/>
          <p:nvPr/>
        </p:nvSpPr>
        <p:spPr>
          <a:xfrm>
            <a:off x="-20638" y="5013325"/>
            <a:ext cx="9118601" cy="1066800"/>
          </a:xfrm>
          <a:prstGeom prst="rect">
            <a:avLst/>
          </a:prstGeom>
          <a:noFill/>
        </p:spPr>
        <p:txBody>
          <a:bodyPr>
            <a:spAutoFit/>
          </a:bodyPr>
          <a:lstStyle/>
          <a:p>
            <a:pPr algn="ctr"/>
            <a:r>
              <a:rPr lang="ru-RU" sz="3200" b="1">
                <a:effectLst>
                  <a:outerShdw blurRad="38100" dist="38100" dir="2700000" algn="tl">
                    <a:srgbClr val="676A55"/>
                  </a:outerShdw>
                </a:effectLst>
                <a:latin typeface="Monotype Corsiva" pitchFamily="66" charset="0"/>
              </a:rPr>
              <a:t>Из опыта работы учителя русского языка и литературы</a:t>
            </a:r>
          </a:p>
          <a:p>
            <a:pPr algn="ctr"/>
            <a:r>
              <a:rPr lang="ru-RU" sz="3200" b="1">
                <a:effectLst>
                  <a:outerShdw blurRad="38100" dist="38100" dir="2700000" algn="tl">
                    <a:srgbClr val="676A55"/>
                  </a:outerShdw>
                </a:effectLst>
                <a:latin typeface="Monotype Corsiva" pitchFamily="66" charset="0"/>
              </a:rPr>
              <a:t> Кофтункиной Елены Валентиновны </a:t>
            </a:r>
          </a:p>
        </p:txBody>
      </p:sp>
      <p:pic>
        <p:nvPicPr>
          <p:cNvPr id="2" name="Shape">
            <a:hlinkClick r:id="" action="ppaction://media"/>
          </p:cNvPr>
          <p:cNvPicPr>
            <a:picLocks noRot="1" noChangeAspect="1"/>
          </p:cNvPicPr>
          <p:nvPr>
            <a:audioFile r:link="rId1"/>
          </p:nvPr>
        </p:nvPicPr>
        <p:blipFill>
          <a:blip r:embed="rId5"/>
          <a:srcRect/>
          <a:stretch>
            <a:fillRect/>
          </a:stretch>
        </p:blipFill>
        <p:spPr bwMode="auto">
          <a:xfrm>
            <a:off x="323850" y="6010275"/>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numSld="17">
                <p:cTn id="7"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quarter" idx="10"/>
          </p:nvPr>
        </p:nvSpPr>
        <p:spPr/>
        <p:txBody>
          <a:bodyPr/>
          <a:lstStyle/>
          <a:p>
            <a:pPr>
              <a:defRPr/>
            </a:pPr>
            <a:fld id="{C6314AD9-FCC8-48B7-B85B-012A91320DFF}" type="datetime2">
              <a:rPr lang="en-US"/>
              <a:pPr>
                <a:defRPr/>
              </a:pPr>
              <a:t>Thursday, October 08, 2015</a:t>
            </a:fld>
            <a:endParaRPr lang="en-US" dirty="0"/>
          </a:p>
        </p:txBody>
      </p:sp>
      <p:sp>
        <p:nvSpPr>
          <p:cNvPr id="3" name="Номер слайда 2"/>
          <p:cNvSpPr>
            <a:spLocks noGrp="1"/>
          </p:cNvSpPr>
          <p:nvPr>
            <p:ph type="sldNum" sz="quarter" idx="12"/>
          </p:nvPr>
        </p:nvSpPr>
        <p:spPr>
          <a:xfrm>
            <a:off x="822960" y="5842000"/>
            <a:ext cx="2133600" cy="304800"/>
          </a:xfrm>
        </p:spPr>
        <p:txBody>
          <a:bodyPr/>
          <a:lstStyle/>
          <a:p>
            <a:pPr>
              <a:defRPr/>
            </a:pPr>
            <a:fld id="{2C027873-A2B9-4243-93A1-D0855857C287}" type="slidenum">
              <a:rPr lang="en-US"/>
              <a:pPr>
                <a:defRPr/>
              </a:pPr>
              <a:t>10</a:t>
            </a:fld>
            <a:endParaRPr lang="en-US" dirty="0"/>
          </a:p>
        </p:txBody>
      </p:sp>
      <p:sp>
        <p:nvSpPr>
          <p:cNvPr id="4" name="Нижний колонтитул 3"/>
          <p:cNvSpPr>
            <a:spLocks noGrp="1"/>
          </p:cNvSpPr>
          <p:nvPr>
            <p:ph type="ftr" sz="quarter" idx="11"/>
          </p:nvPr>
        </p:nvSpPr>
        <p:spPr/>
        <p:txBody>
          <a:bodyPr/>
          <a:lstStyle/>
          <a:p>
            <a:pPr>
              <a:defRPr/>
            </a:pPr>
            <a:endParaRPr lang="en-US"/>
          </a:p>
        </p:txBody>
      </p:sp>
      <p:pic>
        <p:nvPicPr>
          <p:cNvPr id="22532" name="Рисунок 4"/>
          <p:cNvPicPr>
            <a:picLocks noChangeAspect="1"/>
          </p:cNvPicPr>
          <p:nvPr/>
        </p:nvPicPr>
        <p:blipFill>
          <a:blip r:embed="rId2"/>
          <a:srcRect/>
          <a:stretch>
            <a:fillRect/>
          </a:stretch>
        </p:blipFill>
        <p:spPr bwMode="auto">
          <a:xfrm rot="-210327">
            <a:off x="4281488" y="-166688"/>
            <a:ext cx="5094287" cy="7116763"/>
          </a:xfrm>
          <a:prstGeom prst="rect">
            <a:avLst/>
          </a:prstGeom>
          <a:noFill/>
          <a:ln w="9525">
            <a:noFill/>
            <a:miter lim="800000"/>
            <a:headEnd/>
            <a:tailEnd/>
          </a:ln>
        </p:spPr>
      </p:pic>
      <p:pic>
        <p:nvPicPr>
          <p:cNvPr id="7" name="Рисунок 6"/>
          <p:cNvPicPr>
            <a:picLocks noChangeAspect="1"/>
          </p:cNvPicPr>
          <p:nvPr/>
        </p:nvPicPr>
        <p:blipFill>
          <a:blip r:embed="rId3">
            <a:extLst>
              <a:ext uri="{28A0092B-C50C-407E-A947-70E740481C1C}"/>
            </a:extLst>
          </a:blip>
          <a:stretch>
            <a:fillRect/>
          </a:stretch>
        </p:blipFill>
        <p:spPr>
          <a:xfrm>
            <a:off x="0" y="0"/>
            <a:ext cx="4644008" cy="6858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Рисунок 5"/>
          <p:cNvPicPr>
            <a:picLocks noChangeAspect="1"/>
          </p:cNvPicPr>
          <p:nvPr/>
        </p:nvPicPr>
        <p:blipFill rotWithShape="1">
          <a:blip r:embed="rId4">
            <a:extLst>
              <a:ext uri="{28A0092B-C50C-407E-A947-70E740481C1C}"/>
            </a:extLst>
          </a:blip>
          <a:srcRect t="8398"/>
          <a:stretch/>
        </p:blipFill>
        <p:spPr>
          <a:xfrm rot="21118008">
            <a:off x="2411760" y="476672"/>
            <a:ext cx="3312368" cy="404557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quarter" idx="10"/>
          </p:nvPr>
        </p:nvSpPr>
        <p:spPr/>
        <p:txBody>
          <a:bodyPr/>
          <a:lstStyle/>
          <a:p>
            <a:pPr>
              <a:defRPr/>
            </a:pPr>
            <a:fld id="{C6314AD9-FCC8-48B7-B85B-012A91320DFF}" type="datetime2">
              <a:rPr lang="en-US"/>
              <a:pPr>
                <a:defRPr/>
              </a:pPr>
              <a:t>Thursday, October 08, 2015</a:t>
            </a:fld>
            <a:endParaRPr lang="en-US" dirty="0"/>
          </a:p>
        </p:txBody>
      </p:sp>
      <p:sp>
        <p:nvSpPr>
          <p:cNvPr id="3" name="Номер слайда 2"/>
          <p:cNvSpPr>
            <a:spLocks noGrp="1"/>
          </p:cNvSpPr>
          <p:nvPr>
            <p:ph type="sldNum" sz="quarter" idx="12"/>
          </p:nvPr>
        </p:nvSpPr>
        <p:spPr>
          <a:xfrm>
            <a:off x="822960" y="5842000"/>
            <a:ext cx="2133600" cy="304800"/>
          </a:xfrm>
        </p:spPr>
        <p:txBody>
          <a:bodyPr/>
          <a:lstStyle/>
          <a:p>
            <a:pPr>
              <a:defRPr/>
            </a:pPr>
            <a:fld id="{62E0A443-58D7-4450-B7FA-9BA59660E7D7}" type="slidenum">
              <a:rPr lang="en-US"/>
              <a:pPr>
                <a:defRPr/>
              </a:pPr>
              <a:t>11</a:t>
            </a:fld>
            <a:endParaRPr lang="en-US" dirty="0"/>
          </a:p>
        </p:txBody>
      </p:sp>
      <p:sp>
        <p:nvSpPr>
          <p:cNvPr id="4" name="Нижний колонтитул 3"/>
          <p:cNvSpPr>
            <a:spLocks noGrp="1"/>
          </p:cNvSpPr>
          <p:nvPr>
            <p:ph type="ftr" sz="quarter" idx="11"/>
          </p:nvPr>
        </p:nvSpPr>
        <p:spPr/>
        <p:txBody>
          <a:bodyPr/>
          <a:lstStyle/>
          <a:p>
            <a:pPr>
              <a:defRPr/>
            </a:pPr>
            <a:endParaRPr lang="en-US"/>
          </a:p>
        </p:txBody>
      </p:sp>
      <p:pic>
        <p:nvPicPr>
          <p:cNvPr id="25604" name="Рисунок 4"/>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quarter" idx="10"/>
          </p:nvPr>
        </p:nvSpPr>
        <p:spPr/>
        <p:txBody>
          <a:bodyPr/>
          <a:lstStyle/>
          <a:p>
            <a:pPr>
              <a:defRPr/>
            </a:pPr>
            <a:fld id="{C6314AD9-FCC8-48B7-B85B-012A91320DFF}" type="datetime2">
              <a:rPr lang="en-US"/>
              <a:pPr>
                <a:defRPr/>
              </a:pPr>
              <a:t>Thursday, October 08, 2015</a:t>
            </a:fld>
            <a:endParaRPr lang="en-US" dirty="0"/>
          </a:p>
        </p:txBody>
      </p:sp>
      <p:sp>
        <p:nvSpPr>
          <p:cNvPr id="3" name="Номер слайда 2"/>
          <p:cNvSpPr>
            <a:spLocks noGrp="1"/>
          </p:cNvSpPr>
          <p:nvPr>
            <p:ph type="sldNum" sz="quarter" idx="12"/>
          </p:nvPr>
        </p:nvSpPr>
        <p:spPr>
          <a:xfrm>
            <a:off x="822960" y="5842000"/>
            <a:ext cx="2133600" cy="304800"/>
          </a:xfrm>
        </p:spPr>
        <p:txBody>
          <a:bodyPr/>
          <a:lstStyle/>
          <a:p>
            <a:pPr>
              <a:defRPr/>
            </a:pPr>
            <a:fld id="{DF9A874A-337B-44C9-93B9-CD46419D3B3F}" type="slidenum">
              <a:rPr lang="en-US"/>
              <a:pPr>
                <a:defRPr/>
              </a:pPr>
              <a:t>12</a:t>
            </a:fld>
            <a:endParaRPr lang="en-US" dirty="0"/>
          </a:p>
        </p:txBody>
      </p:sp>
      <p:sp>
        <p:nvSpPr>
          <p:cNvPr id="4" name="Нижний колонтитул 3"/>
          <p:cNvSpPr>
            <a:spLocks noGrp="1"/>
          </p:cNvSpPr>
          <p:nvPr>
            <p:ph type="ftr" sz="quarter" idx="11"/>
          </p:nvPr>
        </p:nvSpPr>
        <p:spPr/>
        <p:txBody>
          <a:bodyPr/>
          <a:lstStyle/>
          <a:p>
            <a:pPr>
              <a:defRPr/>
            </a:pPr>
            <a:endParaRPr lang="en-US"/>
          </a:p>
        </p:txBody>
      </p:sp>
      <p:pic>
        <p:nvPicPr>
          <p:cNvPr id="23556" name="Рисунок 10"/>
          <p:cNvPicPr>
            <a:picLocks noChangeAspect="1"/>
          </p:cNvPicPr>
          <p:nvPr/>
        </p:nvPicPr>
        <p:blipFill>
          <a:blip r:embed="rId2"/>
          <a:srcRect/>
          <a:stretch>
            <a:fillRect/>
          </a:stretch>
        </p:blipFill>
        <p:spPr bwMode="auto">
          <a:xfrm>
            <a:off x="4473575" y="2867025"/>
            <a:ext cx="5202238" cy="3987800"/>
          </a:xfrm>
          <a:prstGeom prst="rect">
            <a:avLst/>
          </a:prstGeom>
          <a:noFill/>
          <a:ln w="9525">
            <a:noFill/>
            <a:miter lim="800000"/>
            <a:headEnd/>
            <a:tailEnd/>
          </a:ln>
        </p:spPr>
      </p:pic>
      <p:pic>
        <p:nvPicPr>
          <p:cNvPr id="23557" name="Рисунок 11"/>
          <p:cNvPicPr>
            <a:picLocks noChangeAspect="1"/>
          </p:cNvPicPr>
          <p:nvPr/>
        </p:nvPicPr>
        <p:blipFill>
          <a:blip r:embed="rId3"/>
          <a:srcRect/>
          <a:stretch>
            <a:fillRect/>
          </a:stretch>
        </p:blipFill>
        <p:spPr bwMode="auto">
          <a:xfrm>
            <a:off x="-180975" y="2955925"/>
            <a:ext cx="4654550" cy="3902075"/>
          </a:xfrm>
          <a:prstGeom prst="rect">
            <a:avLst/>
          </a:prstGeom>
          <a:noFill/>
          <a:ln w="9525">
            <a:noFill/>
            <a:miter lim="800000"/>
            <a:headEnd/>
            <a:tailEnd/>
          </a:ln>
        </p:spPr>
      </p:pic>
      <p:pic>
        <p:nvPicPr>
          <p:cNvPr id="23558" name="Рисунок 12"/>
          <p:cNvPicPr>
            <a:picLocks noChangeAspect="1"/>
          </p:cNvPicPr>
          <p:nvPr/>
        </p:nvPicPr>
        <p:blipFill>
          <a:blip r:embed="rId4"/>
          <a:srcRect/>
          <a:stretch>
            <a:fillRect/>
          </a:stretch>
        </p:blipFill>
        <p:spPr bwMode="auto">
          <a:xfrm>
            <a:off x="4473575" y="9525"/>
            <a:ext cx="4675188" cy="3506788"/>
          </a:xfrm>
          <a:prstGeom prst="rect">
            <a:avLst/>
          </a:prstGeom>
          <a:noFill/>
          <a:ln w="9525">
            <a:noFill/>
            <a:miter lim="800000"/>
            <a:headEnd/>
            <a:tailEnd/>
          </a:ln>
        </p:spPr>
      </p:pic>
      <p:pic>
        <p:nvPicPr>
          <p:cNvPr id="23559" name="Рисунок 13"/>
          <p:cNvPicPr>
            <a:picLocks noChangeAspect="1"/>
          </p:cNvPicPr>
          <p:nvPr/>
        </p:nvPicPr>
        <p:blipFill>
          <a:blip r:embed="rId5"/>
          <a:srcRect/>
          <a:stretch>
            <a:fillRect/>
          </a:stretch>
        </p:blipFill>
        <p:spPr bwMode="auto">
          <a:xfrm>
            <a:off x="-180975" y="9525"/>
            <a:ext cx="4654550" cy="3490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Рисунок 1"/>
          <p:cNvPicPr>
            <a:picLocks noChangeAspect="1"/>
          </p:cNvPicPr>
          <p:nvPr/>
        </p:nvPicPr>
        <p:blipFill>
          <a:blip r:embed="rId2"/>
          <a:srcRect/>
          <a:stretch>
            <a:fillRect/>
          </a:stretch>
        </p:blipFill>
        <p:spPr bwMode="auto">
          <a:xfrm>
            <a:off x="6350" y="20638"/>
            <a:ext cx="9182100" cy="6837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4"/>
          <p:cNvSpPr txBox="1">
            <a:spLocks noChangeArrowheads="1"/>
          </p:cNvSpPr>
          <p:nvPr/>
        </p:nvSpPr>
        <p:spPr bwMode="auto">
          <a:xfrm>
            <a:off x="395288" y="981075"/>
            <a:ext cx="4049712" cy="922338"/>
          </a:xfrm>
          <a:prstGeom prst="rect">
            <a:avLst/>
          </a:prstGeom>
          <a:noFill/>
          <a:ln w="9525">
            <a:noFill/>
            <a:miter lim="800000"/>
            <a:headEnd/>
            <a:tailEnd/>
          </a:ln>
        </p:spPr>
        <p:txBody>
          <a:bodyPr wrap="none">
            <a:spAutoFit/>
          </a:bodyPr>
          <a:lstStyle/>
          <a:p>
            <a:r>
              <a:rPr lang="ru-RU" sz="5400">
                <a:latin typeface="Monotype Corsiva" pitchFamily="66" charset="0"/>
              </a:rPr>
              <a:t>Поэты о войне</a:t>
            </a:r>
          </a:p>
        </p:txBody>
      </p:sp>
      <p:pic>
        <p:nvPicPr>
          <p:cNvPr id="6" name="Рисунок 5"/>
          <p:cNvPicPr>
            <a:picLocks noChangeAspect="1"/>
          </p:cNvPicPr>
          <p:nvPr/>
        </p:nvPicPr>
        <p:blipFill rotWithShape="1">
          <a:blip r:embed="rId2" cstate="print">
            <a:extLst>
              <a:ext uri="{28A0092B-C50C-407E-A947-70E740481C1C}"/>
            </a:extLst>
          </a:blip>
          <a:srcRect t="11583"/>
          <a:stretch/>
        </p:blipFill>
        <p:spPr>
          <a:xfrm>
            <a:off x="0" y="2780928"/>
            <a:ext cx="12636896" cy="6840760"/>
          </a:xfrm>
          <a:prstGeom prst="rect">
            <a:avLst/>
          </a:prstGeom>
          <a:ln>
            <a:noFill/>
          </a:ln>
          <a:effectLst>
            <a:softEdge rad="112500"/>
          </a:effectLst>
        </p:spPr>
      </p:pic>
      <p:pic>
        <p:nvPicPr>
          <p:cNvPr id="5122" name="Picture 2"/>
          <p:cNvPicPr>
            <a:picLocks noChangeAspect="1" noChangeArrowheads="1"/>
          </p:cNvPicPr>
          <p:nvPr/>
        </p:nvPicPr>
        <p:blipFill>
          <a:blip r:embed="rId3">
            <a:extLst>
              <a:ext uri="{28A0092B-C50C-407E-A947-70E740481C1C}"/>
            </a:extLst>
          </a:blip>
          <a:srcRect/>
          <a:stretch>
            <a:fillRect/>
          </a:stretch>
        </p:blipFill>
        <p:spPr bwMode="auto">
          <a:xfrm>
            <a:off x="4644008" y="15596"/>
            <a:ext cx="4499992" cy="3629428"/>
          </a:xfrm>
          <a:prstGeom prst="rect">
            <a:avLst/>
          </a:prstGeom>
          <a:ln>
            <a:noFill/>
          </a:ln>
          <a:effectLst>
            <a:softEdge rad="112500"/>
          </a:effectLst>
          <a:extLst>
            <a:ext uri="{909E8E84-426E-40DD-AFC4-6F175D3DCCD1}"/>
            <a:ext uri="{91240B29-F687-4F45-9708-019B960494DF}"/>
            <a:ext uri="{AF507438-7753-43E0-B8FC-AC1667EBCBE1}"/>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srcRect/>
          <a:stretch>
            <a:fillRect/>
          </a:stretch>
        </p:blipFill>
        <p:spPr bwMode="auto">
          <a:xfrm>
            <a:off x="0" y="0"/>
            <a:ext cx="9156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Рисунок 4"/>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a:srcRect/>
          <a:stretch>
            <a:fillRect/>
          </a:stretch>
        </p:blipFill>
        <p:spPr bwMode="auto">
          <a:xfrm>
            <a:off x="1797050" y="1724025"/>
            <a:ext cx="5297488" cy="1133475"/>
          </a:xfrm>
          <a:prstGeom prst="rect">
            <a:avLst/>
          </a:prstGeom>
          <a:noFill/>
          <a:ln w="9525">
            <a:noFill/>
            <a:miter lim="800000"/>
            <a:headEnd/>
            <a:tailEnd/>
          </a:ln>
        </p:spPr>
      </p:pic>
      <p:pic>
        <p:nvPicPr>
          <p:cNvPr id="29698" name="Picture 3"/>
          <p:cNvPicPr>
            <a:picLocks noChangeAspect="1" noChangeArrowheads="1"/>
          </p:cNvPicPr>
          <p:nvPr/>
        </p:nvPicPr>
        <p:blipFill>
          <a:blip r:embed="rId3"/>
          <a:srcRect/>
          <a:stretch>
            <a:fillRect/>
          </a:stretch>
        </p:blipFill>
        <p:spPr bwMode="auto">
          <a:xfrm>
            <a:off x="250825" y="3551238"/>
            <a:ext cx="3444875" cy="1201737"/>
          </a:xfrm>
          <a:prstGeom prst="rect">
            <a:avLst/>
          </a:prstGeom>
          <a:noFill/>
          <a:ln w="9525">
            <a:noFill/>
            <a:miter lim="800000"/>
            <a:headEnd/>
            <a:tailEnd/>
          </a:ln>
        </p:spPr>
      </p:pic>
      <p:pic>
        <p:nvPicPr>
          <p:cNvPr id="29699" name="Picture 4"/>
          <p:cNvPicPr>
            <a:picLocks noChangeAspect="1" noChangeArrowheads="1"/>
          </p:cNvPicPr>
          <p:nvPr/>
        </p:nvPicPr>
        <p:blipFill>
          <a:blip r:embed="rId4"/>
          <a:srcRect/>
          <a:stretch>
            <a:fillRect/>
          </a:stretch>
        </p:blipFill>
        <p:spPr bwMode="auto">
          <a:xfrm>
            <a:off x="2349500" y="5272088"/>
            <a:ext cx="4097338" cy="1365250"/>
          </a:xfrm>
          <a:prstGeom prst="rect">
            <a:avLst/>
          </a:prstGeom>
          <a:noFill/>
          <a:ln w="9525">
            <a:noFill/>
            <a:miter lim="800000"/>
            <a:headEnd/>
            <a:tailEnd/>
          </a:ln>
        </p:spPr>
      </p:pic>
      <p:pic>
        <p:nvPicPr>
          <p:cNvPr id="29700" name="Picture 5"/>
          <p:cNvPicPr>
            <a:picLocks noChangeAspect="1" noChangeArrowheads="1"/>
          </p:cNvPicPr>
          <p:nvPr/>
        </p:nvPicPr>
        <p:blipFill>
          <a:blip r:embed="rId5"/>
          <a:srcRect/>
          <a:stretch>
            <a:fillRect/>
          </a:stretch>
        </p:blipFill>
        <p:spPr bwMode="auto">
          <a:xfrm>
            <a:off x="4572000" y="4040188"/>
            <a:ext cx="4389438" cy="858837"/>
          </a:xfrm>
          <a:prstGeom prst="rect">
            <a:avLst/>
          </a:prstGeom>
          <a:noFill/>
          <a:ln w="9525">
            <a:noFill/>
            <a:miter lim="800000"/>
            <a:headEnd/>
            <a:tailEnd/>
          </a:ln>
        </p:spPr>
      </p:pic>
      <p:cxnSp>
        <p:nvCxnSpPr>
          <p:cNvPr id="6" name="Прямая со стрелкой 5"/>
          <p:cNvCxnSpPr/>
          <p:nvPr/>
        </p:nvCxnSpPr>
        <p:spPr>
          <a:xfrm flipH="1">
            <a:off x="2085975" y="2754313"/>
            <a:ext cx="349250" cy="7921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a:off x="4284663" y="2911475"/>
            <a:ext cx="0" cy="22574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6267450" y="2857500"/>
            <a:ext cx="358775" cy="9128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704" name="TextBox 10"/>
          <p:cNvSpPr txBox="1">
            <a:spLocks noChangeArrowheads="1"/>
          </p:cNvSpPr>
          <p:nvPr/>
        </p:nvSpPr>
        <p:spPr bwMode="auto">
          <a:xfrm>
            <a:off x="539750" y="344488"/>
            <a:ext cx="4810125" cy="1323975"/>
          </a:xfrm>
          <a:prstGeom prst="rect">
            <a:avLst/>
          </a:prstGeom>
          <a:noFill/>
          <a:ln w="9525">
            <a:noFill/>
            <a:miter lim="800000"/>
            <a:headEnd/>
            <a:tailEnd/>
          </a:ln>
        </p:spPr>
        <p:txBody>
          <a:bodyPr wrap="none">
            <a:spAutoFit/>
          </a:bodyPr>
          <a:lstStyle/>
          <a:p>
            <a:r>
              <a:rPr lang="ru-RU" sz="4000">
                <a:latin typeface="Monotype Corsiva" pitchFamily="66" charset="0"/>
              </a:rPr>
              <a:t>Михаил Булгаков </a:t>
            </a:r>
          </a:p>
          <a:p>
            <a:r>
              <a:rPr lang="ru-RU" sz="4000">
                <a:latin typeface="Monotype Corsiva" pitchFamily="66" charset="0"/>
              </a:rPr>
              <a:t>«Мастер и Маргарита»</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a:hlinkClick r:id="" action="ppaction://media"/>
          </p:cNvPr>
          <p:cNvPicPr>
            <a:picLocks noRot="1" noChangeAspect="1"/>
          </p:cNvPicPr>
          <p:nvPr>
            <a:videoFile r:link="rId1"/>
          </p:nvPr>
        </p:nvPicPr>
        <p:blipFill>
          <a:blip r:embed="rId3"/>
          <a:srcRect/>
          <a:stretch>
            <a:fillRect/>
          </a:stretch>
        </p:blipFill>
        <p:spPr bwMode="auto">
          <a:xfrm>
            <a:off x="635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extLst>
          </a:blip>
          <a:stretch>
            <a:fillRect/>
          </a:stretch>
        </p:blipFill>
        <p:spPr>
          <a:xfrm>
            <a:off x="0" y="0"/>
            <a:ext cx="4668011" cy="3501008"/>
          </a:xfrm>
          <a:prstGeom prst="rect">
            <a:avLst/>
          </a:prstGeom>
          <a:ln>
            <a:noFill/>
          </a:ln>
          <a:effectLst>
            <a:softEdge rad="112500"/>
          </a:effectLst>
        </p:spPr>
      </p:pic>
      <p:pic>
        <p:nvPicPr>
          <p:cNvPr id="8" name="Рисунок 7"/>
          <p:cNvPicPr>
            <a:picLocks noChangeAspect="1"/>
          </p:cNvPicPr>
          <p:nvPr/>
        </p:nvPicPr>
        <p:blipFill rotWithShape="1">
          <a:blip r:embed="rId3" cstate="print">
            <a:extLst>
              <a:ext uri="{28A0092B-C50C-407E-A947-70E740481C1C}"/>
            </a:extLst>
          </a:blip>
          <a:srcRect t="37127" r="59654"/>
          <a:stretch/>
        </p:blipFill>
        <p:spPr>
          <a:xfrm>
            <a:off x="5148064" y="3712823"/>
            <a:ext cx="3834170" cy="3129300"/>
          </a:xfrm>
          <a:prstGeom prst="rect">
            <a:avLst/>
          </a:prstGeom>
          <a:ln>
            <a:noFill/>
          </a:ln>
          <a:effectLst>
            <a:softEdge rad="112500"/>
          </a:effectLst>
        </p:spPr>
      </p:pic>
      <p:pic>
        <p:nvPicPr>
          <p:cNvPr id="7" name="Рисунок 6"/>
          <p:cNvPicPr>
            <a:picLocks noChangeAspect="1"/>
          </p:cNvPicPr>
          <p:nvPr/>
        </p:nvPicPr>
        <p:blipFill rotWithShape="1">
          <a:blip r:embed="rId4" cstate="print">
            <a:extLst>
              <a:ext uri="{28A0092B-C50C-407E-A947-70E740481C1C}"/>
            </a:extLst>
          </a:blip>
          <a:srcRect t="36275" r="18611" b="-1"/>
          <a:stretch/>
        </p:blipFill>
        <p:spPr>
          <a:xfrm>
            <a:off x="4631254" y="-1"/>
            <a:ext cx="4410238" cy="3712824"/>
          </a:xfrm>
          <a:prstGeom prst="rect">
            <a:avLst/>
          </a:prstGeom>
          <a:ln>
            <a:noFill/>
          </a:ln>
          <a:effectLst>
            <a:softEdge rad="112500"/>
          </a:effectLst>
        </p:spPr>
      </p:pic>
      <p:pic>
        <p:nvPicPr>
          <p:cNvPr id="2" name="Рисунок 1"/>
          <p:cNvPicPr>
            <a:picLocks noChangeAspect="1"/>
          </p:cNvPicPr>
          <p:nvPr/>
        </p:nvPicPr>
        <p:blipFill>
          <a:blip r:embed="rId5" cstate="print">
            <a:extLst>
              <a:ext uri="{28A0092B-C50C-407E-A947-70E740481C1C}"/>
            </a:extLst>
          </a:blip>
          <a:stretch>
            <a:fillRect/>
          </a:stretch>
        </p:blipFill>
        <p:spPr>
          <a:xfrm>
            <a:off x="153397" y="3545640"/>
            <a:ext cx="4994667" cy="33214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9" name="Объект 8"/>
          <p:cNvSpPr>
            <a:spLocks noGrp="1"/>
          </p:cNvSpPr>
          <p:nvPr>
            <p:ph idx="1"/>
          </p:nvPr>
        </p:nvSpPr>
        <p:spPr>
          <a:xfrm>
            <a:off x="250825" y="1844675"/>
            <a:ext cx="8642350" cy="4105275"/>
          </a:xfrm>
        </p:spPr>
        <p:txBody>
          <a:bodyPr>
            <a:normAutofit fontScale="25000" lnSpcReduction="20000"/>
          </a:bodyPr>
          <a:lstStyle/>
          <a:p>
            <a:pPr marL="18288" indent="0" algn="ctr" fontAlgn="auto">
              <a:spcAft>
                <a:spcPts val="0"/>
              </a:spcAft>
              <a:buFont typeface="Wingdings" pitchFamily="2" charset="2"/>
              <a:buNone/>
              <a:defRPr/>
            </a:pPr>
            <a:r>
              <a:rPr lang="ru-RU" sz="12800" b="1" dirty="0" smtClean="0">
                <a:solidFill>
                  <a:srgbClr val="FFFF00"/>
                </a:solidFill>
                <a:effectLst/>
                <a:latin typeface="Monotype Corsiva" pitchFamily="66" charset="0"/>
              </a:rPr>
              <a:t>Проектная деятельность – это интегративный вид деятельности, синтезирующей в себе элементы познавательной, ценностно-ориентационной, творческой, коммуникационной деятельности, позволяющей  </a:t>
            </a:r>
            <a:r>
              <a:rPr lang="ru-RU" sz="12800" b="1" dirty="0">
                <a:solidFill>
                  <a:srgbClr val="FFFF00"/>
                </a:solidFill>
                <a:effectLst/>
                <a:latin typeface="Monotype Corsiva" pitchFamily="66" charset="0"/>
              </a:rPr>
              <a:t>творчески воспринимать действительность, формирующий навыки</a:t>
            </a:r>
            <a:endParaRPr lang="ru-RU" sz="12800" dirty="0">
              <a:solidFill>
                <a:srgbClr val="FFFF00"/>
              </a:solidFill>
              <a:effectLst/>
              <a:latin typeface="Monotype Corsiva" pitchFamily="66" charset="0"/>
            </a:endParaRPr>
          </a:p>
          <a:p>
            <a:pPr marL="18288" indent="0" algn="ctr" fontAlgn="auto">
              <a:spcAft>
                <a:spcPts val="0"/>
              </a:spcAft>
              <a:buFont typeface="Wingdings" pitchFamily="2" charset="2"/>
              <a:buNone/>
              <a:defRPr/>
            </a:pPr>
            <a:r>
              <a:rPr lang="ru-RU" sz="12800" b="1" dirty="0">
                <a:solidFill>
                  <a:srgbClr val="FFFF00"/>
                </a:solidFill>
                <a:effectLst/>
                <a:latin typeface="Monotype Corsiva" pitchFamily="66" charset="0"/>
              </a:rPr>
              <a:t>самообразования, интерес к материалу, влияющий на качество знаний, уровень литературного образования и личностное развитие</a:t>
            </a:r>
            <a:endParaRPr lang="ru-RU" sz="12800" dirty="0">
              <a:solidFill>
                <a:srgbClr val="FFFF00"/>
              </a:solidFill>
              <a:effectLst/>
              <a:latin typeface="Monotype Corsiva" pitchFamily="66" charset="0"/>
            </a:endParaRPr>
          </a:p>
          <a:p>
            <a:pPr marL="18288" indent="0" algn="ctr" fontAlgn="auto">
              <a:spcAft>
                <a:spcPts val="0"/>
              </a:spcAft>
              <a:buFont typeface="Wingdings" pitchFamily="2" charset="2"/>
              <a:buNone/>
              <a:defRPr/>
            </a:pPr>
            <a:r>
              <a:rPr lang="ru-RU" sz="12800" b="1" dirty="0">
                <a:solidFill>
                  <a:srgbClr val="FFFF00"/>
                </a:solidFill>
                <a:effectLst/>
                <a:latin typeface="Monotype Corsiva" pitchFamily="66" charset="0"/>
              </a:rPr>
              <a:t>учащихся.</a:t>
            </a:r>
            <a:endParaRPr lang="ru-RU" sz="12800" dirty="0">
              <a:solidFill>
                <a:srgbClr val="FFFF00"/>
              </a:solidFill>
              <a:effectLst/>
              <a:latin typeface="Monotype Corsiva" pitchFamily="66" charset="0"/>
            </a:endParaRPr>
          </a:p>
          <a:p>
            <a:pPr marL="18288" indent="0" algn="ctr" fontAlgn="auto">
              <a:spcAft>
                <a:spcPts val="0"/>
              </a:spcAft>
              <a:buFont typeface="Wingdings" pitchFamily="2" charset="2"/>
              <a:buNone/>
              <a:defRPr/>
            </a:pPr>
            <a:endParaRPr lang="ru-RU" sz="3200" b="1" dirty="0">
              <a:latin typeface="Monotype Corsiva"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a:hlinkClick r:id="" action="ppaction://media"/>
          </p:cNvPr>
          <p:cNvPicPr>
            <a:picLocks noRot="1" noChangeAspect="1"/>
          </p:cNvPicPr>
          <p:nvPr>
            <a:videoFile r:link="rId1"/>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cstate="print">
            <a:extLst>
              <a:ext uri="{28A0092B-C50C-407E-A947-70E740481C1C}"/>
            </a:extLst>
          </a:blip>
          <a:srcRect l="16030" t="14690" r="16194" b="14690"/>
          <a:stretch/>
        </p:blipFill>
        <p:spPr>
          <a:xfrm rot="312710">
            <a:off x="5712512" y="433097"/>
            <a:ext cx="3391592" cy="2650410"/>
          </a:xfrm>
          <a:prstGeom prst="rect">
            <a:avLst/>
          </a:prstGeom>
          <a:ln>
            <a:noFill/>
          </a:ln>
          <a:effectLst>
            <a:softEdge rad="112500"/>
          </a:effectLst>
        </p:spPr>
      </p:pic>
      <p:pic>
        <p:nvPicPr>
          <p:cNvPr id="5" name="Рисунок 4"/>
          <p:cNvPicPr>
            <a:picLocks noChangeAspect="1"/>
          </p:cNvPicPr>
          <p:nvPr/>
        </p:nvPicPr>
        <p:blipFill rotWithShape="1">
          <a:blip r:embed="rId4" cstate="print">
            <a:extLst>
              <a:ext uri="{28A0092B-C50C-407E-A947-70E740481C1C}"/>
            </a:extLst>
          </a:blip>
          <a:srcRect l="16182" t="20849" r="10727" b="16122"/>
          <a:stretch/>
        </p:blipFill>
        <p:spPr>
          <a:xfrm rot="21207944">
            <a:off x="154028" y="843985"/>
            <a:ext cx="5388984" cy="3485412"/>
          </a:xfrm>
          <a:prstGeom prst="rect">
            <a:avLst/>
          </a:prstGeom>
          <a:ln>
            <a:noFill/>
          </a:ln>
          <a:effectLst>
            <a:softEdge rad="112500"/>
          </a:effectLst>
        </p:spPr>
      </p:pic>
      <p:pic>
        <p:nvPicPr>
          <p:cNvPr id="2" name="Рисунок 1"/>
          <p:cNvPicPr>
            <a:picLocks noChangeAspect="1"/>
          </p:cNvPicPr>
          <p:nvPr/>
        </p:nvPicPr>
        <p:blipFill rotWithShape="1">
          <a:blip r:embed="rId5" cstate="print">
            <a:extLst>
              <a:ext uri="{28A0092B-C50C-407E-A947-70E740481C1C}"/>
            </a:extLst>
          </a:blip>
          <a:srcRect l="9557" t="17810" r="14807" b="11160"/>
          <a:stretch/>
        </p:blipFill>
        <p:spPr>
          <a:xfrm>
            <a:off x="2953103" y="3075582"/>
            <a:ext cx="5292080" cy="3727355"/>
          </a:xfrm>
          <a:prstGeom prst="rect">
            <a:avLst/>
          </a:prstGeom>
          <a:ln>
            <a:noFill/>
          </a:ln>
          <a:effectLst>
            <a:softEdge rad="112500"/>
          </a:effectLst>
        </p:spPr>
      </p:pic>
      <p:pic>
        <p:nvPicPr>
          <p:cNvPr id="4" name="Shape">
            <a:hlinkClick r:id="" action="ppaction://media"/>
          </p:cNvPr>
          <p:cNvPicPr>
            <a:picLocks noRot="1" noChangeAspect="1"/>
          </p:cNvPicPr>
          <p:nvPr>
            <a:audioFile r:link="rId1"/>
          </p:nvPr>
        </p:nvPicPr>
        <p:blipFill>
          <a:blip r:embed="rId6"/>
          <a:srcRect/>
          <a:stretch>
            <a:fillRect/>
          </a:stretch>
        </p:blipFill>
        <p:spPr bwMode="auto">
          <a:xfrm>
            <a:off x="395288" y="5949950"/>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4"/>
                                        </p:tgtEl>
                                      </p:cBhvr>
                                    </p:cmd>
                                  </p:childTnLst>
                                </p:cTn>
                              </p:par>
                            </p:childTnLst>
                          </p:cTn>
                        </p:par>
                      </p:childTnLst>
                    </p:cTn>
                  </p:par>
                </p:childTnLst>
              </p:cTn>
              <p:nextCondLst>
                <p:cond evt="onClick" delay="0">
                  <p:tgtEl>
                    <p:spTgt spid="4"/>
                  </p:tgtEl>
                </p:cond>
              </p:nextCondLst>
            </p:seq>
            <p:audio>
              <p:cMediaNode vol="80000" numSld="99">
                <p:cTn id="7" repeatCount="indefinite" fill="remove"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Рисунок 4"/>
          <p:cNvPicPr>
            <a:picLocks noChangeAspect="1"/>
          </p:cNvPicPr>
          <p:nvPr/>
        </p:nvPicPr>
        <p:blipFill>
          <a:blip r:embed="rId2"/>
          <a:srcRect/>
          <a:stretch>
            <a:fillRect/>
          </a:stretch>
        </p:blipFill>
        <p:spPr bwMode="auto">
          <a:xfrm>
            <a:off x="0" y="-171450"/>
            <a:ext cx="9144000" cy="7029450"/>
          </a:xfrm>
          <a:prstGeom prst="rect">
            <a:avLst/>
          </a:prstGeom>
          <a:noFill/>
          <a:ln w="9525">
            <a:noFill/>
            <a:miter lim="800000"/>
            <a:headEnd/>
            <a:tailEnd/>
          </a:ln>
        </p:spPr>
      </p:pic>
      <p:sp>
        <p:nvSpPr>
          <p:cNvPr id="2" name="Прямоугольник 1"/>
          <p:cNvSpPr/>
          <p:nvPr/>
        </p:nvSpPr>
        <p:spPr>
          <a:xfrm>
            <a:off x="2124075" y="5013325"/>
            <a:ext cx="6121400" cy="1570038"/>
          </a:xfrm>
          <a:prstGeom prst="rect">
            <a:avLst/>
          </a:prstGeom>
        </p:spPr>
        <p:txBody>
          <a:bodyPr>
            <a:spAutoFit/>
          </a:bodyPr>
          <a:lstStyle/>
          <a:p>
            <a:pPr algn="r" fontAlgn="auto">
              <a:spcBef>
                <a:spcPts val="0"/>
              </a:spcBef>
              <a:spcAft>
                <a:spcPts val="0"/>
              </a:spcAft>
              <a:defRPr/>
            </a:pPr>
            <a:r>
              <a:rPr lang="ru-RU" sz="3200" dirty="0">
                <a:solidFill>
                  <a:srgbClr val="FFFF00"/>
                </a:solidFill>
                <a:effectLst>
                  <a:outerShdw blurRad="38100" dist="38100" dir="2700000" algn="tl">
                    <a:srgbClr val="000000">
                      <a:alpha val="43137"/>
                    </a:srgbClr>
                  </a:outerShdw>
                </a:effectLst>
                <a:latin typeface="Monotype Corsiva" pitchFamily="66" charset="0"/>
              </a:rPr>
              <a:t>Проблемный вопрос. </a:t>
            </a:r>
            <a:endParaRPr lang="ru-RU" sz="3200" dirty="0">
              <a:solidFill>
                <a:srgbClr val="FFFF00"/>
              </a:solidFill>
              <a:effectLst>
                <a:outerShdw blurRad="38100" dist="38100" dir="2700000" algn="tl">
                  <a:srgbClr val="000000">
                    <a:alpha val="43137"/>
                  </a:srgbClr>
                </a:outerShdw>
              </a:effectLst>
              <a:latin typeface="Monotype Corsiva" pitchFamily="66" charset="0"/>
            </a:endParaRPr>
          </a:p>
          <a:p>
            <a:pPr algn="r" fontAlgn="auto">
              <a:spcBef>
                <a:spcPts val="0"/>
              </a:spcBef>
              <a:spcAft>
                <a:spcPts val="0"/>
              </a:spcAft>
              <a:defRPr/>
            </a:pPr>
            <a:r>
              <a:rPr lang="ru-RU" sz="3200" dirty="0">
                <a:solidFill>
                  <a:srgbClr val="FFFF00"/>
                </a:solidFill>
                <a:effectLst>
                  <a:outerShdw blurRad="38100" dist="38100" dir="2700000" algn="tl">
                    <a:srgbClr val="000000">
                      <a:alpha val="43137"/>
                    </a:srgbClr>
                  </a:outerShdw>
                </a:effectLst>
                <a:latin typeface="Monotype Corsiva" pitchFamily="66" charset="0"/>
              </a:rPr>
              <a:t>Ради </a:t>
            </a:r>
            <a:r>
              <a:rPr lang="ru-RU" sz="3200" dirty="0">
                <a:solidFill>
                  <a:srgbClr val="FFFF00"/>
                </a:solidFill>
                <a:effectLst>
                  <a:outerShdw blurRad="38100" dist="38100" dir="2700000" algn="tl">
                    <a:srgbClr val="000000">
                      <a:alpha val="43137"/>
                    </a:srgbClr>
                  </a:outerShdw>
                </a:effectLst>
                <a:latin typeface="Monotype Corsiva" pitchFamily="66" charset="0"/>
              </a:rPr>
              <a:t>чего свершаются подвиги : Иисуса Христа</a:t>
            </a:r>
            <a:r>
              <a:rPr lang="ru-RU" sz="3200" dirty="0">
                <a:solidFill>
                  <a:srgbClr val="FFFF00"/>
                </a:solidFill>
                <a:effectLst>
                  <a:outerShdw blurRad="38100" dist="38100" dir="2700000" algn="tl">
                    <a:srgbClr val="000000">
                      <a:alpha val="43137"/>
                    </a:srgbClr>
                  </a:outerShdw>
                </a:effectLst>
                <a:latin typeface="Monotype Corsiva" pitchFamily="66" charset="0"/>
              </a:rPr>
              <a:t>, Истца, Булгакова</a:t>
            </a:r>
            <a:r>
              <a:rPr lang="ru-RU" sz="3200" dirty="0">
                <a:solidFill>
                  <a:srgbClr val="FFFF00"/>
                </a:solidFill>
                <a:effectLst>
                  <a:outerShdw blurRad="38100" dist="38100" dir="2700000" algn="tl">
                    <a:srgbClr val="000000">
                      <a:alpha val="43137"/>
                    </a:srgbClr>
                  </a:outerShdw>
                </a:effectLst>
                <a:latin typeface="Monotype Corsiva" pitchFamily="66" charset="0"/>
              </a:rPr>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extLst>
          </a:blip>
          <a:stretch>
            <a:fillRect/>
          </a:stretch>
        </p:blipFill>
        <p:spPr>
          <a:xfrm>
            <a:off x="-640" y="26395"/>
            <a:ext cx="4501152" cy="3370725"/>
          </a:xfrm>
          <a:prstGeom prst="rect">
            <a:avLst/>
          </a:prstGeom>
          <a:ln>
            <a:noFill/>
          </a:ln>
          <a:effectLst>
            <a:softEdge rad="112500"/>
          </a:effectLst>
        </p:spPr>
      </p:pic>
      <p:pic>
        <p:nvPicPr>
          <p:cNvPr id="2050" name="Picture 2"/>
          <p:cNvPicPr>
            <a:picLocks noChangeAspect="1" noChangeArrowheads="1"/>
          </p:cNvPicPr>
          <p:nvPr/>
        </p:nvPicPr>
        <p:blipFill>
          <a:blip r:embed="rId3" cstate="print">
            <a:extLst>
              <a:ext uri="{28A0092B-C50C-407E-A947-70E740481C1C}"/>
            </a:extLst>
          </a:blip>
          <a:srcRect/>
          <a:stretch>
            <a:fillRect/>
          </a:stretch>
        </p:blipFill>
        <p:spPr bwMode="auto">
          <a:xfrm>
            <a:off x="4459653" y="-9906"/>
            <a:ext cx="4712909" cy="3568409"/>
          </a:xfrm>
          <a:prstGeom prst="rect">
            <a:avLst/>
          </a:prstGeom>
          <a:ln>
            <a:noFill/>
          </a:ln>
          <a:effectLst>
            <a:softEdge rad="112500"/>
          </a:effectLst>
          <a:extLst>
            <a:ext uri="{909E8E84-426E-40DD-AFC4-6F175D3DCCD1}"/>
            <a:ext uri="{91240B29-F687-4F45-9708-019B960494DF}"/>
            <a:ext uri="{AF507438-7753-43E0-B8FC-AC1667EBCBE1}"/>
          </a:extLst>
        </p:spPr>
      </p:pic>
      <p:pic>
        <p:nvPicPr>
          <p:cNvPr id="3" name="Рисунок 2"/>
          <p:cNvPicPr>
            <a:picLocks noChangeAspect="1"/>
          </p:cNvPicPr>
          <p:nvPr/>
        </p:nvPicPr>
        <p:blipFill>
          <a:blip r:embed="rId4">
            <a:extLst>
              <a:ext uri="{28A0092B-C50C-407E-A947-70E740481C1C}"/>
            </a:extLst>
          </a:blip>
          <a:stretch>
            <a:fillRect/>
          </a:stretch>
        </p:blipFill>
        <p:spPr>
          <a:xfrm>
            <a:off x="4459653" y="3397120"/>
            <a:ext cx="4712909" cy="3459139"/>
          </a:xfrm>
          <a:prstGeom prst="rect">
            <a:avLst/>
          </a:prstGeom>
          <a:ln>
            <a:noFill/>
          </a:ln>
          <a:effectLst>
            <a:softEdge rad="112500"/>
          </a:effectLst>
        </p:spPr>
      </p:pic>
      <p:pic>
        <p:nvPicPr>
          <p:cNvPr id="2" name="Рисунок 1"/>
          <p:cNvPicPr>
            <a:picLocks noChangeAspect="1"/>
          </p:cNvPicPr>
          <p:nvPr/>
        </p:nvPicPr>
        <p:blipFill>
          <a:blip r:embed="rId5">
            <a:extLst>
              <a:ext uri="{28A0092B-C50C-407E-A947-70E740481C1C}"/>
            </a:extLst>
          </a:blip>
          <a:stretch>
            <a:fillRect/>
          </a:stretch>
        </p:blipFill>
        <p:spPr>
          <a:xfrm>
            <a:off x="36092" y="3397120"/>
            <a:ext cx="4423561" cy="342972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95288" y="531813"/>
            <a:ext cx="8208962" cy="6124575"/>
          </a:xfrm>
          <a:prstGeom prst="rect">
            <a:avLst/>
          </a:prstGeom>
        </p:spPr>
        <p:txBody>
          <a:bodyPr>
            <a:spAutoFit/>
          </a:bodyPr>
          <a:lstStyle/>
          <a:p>
            <a:pPr algn="ctr" fontAlgn="auto">
              <a:spcBef>
                <a:spcPts val="0"/>
              </a:spcBef>
              <a:spcAft>
                <a:spcPts val="0"/>
              </a:spcAft>
              <a:defRPr/>
            </a:pPr>
            <a:r>
              <a:rPr lang="ru-RU" sz="2800" b="1" i="1" dirty="0">
                <a:effectLst>
                  <a:outerShdw blurRad="38100" dist="38100" dir="2700000" algn="tl">
                    <a:srgbClr val="000000">
                      <a:alpha val="43137"/>
                    </a:srgbClr>
                  </a:outerShdw>
                </a:effectLst>
                <a:latin typeface="Monotype Corsiva" pitchFamily="66" charset="0"/>
              </a:rPr>
              <a:t>ЧТО ТАКОЕ НРАВСТВЕННОСТЬ</a:t>
            </a:r>
            <a:r>
              <a:rPr lang="ru-RU" sz="2800" b="1" i="1" dirty="0">
                <a:effectLst>
                  <a:outerShdw blurRad="38100" dist="38100" dir="2700000" algn="tl">
                    <a:srgbClr val="000000">
                      <a:alpha val="43137"/>
                    </a:srgbClr>
                  </a:outerShdw>
                </a:effectLst>
                <a:latin typeface="Monotype Corsiva" pitchFamily="66" charset="0"/>
              </a:rPr>
              <a:t>?</a:t>
            </a:r>
          </a:p>
          <a:p>
            <a:pPr algn="ctr" fontAlgn="auto">
              <a:spcBef>
                <a:spcPts val="0"/>
              </a:spcBef>
              <a:spcAft>
                <a:spcPts val="0"/>
              </a:spcAft>
              <a:defRPr/>
            </a:pPr>
            <a:endParaRPr lang="ru-RU" sz="2800" b="1" i="1" dirty="0">
              <a:effectLst>
                <a:outerShdw blurRad="38100" dist="38100" dir="2700000" algn="tl">
                  <a:srgbClr val="000000">
                    <a:alpha val="43137"/>
                  </a:srgbClr>
                </a:outerShdw>
              </a:effectLst>
              <a:latin typeface="Monotype Corsiva" pitchFamily="66" charset="0"/>
            </a:endParaRPr>
          </a:p>
          <a:p>
            <a:pPr algn="ctr" fontAlgn="auto">
              <a:spcBef>
                <a:spcPts val="0"/>
              </a:spcBef>
              <a:spcAft>
                <a:spcPts val="0"/>
              </a:spcAft>
              <a:defRPr/>
            </a:pPr>
            <a:r>
              <a:rPr lang="ru-RU" sz="2800" b="1" i="1" dirty="0">
                <a:solidFill>
                  <a:srgbClr val="FFFF00"/>
                </a:solidFill>
                <a:effectLst>
                  <a:outerShdw blurRad="38100" dist="38100" dir="2700000" algn="tl">
                    <a:srgbClr val="000000">
                      <a:alpha val="43137"/>
                    </a:srgbClr>
                  </a:outerShdw>
                </a:effectLst>
                <a:latin typeface="Monotype Corsiva" pitchFamily="66" charset="0"/>
              </a:rPr>
              <a:t>     По Ожегову С.И., </a:t>
            </a:r>
            <a:r>
              <a:rPr lang="ru-RU" sz="2800" b="1" i="1" u="sng" dirty="0">
                <a:solidFill>
                  <a:srgbClr val="FFFF00"/>
                </a:solidFill>
                <a:effectLst>
                  <a:outerShdw blurRad="38100" dist="38100" dir="2700000" algn="tl">
                    <a:srgbClr val="000000">
                      <a:alpha val="43137"/>
                    </a:srgbClr>
                  </a:outerShdw>
                </a:effectLst>
                <a:latin typeface="Monotype Corsiva" pitchFamily="66" charset="0"/>
              </a:rPr>
              <a:t>нравственность</a:t>
            </a:r>
            <a:r>
              <a:rPr lang="ru-RU" sz="2800" b="1" i="1" dirty="0">
                <a:solidFill>
                  <a:srgbClr val="FFFF00"/>
                </a:solidFill>
                <a:effectLst>
                  <a:outerShdw blurRad="38100" dist="38100" dir="2700000" algn="tl">
                    <a:srgbClr val="000000">
                      <a:alpha val="43137"/>
                    </a:srgbClr>
                  </a:outerShdw>
                </a:effectLst>
                <a:latin typeface="Monotype Corsiva" pitchFamily="66" charset="0"/>
              </a:rPr>
              <a:t> – это правила, определяющие поведение; духовные и душевные качества, необходимые человеку в обществе, а также выполнение этих правил, поведение.</a:t>
            </a:r>
          </a:p>
          <a:p>
            <a:pPr algn="ctr" fontAlgn="auto">
              <a:spcBef>
                <a:spcPts val="0"/>
              </a:spcBef>
              <a:spcAft>
                <a:spcPts val="0"/>
              </a:spcAft>
              <a:defRPr/>
            </a:pPr>
            <a:r>
              <a:rPr lang="ru-RU" sz="2800" b="1" i="1" u="sng" dirty="0">
                <a:solidFill>
                  <a:srgbClr val="FFFF00"/>
                </a:solidFill>
                <a:effectLst>
                  <a:outerShdw blurRad="38100" dist="38100" dir="2700000" algn="tl">
                    <a:srgbClr val="000000">
                      <a:alpha val="43137"/>
                    </a:srgbClr>
                  </a:outerShdw>
                </a:effectLst>
                <a:latin typeface="Monotype Corsiva" pitchFamily="66" charset="0"/>
              </a:rPr>
              <a:t>Мораль и нравственность</a:t>
            </a:r>
            <a:r>
              <a:rPr lang="ru-RU" sz="2800" b="1" i="1" dirty="0">
                <a:solidFill>
                  <a:srgbClr val="FFFF00"/>
                </a:solidFill>
                <a:effectLst>
                  <a:outerShdw blurRad="38100" dist="38100" dir="2700000" algn="tl">
                    <a:srgbClr val="000000">
                      <a:alpha val="43137"/>
                    </a:srgbClr>
                  </a:outerShdw>
                </a:effectLst>
                <a:latin typeface="Monotype Corsiva" pitchFamily="66" charset="0"/>
              </a:rPr>
              <a:t> – понятия-синонимы.</a:t>
            </a:r>
          </a:p>
          <a:p>
            <a:pPr algn="ctr" fontAlgn="auto">
              <a:spcBef>
                <a:spcPts val="0"/>
              </a:spcBef>
              <a:spcAft>
                <a:spcPts val="0"/>
              </a:spcAft>
              <a:defRPr/>
            </a:pPr>
            <a:r>
              <a:rPr lang="ru-RU" sz="2800" b="1" i="1" dirty="0">
                <a:solidFill>
                  <a:srgbClr val="FFFF00"/>
                </a:solidFill>
                <a:effectLst>
                  <a:outerShdw blurRad="38100" dist="38100" dir="2700000" algn="tl">
                    <a:srgbClr val="000000">
                      <a:alpha val="43137"/>
                    </a:srgbClr>
                  </a:outerShdw>
                </a:effectLst>
                <a:latin typeface="Monotype Corsiva" pitchFamily="66" charset="0"/>
              </a:rPr>
              <a:t>         Мораль в переводе с латинского так и означает «нравственность». </a:t>
            </a:r>
            <a:r>
              <a:rPr lang="ru-RU" sz="2800" b="1" i="1" u="sng" dirty="0">
                <a:solidFill>
                  <a:srgbClr val="FFFF00"/>
                </a:solidFill>
                <a:effectLst>
                  <a:outerShdw blurRad="38100" dist="38100" dir="2700000" algn="tl">
                    <a:srgbClr val="000000">
                      <a:alpha val="43137"/>
                    </a:srgbClr>
                  </a:outerShdw>
                </a:effectLst>
                <a:latin typeface="Monotype Corsiva" pitchFamily="66" charset="0"/>
              </a:rPr>
              <a:t>Мораль</a:t>
            </a:r>
            <a:r>
              <a:rPr lang="ru-RU" sz="2800" b="1" i="1" dirty="0">
                <a:solidFill>
                  <a:srgbClr val="FFFF00"/>
                </a:solidFill>
                <a:effectLst>
                  <a:outerShdw blurRad="38100" dist="38100" dir="2700000" algn="tl">
                    <a:srgbClr val="000000">
                      <a:alpha val="43137"/>
                    </a:srgbClr>
                  </a:outerShdw>
                </a:effectLst>
                <a:latin typeface="Monotype Corsiva" pitchFamily="66" charset="0"/>
              </a:rPr>
              <a:t>– система норм и правил, определяющих обязанности человека по отношению к обществу, включает в себя общечеловеческие нормы: любовь к родине, трудолюбие, гуманизм, милосердие, честность, преданность, честь, достоинство, уважение к старшим и многое другое.</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cstate="print">
            <a:extLst>
              <a:ext uri="{28A0092B-C50C-407E-A947-70E740481C1C}"/>
            </a:extLst>
          </a:blip>
          <a:srcRect t="20114" b="12159"/>
          <a:stretch/>
        </p:blipFill>
        <p:spPr>
          <a:xfrm>
            <a:off x="-316757" y="884619"/>
            <a:ext cx="3808637" cy="4542465"/>
          </a:xfrm>
          <a:prstGeom prst="ellipse">
            <a:avLst/>
          </a:prstGeom>
          <a:ln>
            <a:noFill/>
          </a:ln>
          <a:effectLst>
            <a:softEdge rad="112500"/>
          </a:effectLst>
        </p:spPr>
      </p:pic>
      <p:pic>
        <p:nvPicPr>
          <p:cNvPr id="6" name="Рисунок 5"/>
          <p:cNvPicPr>
            <a:picLocks noChangeAspect="1"/>
          </p:cNvPicPr>
          <p:nvPr/>
        </p:nvPicPr>
        <p:blipFill>
          <a:blip r:embed="rId3" cstate="print">
            <a:extLst>
              <a:ext uri="{28A0092B-C50C-407E-A947-70E740481C1C}"/>
            </a:extLst>
          </a:blip>
          <a:stretch>
            <a:fillRect/>
          </a:stretch>
        </p:blipFill>
        <p:spPr>
          <a:xfrm>
            <a:off x="5580111" y="764705"/>
            <a:ext cx="3582519" cy="4326374"/>
          </a:xfrm>
          <a:prstGeom prst="ellipse">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extLst>
          </a:blip>
          <a:stretch>
            <a:fillRect/>
          </a:stretch>
        </p:blipFill>
        <p:spPr>
          <a:xfrm>
            <a:off x="2672368" y="2492896"/>
            <a:ext cx="3961298" cy="4365103"/>
          </a:xfrm>
          <a:prstGeom prst="ellipse">
            <a:avLst/>
          </a:prstGeom>
          <a:ln>
            <a:noFill/>
          </a:ln>
          <a:effectLst>
            <a:softEdge rad="112500"/>
          </a:effectLst>
        </p:spPr>
      </p:pic>
      <p:sp>
        <p:nvSpPr>
          <p:cNvPr id="2" name="TextBox 1"/>
          <p:cNvSpPr txBox="1"/>
          <p:nvPr/>
        </p:nvSpPr>
        <p:spPr>
          <a:xfrm>
            <a:off x="250825" y="284163"/>
            <a:ext cx="8408988" cy="831850"/>
          </a:xfrm>
          <a:prstGeom prst="rect">
            <a:avLst/>
          </a:prstGeom>
          <a:noFill/>
        </p:spPr>
        <p:txBody>
          <a:bodyPr wrap="none">
            <a:spAutoFit/>
          </a:bodyPr>
          <a:lstStyle/>
          <a:p>
            <a:pPr algn="ctr" fontAlgn="auto">
              <a:spcBef>
                <a:spcPts val="0"/>
              </a:spcBef>
              <a:spcAft>
                <a:spcPts val="0"/>
              </a:spcAft>
              <a:defRPr/>
            </a:pPr>
            <a:r>
              <a:rPr lang="ru-RU" sz="4800" dirty="0">
                <a:solidFill>
                  <a:srgbClr val="FFFF00"/>
                </a:solidFill>
                <a:effectLst>
                  <a:outerShdw blurRad="38100" dist="38100" dir="2700000" algn="tl">
                    <a:srgbClr val="000000">
                      <a:alpha val="43137"/>
                    </a:srgbClr>
                  </a:outerShdw>
                </a:effectLst>
                <a:latin typeface="Monotype Corsiva" pitchFamily="66" charset="0"/>
              </a:rPr>
              <a:t>«Золотой век» русской литературы</a:t>
            </a:r>
            <a:endParaRPr lang="ru-RU" sz="4800" dirty="0">
              <a:solidFill>
                <a:srgbClr val="FFFF00"/>
              </a:solidFill>
              <a:effectLst>
                <a:outerShdw blurRad="38100" dist="38100" dir="2700000" algn="tl">
                  <a:srgbClr val="000000">
                    <a:alpha val="43137"/>
                  </a:srgbClr>
                </a:outerShdw>
              </a:effectLst>
              <a:latin typeface="Monotype Corsiva"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quarter" idx="10"/>
          </p:nvPr>
        </p:nvSpPr>
        <p:spPr/>
        <p:txBody>
          <a:bodyPr/>
          <a:lstStyle/>
          <a:p>
            <a:pPr>
              <a:defRPr/>
            </a:pPr>
            <a:fld id="{C6314AD9-FCC8-48B7-B85B-012A91320DFF}" type="datetime2">
              <a:rPr lang="en-US"/>
              <a:pPr>
                <a:defRPr/>
              </a:pPr>
              <a:t>Thursday, October 08, 2015</a:t>
            </a:fld>
            <a:endParaRPr lang="en-US" dirty="0"/>
          </a:p>
        </p:txBody>
      </p:sp>
      <p:sp>
        <p:nvSpPr>
          <p:cNvPr id="3" name="Номер слайда 2"/>
          <p:cNvSpPr>
            <a:spLocks noGrp="1"/>
          </p:cNvSpPr>
          <p:nvPr>
            <p:ph type="sldNum" sz="quarter" idx="12"/>
          </p:nvPr>
        </p:nvSpPr>
        <p:spPr>
          <a:xfrm>
            <a:off x="822960" y="5842000"/>
            <a:ext cx="2133600" cy="304800"/>
          </a:xfrm>
        </p:spPr>
        <p:txBody>
          <a:bodyPr/>
          <a:lstStyle/>
          <a:p>
            <a:pPr>
              <a:defRPr/>
            </a:pPr>
            <a:fld id="{4788E0CB-2957-4E6C-9EA6-400A3AE0ABA8}" type="slidenum">
              <a:rPr lang="en-US"/>
              <a:pPr>
                <a:defRPr/>
              </a:pPr>
              <a:t>26</a:t>
            </a:fld>
            <a:endParaRPr lang="en-US" dirty="0"/>
          </a:p>
        </p:txBody>
      </p:sp>
      <p:sp>
        <p:nvSpPr>
          <p:cNvPr id="4" name="Нижний колонтитул 3"/>
          <p:cNvSpPr>
            <a:spLocks noGrp="1"/>
          </p:cNvSpPr>
          <p:nvPr>
            <p:ph type="ftr" sz="quarter" idx="11"/>
          </p:nvPr>
        </p:nvSpPr>
        <p:spPr/>
        <p:txBody>
          <a:bodyPr/>
          <a:lstStyle/>
          <a:p>
            <a:pPr>
              <a:defRPr/>
            </a:pPr>
            <a:endParaRPr lang="en-US"/>
          </a:p>
        </p:txBody>
      </p:sp>
      <p:pic>
        <p:nvPicPr>
          <p:cNvPr id="38916" name="Рисунок 4"/>
          <p:cNvPicPr>
            <a:picLocks noChangeAspect="1"/>
          </p:cNvPicPr>
          <p:nvPr/>
        </p:nvPicPr>
        <p:blipFill>
          <a:blip r:embed="rId2"/>
          <a:srcRect/>
          <a:stretch>
            <a:fillRect/>
          </a:stretch>
        </p:blipFill>
        <p:spPr bwMode="auto">
          <a:xfrm>
            <a:off x="-1331913" y="-1395413"/>
            <a:ext cx="11328401" cy="84963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extLst>
          </a:blip>
          <a:stretch>
            <a:fillRect/>
          </a:stretch>
        </p:blipFill>
        <p:spPr>
          <a:xfrm>
            <a:off x="0" y="0"/>
            <a:ext cx="4716016" cy="3537012"/>
          </a:xfrm>
          <a:prstGeom prst="rect">
            <a:avLst/>
          </a:prstGeom>
          <a:ln>
            <a:noFill/>
          </a:ln>
          <a:effectLst>
            <a:softEdge rad="112500"/>
          </a:effectLst>
        </p:spPr>
      </p:pic>
      <p:pic>
        <p:nvPicPr>
          <p:cNvPr id="6" name="Рисунок 5"/>
          <p:cNvPicPr>
            <a:picLocks noChangeAspect="1"/>
          </p:cNvPicPr>
          <p:nvPr/>
        </p:nvPicPr>
        <p:blipFill>
          <a:blip r:embed="rId3">
            <a:extLst>
              <a:ext uri="{28A0092B-C50C-407E-A947-70E740481C1C}"/>
            </a:extLst>
          </a:blip>
          <a:stretch>
            <a:fillRect/>
          </a:stretch>
        </p:blipFill>
        <p:spPr>
          <a:xfrm>
            <a:off x="0" y="3320988"/>
            <a:ext cx="4716016" cy="3537012"/>
          </a:xfrm>
          <a:prstGeom prst="rect">
            <a:avLst/>
          </a:prstGeom>
          <a:ln>
            <a:noFill/>
          </a:ln>
          <a:effectLst>
            <a:softEdge rad="112500"/>
          </a:effectLst>
        </p:spPr>
      </p:pic>
      <p:pic>
        <p:nvPicPr>
          <p:cNvPr id="7" name="Рисунок 6"/>
          <p:cNvPicPr>
            <a:picLocks noChangeAspect="1"/>
          </p:cNvPicPr>
          <p:nvPr/>
        </p:nvPicPr>
        <p:blipFill rotWithShape="1">
          <a:blip r:embed="rId4">
            <a:extLst>
              <a:ext uri="{28A0092B-C50C-407E-A947-70E740481C1C}"/>
            </a:extLst>
          </a:blip>
          <a:srcRect l="38686" t="31570" r="33382" b="15051"/>
          <a:stretch/>
        </p:blipFill>
        <p:spPr>
          <a:xfrm>
            <a:off x="4644113" y="3320988"/>
            <a:ext cx="2282726" cy="3534713"/>
          </a:xfrm>
          <a:prstGeom prst="rect">
            <a:avLst/>
          </a:prstGeom>
          <a:ln>
            <a:noFill/>
          </a:ln>
          <a:effectLst>
            <a:softEdge rad="112500"/>
          </a:effectLst>
        </p:spPr>
      </p:pic>
      <p:pic>
        <p:nvPicPr>
          <p:cNvPr id="8" name="Рисунок 7"/>
          <p:cNvPicPr>
            <a:picLocks noChangeAspect="1"/>
          </p:cNvPicPr>
          <p:nvPr/>
        </p:nvPicPr>
        <p:blipFill rotWithShape="1">
          <a:blip r:embed="rId5">
            <a:extLst>
              <a:ext uri="{28A0092B-C50C-407E-A947-70E740481C1C}"/>
            </a:extLst>
          </a:blip>
          <a:srcRect l="26385" t="25721" r="47231" b="21129"/>
          <a:stretch/>
        </p:blipFill>
        <p:spPr>
          <a:xfrm>
            <a:off x="6933094" y="3320988"/>
            <a:ext cx="2210906" cy="3554024"/>
          </a:xfrm>
          <a:prstGeom prst="rect">
            <a:avLst/>
          </a:prstGeom>
          <a:ln>
            <a:noFill/>
          </a:ln>
          <a:effectLst>
            <a:softEdge rad="112500"/>
          </a:effectLst>
        </p:spPr>
      </p:pic>
      <p:pic>
        <p:nvPicPr>
          <p:cNvPr id="9" name="Рисунок 8"/>
          <p:cNvPicPr>
            <a:picLocks noChangeAspect="1"/>
          </p:cNvPicPr>
          <p:nvPr/>
        </p:nvPicPr>
        <p:blipFill rotWithShape="1">
          <a:blip r:embed="rId6" cstate="print">
            <a:extLst>
              <a:ext uri="{28A0092B-C50C-407E-A947-70E740481C1C}"/>
            </a:extLst>
          </a:blip>
          <a:srcRect t="14788" b="40363"/>
          <a:stretch/>
        </p:blipFill>
        <p:spPr>
          <a:xfrm>
            <a:off x="4000500" y="0"/>
            <a:ext cx="5143500" cy="33209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Рисунок 4"/>
          <p:cNvPicPr>
            <a:picLocks noChangeAspect="1"/>
          </p:cNvPicPr>
          <p:nvPr/>
        </p:nvPicPr>
        <p:blipFill>
          <a:blip r:embed="rId2"/>
          <a:srcRect l="43971" t="16402" r="-2" b="30624"/>
          <a:stretch>
            <a:fillRect/>
          </a:stretch>
        </p:blipFill>
        <p:spPr bwMode="auto">
          <a:xfrm>
            <a:off x="3783013" y="0"/>
            <a:ext cx="5343525" cy="3789363"/>
          </a:xfrm>
          <a:prstGeom prst="rect">
            <a:avLst/>
          </a:prstGeom>
          <a:noFill/>
          <a:ln w="9525">
            <a:noFill/>
            <a:miter lim="800000"/>
            <a:headEnd/>
            <a:tailEnd/>
          </a:ln>
        </p:spPr>
      </p:pic>
      <p:pic>
        <p:nvPicPr>
          <p:cNvPr id="40962" name="Рисунок 5"/>
          <p:cNvPicPr>
            <a:picLocks noChangeAspect="1"/>
          </p:cNvPicPr>
          <p:nvPr/>
        </p:nvPicPr>
        <p:blipFill>
          <a:blip r:embed="rId2"/>
          <a:srcRect/>
          <a:stretch>
            <a:fillRect/>
          </a:stretch>
        </p:blipFill>
        <p:spPr bwMode="auto">
          <a:xfrm>
            <a:off x="0" y="-14288"/>
            <a:ext cx="9163050" cy="687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Рисунок 4"/>
          <p:cNvPicPr>
            <a:picLocks noChangeAspect="1"/>
          </p:cNvPicPr>
          <p:nvPr/>
        </p:nvPicPr>
        <p:blipFill>
          <a:blip r:embed="rId2"/>
          <a:srcRect/>
          <a:stretch>
            <a:fillRect/>
          </a:stretch>
        </p:blipFill>
        <p:spPr bwMode="auto">
          <a:xfrm>
            <a:off x="-109538" y="-603250"/>
            <a:ext cx="10177463" cy="763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extLst>
          </a:blip>
          <a:stretch>
            <a:fillRect/>
          </a:stretch>
        </p:blipFill>
        <p:spPr>
          <a:xfrm>
            <a:off x="4347352" y="-171400"/>
            <a:ext cx="4936775" cy="3763757"/>
          </a:xfrm>
          <a:prstGeom prst="rect">
            <a:avLst/>
          </a:prstGeom>
          <a:ln>
            <a:noFill/>
          </a:ln>
          <a:effectLst>
            <a:softEdge rad="112500"/>
          </a:effectLst>
        </p:spPr>
      </p:pic>
      <p:pic>
        <p:nvPicPr>
          <p:cNvPr id="5" name="Рисунок 4"/>
          <p:cNvPicPr>
            <a:picLocks noChangeAspect="1"/>
          </p:cNvPicPr>
          <p:nvPr/>
        </p:nvPicPr>
        <p:blipFill>
          <a:blip r:embed="rId3"/>
          <a:stretch>
            <a:fillRect/>
          </a:stretch>
        </p:blipFill>
        <p:spPr>
          <a:xfrm>
            <a:off x="-1588" y="0"/>
            <a:ext cx="4564063" cy="3429000"/>
          </a:xfrm>
          <a:prstGeom prst="rect">
            <a:avLst/>
          </a:prstGeom>
          <a:ln>
            <a:noFill/>
          </a:ln>
          <a:effectLst>
            <a:outerShdw blurRad="190500" algn="tl" rotWithShape="0">
              <a:srgbClr val="000000">
                <a:alpha val="70000"/>
              </a:srgbClr>
            </a:outerShdw>
          </a:effectLst>
        </p:spPr>
      </p:pic>
      <p:pic>
        <p:nvPicPr>
          <p:cNvPr id="3" name="Рисунок 2"/>
          <p:cNvPicPr>
            <a:picLocks noChangeAspect="1"/>
          </p:cNvPicPr>
          <p:nvPr/>
        </p:nvPicPr>
        <p:blipFill>
          <a:blip r:embed="rId4">
            <a:extLst>
              <a:ext uri="{28A0092B-C50C-407E-A947-70E740481C1C}"/>
            </a:extLst>
          </a:blip>
          <a:stretch>
            <a:fillRect/>
          </a:stretch>
        </p:blipFill>
        <p:spPr>
          <a:xfrm>
            <a:off x="4347352" y="3383814"/>
            <a:ext cx="4942847" cy="3581031"/>
          </a:xfrm>
          <a:prstGeom prst="rect">
            <a:avLst/>
          </a:prstGeom>
          <a:ln>
            <a:noFill/>
          </a:ln>
          <a:effectLst>
            <a:softEdge rad="112500"/>
          </a:effectLst>
        </p:spPr>
      </p:pic>
      <p:pic>
        <p:nvPicPr>
          <p:cNvPr id="2" name="Рисунок 1"/>
          <p:cNvPicPr>
            <a:picLocks noChangeAspect="1"/>
          </p:cNvPicPr>
          <p:nvPr/>
        </p:nvPicPr>
        <p:blipFill>
          <a:blip r:embed="rId5">
            <a:extLst>
              <a:ext uri="{28A0092B-C50C-407E-A947-70E740481C1C}"/>
            </a:extLst>
          </a:blip>
          <a:stretch>
            <a:fillRect/>
          </a:stretch>
        </p:blipFill>
        <p:spPr>
          <a:xfrm>
            <a:off x="-93289" y="3352983"/>
            <a:ext cx="4746954" cy="3581030"/>
          </a:xfrm>
          <a:prstGeom prst="rect">
            <a:avLst/>
          </a:prstGeom>
          <a:ln>
            <a:noFill/>
          </a:ln>
          <a:effectLst>
            <a:softEdge rad="112500"/>
          </a:effectLst>
        </p:spPr>
      </p:pic>
      <p:pic>
        <p:nvPicPr>
          <p:cNvPr id="8" name="Picture 2"/>
          <p:cNvPicPr>
            <a:picLocks noChangeAspect="1" noChangeArrowheads="1"/>
          </p:cNvPicPr>
          <p:nvPr/>
        </p:nvPicPr>
        <p:blipFill>
          <a:blip r:embed="rId6" cstate="print">
            <a:extLst>
              <a:ext uri="{28A0092B-C50C-407E-A947-70E740481C1C}"/>
            </a:extLst>
          </a:blip>
          <a:srcRect/>
          <a:stretch>
            <a:fillRect/>
          </a:stretch>
        </p:blipFill>
        <p:spPr bwMode="auto">
          <a:xfrm>
            <a:off x="2438400" y="1340768"/>
            <a:ext cx="4876800" cy="3657600"/>
          </a:xfrm>
          <a:prstGeom prst="rect">
            <a:avLst/>
          </a:prstGeom>
          <a:ln>
            <a:noFill/>
          </a:ln>
          <a:effectLst>
            <a:softEdge rad="112500"/>
          </a:effectLst>
          <a:extLst>
            <a:ext uri="{909E8E84-426E-40DD-AFC4-6F175D3DCCD1}"/>
            <a:ext uri="{91240B29-F687-4F45-9708-019B960494DF}"/>
            <a:ext uri="{AF507438-7753-43E0-B8FC-AC1667EBCBE1}"/>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2"/>
          <a:srcRect/>
          <a:stretch>
            <a:fillRect/>
          </a:stretch>
        </p:blipFill>
        <p:spPr bwMode="auto">
          <a:xfrm>
            <a:off x="323850" y="752475"/>
            <a:ext cx="4529138" cy="5651500"/>
          </a:xfrm>
          <a:prstGeom prst="rect">
            <a:avLst/>
          </a:prstGeom>
          <a:noFill/>
          <a:ln w="9525">
            <a:noFill/>
            <a:miter lim="800000"/>
            <a:headEnd/>
            <a:tailEnd/>
          </a:ln>
        </p:spPr>
      </p:pic>
      <p:sp>
        <p:nvSpPr>
          <p:cNvPr id="5" name="Прямоугольник 4"/>
          <p:cNvSpPr/>
          <p:nvPr/>
        </p:nvSpPr>
        <p:spPr>
          <a:xfrm>
            <a:off x="4565650" y="769938"/>
            <a:ext cx="4572000" cy="1568450"/>
          </a:xfrm>
          <a:prstGeom prst="rect">
            <a:avLst/>
          </a:prstGeom>
        </p:spPr>
        <p:txBody>
          <a:bodyPr>
            <a:spAutoFit/>
          </a:bodyPr>
          <a:lstStyle/>
          <a:p>
            <a:pPr algn="ctr" fontAlgn="auto">
              <a:spcBef>
                <a:spcPts val="0"/>
              </a:spcBef>
              <a:spcAft>
                <a:spcPts val="0"/>
              </a:spcAft>
              <a:defRPr/>
            </a:pPr>
            <a:r>
              <a:rPr lang="ru-RU" sz="3200" dirty="0">
                <a:solidFill>
                  <a:srgbClr val="FFFF00"/>
                </a:solidFill>
                <a:effectLst>
                  <a:outerShdw blurRad="38100" dist="38100" dir="2700000" algn="tl">
                    <a:srgbClr val="000000">
                      <a:alpha val="43137"/>
                    </a:srgbClr>
                  </a:outerShdw>
                </a:effectLst>
                <a:latin typeface="Monotype Corsiva" pitchFamily="66" charset="0"/>
              </a:rPr>
              <a:t>Дмитрий Сергеевич Лихачёв</a:t>
            </a:r>
            <a:br>
              <a:rPr lang="ru-RU" sz="3200" dirty="0">
                <a:solidFill>
                  <a:srgbClr val="FFFF00"/>
                </a:solidFill>
                <a:effectLst>
                  <a:outerShdw blurRad="38100" dist="38100" dir="2700000" algn="tl">
                    <a:srgbClr val="000000">
                      <a:alpha val="43137"/>
                    </a:srgbClr>
                  </a:outerShdw>
                </a:effectLst>
                <a:latin typeface="Monotype Corsiva" pitchFamily="66" charset="0"/>
              </a:rPr>
            </a:br>
            <a:r>
              <a:rPr lang="ru-RU" sz="3200" dirty="0">
                <a:solidFill>
                  <a:srgbClr val="FFFF00"/>
                </a:solidFill>
                <a:effectLst>
                  <a:outerShdw blurRad="38100" dist="38100" dir="2700000" algn="tl">
                    <a:srgbClr val="000000">
                      <a:alpha val="43137"/>
                    </a:srgbClr>
                  </a:outerShdw>
                </a:effectLst>
                <a:latin typeface="Monotype Corsiva" pitchFamily="66" charset="0"/>
              </a:rPr>
              <a:t>(1906 – 1999)</a:t>
            </a:r>
          </a:p>
        </p:txBody>
      </p:sp>
      <p:sp>
        <p:nvSpPr>
          <p:cNvPr id="43011" name="Прямоугольник 5"/>
          <p:cNvSpPr>
            <a:spLocks noChangeArrowheads="1"/>
          </p:cNvSpPr>
          <p:nvPr/>
        </p:nvSpPr>
        <p:spPr bwMode="auto">
          <a:xfrm>
            <a:off x="4356100" y="2636838"/>
            <a:ext cx="4572000" cy="3540125"/>
          </a:xfrm>
          <a:prstGeom prst="rect">
            <a:avLst/>
          </a:prstGeom>
          <a:noFill/>
          <a:ln w="9525">
            <a:noFill/>
            <a:miter lim="800000"/>
            <a:headEnd/>
            <a:tailEnd/>
          </a:ln>
        </p:spPr>
        <p:txBody>
          <a:bodyPr>
            <a:spAutoFit/>
          </a:bodyPr>
          <a:lstStyle/>
          <a:p>
            <a:pPr algn="ctr"/>
            <a:r>
              <a:rPr lang="ru-RU" sz="2800">
                <a:latin typeface="Monotype Corsiva" pitchFamily="66" charset="0"/>
              </a:rPr>
              <a:t>«Россия не абстрактное понятие. Развивая ее культуру, надо знать, что она представляла собой в прошлом и чем является сейчас. Как это ни сложно, Россию необходимо изучать…»</a:t>
            </a:r>
          </a:p>
          <a:p>
            <a:pPr algn="ctr"/>
            <a:r>
              <a:rPr lang="ru-RU" sz="2800">
                <a:latin typeface="Monotype Corsiva" pitchFamily="66" charset="0"/>
              </a:rPr>
              <a:t>Д.С. Лихачёв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Рисунок 4"/>
          <p:cNvPicPr>
            <a:picLocks noChangeAspect="1"/>
          </p:cNvPicPr>
          <p:nvPr/>
        </p:nvPicPr>
        <p:blipFill>
          <a:blip r:embed="rId2"/>
          <a:srcRect/>
          <a:stretch>
            <a:fillRect/>
          </a:stretch>
        </p:blipFill>
        <p:spPr bwMode="auto">
          <a:xfrm>
            <a:off x="-1476375" y="-1108075"/>
            <a:ext cx="10620375" cy="796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a:srcRect/>
          <a:stretch>
            <a:fillRect/>
          </a:stretch>
        </p:blipFill>
        <p:spPr bwMode="auto">
          <a:xfrm>
            <a:off x="161925" y="1360488"/>
            <a:ext cx="5578475" cy="5114925"/>
          </a:xfrm>
          <a:prstGeom prst="rect">
            <a:avLst/>
          </a:prstGeom>
          <a:noFill/>
          <a:ln w="9525">
            <a:noFill/>
            <a:miter lim="800000"/>
            <a:headEnd/>
            <a:tailEnd/>
          </a:ln>
        </p:spPr>
      </p:pic>
      <p:sp>
        <p:nvSpPr>
          <p:cNvPr id="45058" name="Прямоугольник 5"/>
          <p:cNvSpPr>
            <a:spLocks noChangeArrowheads="1"/>
          </p:cNvSpPr>
          <p:nvPr/>
        </p:nvSpPr>
        <p:spPr bwMode="auto">
          <a:xfrm>
            <a:off x="4210050" y="3068638"/>
            <a:ext cx="4572000" cy="3048000"/>
          </a:xfrm>
          <a:prstGeom prst="rect">
            <a:avLst/>
          </a:prstGeom>
          <a:noFill/>
          <a:ln w="9525">
            <a:noFill/>
            <a:miter lim="800000"/>
            <a:headEnd/>
            <a:tailEnd/>
          </a:ln>
        </p:spPr>
        <p:txBody>
          <a:bodyPr>
            <a:spAutoFit/>
          </a:bodyPr>
          <a:lstStyle/>
          <a:p>
            <a:pPr algn="r"/>
            <a:r>
              <a:rPr lang="ru-RU" sz="3200" i="1">
                <a:solidFill>
                  <a:srgbClr val="FFFF00"/>
                </a:solidFill>
                <a:latin typeface="Palatino Linotype" pitchFamily="18" charset="0"/>
              </a:rPr>
              <a:t>Академик Лихачев отличался не только масштабами своих работ ,но и их особым нравственным, гражданским стержнем</a:t>
            </a:r>
            <a:r>
              <a:rPr lang="ru-RU" sz="2800" i="1">
                <a:solidFill>
                  <a:srgbClr val="FFFF00"/>
                </a:solidFill>
                <a:latin typeface="Palatino Linotype" pitchFamily="18" charset="0"/>
              </a:rPr>
              <a:t>.</a:t>
            </a:r>
          </a:p>
        </p:txBody>
      </p:sp>
      <p:sp>
        <p:nvSpPr>
          <p:cNvPr id="45059" name="Прямоугольник 6"/>
          <p:cNvSpPr>
            <a:spLocks noChangeArrowheads="1"/>
          </p:cNvSpPr>
          <p:nvPr/>
        </p:nvSpPr>
        <p:spPr bwMode="auto">
          <a:xfrm>
            <a:off x="323850" y="333375"/>
            <a:ext cx="8640763" cy="1446213"/>
          </a:xfrm>
          <a:prstGeom prst="rect">
            <a:avLst/>
          </a:prstGeom>
          <a:noFill/>
          <a:ln w="9525">
            <a:noFill/>
            <a:miter lim="800000"/>
            <a:headEnd/>
            <a:tailEnd/>
          </a:ln>
        </p:spPr>
        <p:txBody>
          <a:bodyPr>
            <a:spAutoFit/>
          </a:bodyPr>
          <a:lstStyle/>
          <a:p>
            <a:pPr algn="ctr"/>
            <a:r>
              <a:rPr lang="ru-RU" sz="4400">
                <a:latin typeface="Monotype Corsiva" pitchFamily="66" charset="0"/>
              </a:rPr>
              <a:t>Дмитрий Сергеевич Лихачев –эталон нравственной жизни и творчества.</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2"/>
          <a:srcRect/>
          <a:stretch>
            <a:fillRect/>
          </a:stretch>
        </p:blipFill>
        <p:spPr bwMode="auto">
          <a:xfrm>
            <a:off x="53975" y="4065588"/>
            <a:ext cx="4568825" cy="5916612"/>
          </a:xfrm>
          <a:prstGeom prst="rect">
            <a:avLst/>
          </a:prstGeom>
          <a:noFill/>
          <a:ln w="9525">
            <a:noFill/>
            <a:miter lim="800000"/>
            <a:headEnd/>
            <a:tailEnd/>
          </a:ln>
        </p:spPr>
      </p:pic>
      <p:pic>
        <p:nvPicPr>
          <p:cNvPr id="46082" name="Picture 2"/>
          <p:cNvPicPr>
            <a:picLocks noChangeAspect="1" noChangeArrowheads="1"/>
          </p:cNvPicPr>
          <p:nvPr/>
        </p:nvPicPr>
        <p:blipFill>
          <a:blip r:embed="rId3"/>
          <a:srcRect/>
          <a:stretch>
            <a:fillRect/>
          </a:stretch>
        </p:blipFill>
        <p:spPr bwMode="auto">
          <a:xfrm>
            <a:off x="4446588" y="15875"/>
            <a:ext cx="4702175" cy="6858000"/>
          </a:xfrm>
          <a:prstGeom prst="rect">
            <a:avLst/>
          </a:prstGeom>
          <a:noFill/>
          <a:ln w="9525">
            <a:noFill/>
            <a:miter lim="800000"/>
            <a:headEnd/>
            <a:tailEnd/>
          </a:ln>
        </p:spPr>
      </p:pic>
      <p:pic>
        <p:nvPicPr>
          <p:cNvPr id="46083" name="Picture 3"/>
          <p:cNvPicPr>
            <a:picLocks noChangeAspect="1" noChangeArrowheads="1"/>
          </p:cNvPicPr>
          <p:nvPr/>
        </p:nvPicPr>
        <p:blipFill>
          <a:blip r:embed="rId4"/>
          <a:srcRect b="28265"/>
          <a:stretch>
            <a:fillRect/>
          </a:stretch>
        </p:blipFill>
        <p:spPr bwMode="auto">
          <a:xfrm>
            <a:off x="0" y="0"/>
            <a:ext cx="4446588" cy="442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Рисунок 5"/>
          <p:cNvPicPr>
            <a:picLocks noChangeAspect="1"/>
          </p:cNvPicPr>
          <p:nvPr/>
        </p:nvPicPr>
        <p:blipFill>
          <a:blip r:embed="rId2"/>
          <a:srcRect/>
          <a:stretch>
            <a:fillRect/>
          </a:stretch>
        </p:blipFill>
        <p:spPr bwMode="auto">
          <a:xfrm>
            <a:off x="0" y="0"/>
            <a:ext cx="9107488" cy="6858000"/>
          </a:xfrm>
          <a:prstGeom prst="rect">
            <a:avLst/>
          </a:prstGeom>
          <a:noFill/>
          <a:ln w="9525">
            <a:noFill/>
            <a:miter lim="800000"/>
            <a:headEnd/>
            <a:tailEnd/>
          </a:ln>
        </p:spPr>
      </p:pic>
      <p:sp>
        <p:nvSpPr>
          <p:cNvPr id="5" name="Прямоугольник 4"/>
          <p:cNvSpPr/>
          <p:nvPr/>
        </p:nvSpPr>
        <p:spPr>
          <a:xfrm>
            <a:off x="755650" y="781050"/>
            <a:ext cx="6965950" cy="4032250"/>
          </a:xfrm>
          <a:prstGeom prst="rect">
            <a:avLst/>
          </a:prstGeom>
        </p:spPr>
        <p:txBody>
          <a:bodyPr>
            <a:spAutoFit/>
          </a:bodyPr>
          <a:lstStyle/>
          <a:p>
            <a:pPr algn="ctr" fontAlgn="auto">
              <a:spcBef>
                <a:spcPts val="0"/>
              </a:spcBef>
              <a:spcAft>
                <a:spcPts val="0"/>
              </a:spcAft>
              <a:defRPr/>
            </a:pPr>
            <a:r>
              <a:rPr lang="ru-RU" sz="3200" dirty="0">
                <a:solidFill>
                  <a:schemeClr val="bg1"/>
                </a:solidFill>
                <a:effectLst>
                  <a:outerShdw blurRad="38100" dist="38100" dir="2700000" algn="tl">
                    <a:srgbClr val="000000">
                      <a:alpha val="43137"/>
                    </a:srgbClr>
                  </a:outerShdw>
                </a:effectLst>
                <a:latin typeface="Monotype Corsiva" pitchFamily="66" charset="0"/>
              </a:rPr>
              <a:t>Содержание  книги  «Письма  о добром»  -  это раздумья о цели и смысле человеческой жизни, о её главных ценностях.. В письмах, адресованных молодому поколению, академик Лихачев рассказывает о Родине, патриотизме,  о  величайших  духовных  ценностях  человечества,  о  красоте  окружающего мира.</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Прямоугольник 4"/>
          <p:cNvSpPr>
            <a:spLocks noChangeArrowheads="1"/>
          </p:cNvSpPr>
          <p:nvPr/>
        </p:nvSpPr>
        <p:spPr bwMode="auto">
          <a:xfrm>
            <a:off x="1527175" y="476250"/>
            <a:ext cx="5686425" cy="1016000"/>
          </a:xfrm>
          <a:prstGeom prst="rect">
            <a:avLst/>
          </a:prstGeom>
          <a:noFill/>
          <a:ln w="9525">
            <a:noFill/>
            <a:miter lim="800000"/>
            <a:headEnd/>
            <a:tailEnd/>
          </a:ln>
        </p:spPr>
        <p:txBody>
          <a:bodyPr wrap="none">
            <a:spAutoFit/>
          </a:bodyPr>
          <a:lstStyle/>
          <a:p>
            <a:pPr algn="ctr"/>
            <a:r>
              <a:rPr lang="ru-RU" sz="6000">
                <a:latin typeface="Monotype Corsiva" pitchFamily="66" charset="0"/>
              </a:rPr>
              <a:t>«Письма о добром»</a:t>
            </a:r>
          </a:p>
        </p:txBody>
      </p:sp>
      <p:sp>
        <p:nvSpPr>
          <p:cNvPr id="7" name="Горизонтальный свиток 6"/>
          <p:cNvSpPr/>
          <p:nvPr/>
        </p:nvSpPr>
        <p:spPr>
          <a:xfrm>
            <a:off x="179388" y="984250"/>
            <a:ext cx="8831262" cy="5873750"/>
          </a:xfrm>
          <a:prstGeom prst="horizontalScroll">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3200" dirty="0">
                <a:solidFill>
                  <a:schemeClr val="tx1"/>
                </a:solidFill>
                <a:latin typeface="Monotype Corsiva" pitchFamily="66" charset="0"/>
              </a:rPr>
              <a:t>Душа человека… У одних она с горошину, а у других – всеохватная, готовая вместить весь мир. Сострадание, милосердие, совесть, а рядом – жестокость, зависть, насилие, жажда власти. И человек, выходит, то душевный, то равнодушный. Душу человека надо растить осторожно, внимательно и с любовью. Другого пути у человечества нет, если оно хочет жить по-человечески.</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Рисунок 1"/>
          <p:cNvPicPr>
            <a:picLocks noChangeAspect="1"/>
          </p:cNvPicPr>
          <p:nvPr/>
        </p:nvPicPr>
        <p:blipFill>
          <a:blip r:embed="rId2"/>
          <a:srcRect/>
          <a:stretch>
            <a:fillRect/>
          </a:stretch>
        </p:blipFill>
        <p:spPr bwMode="auto">
          <a:xfrm rot="261297">
            <a:off x="1627188" y="923925"/>
            <a:ext cx="7485062" cy="4491038"/>
          </a:xfrm>
          <a:prstGeom prst="rect">
            <a:avLst/>
          </a:prstGeom>
          <a:noFill/>
          <a:ln w="9525">
            <a:noFill/>
            <a:miter lim="800000"/>
            <a:headEnd/>
            <a:tailEnd/>
          </a:ln>
        </p:spPr>
      </p:pic>
      <p:pic>
        <p:nvPicPr>
          <p:cNvPr id="3" name="Рисунок 2"/>
          <p:cNvPicPr>
            <a:picLocks noChangeAspect="1"/>
          </p:cNvPicPr>
          <p:nvPr/>
        </p:nvPicPr>
        <p:blipFill>
          <a:blip r:embed="rId3"/>
          <a:srcRect t="14304"/>
          <a:stretch>
            <a:fillRect/>
          </a:stretch>
        </p:blipFill>
        <p:spPr bwMode="auto">
          <a:xfrm rot="-453010">
            <a:off x="400050" y="274638"/>
            <a:ext cx="4473575" cy="6388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a:srcRect/>
          <a:stretch>
            <a:fillRect/>
          </a:stretch>
        </p:blipFill>
        <p:spPr bwMode="auto">
          <a:xfrm rot="156451">
            <a:off x="5003800" y="1268413"/>
            <a:ext cx="3881438" cy="5138737"/>
          </a:xfrm>
          <a:prstGeom prst="rect">
            <a:avLst/>
          </a:prstGeom>
          <a:noFill/>
          <a:ln w="9525">
            <a:noFill/>
            <a:miter lim="800000"/>
            <a:headEnd/>
            <a:tailEnd/>
          </a:ln>
        </p:spPr>
      </p:pic>
      <p:pic>
        <p:nvPicPr>
          <p:cNvPr id="50178" name="Picture 3"/>
          <p:cNvPicPr>
            <a:picLocks noChangeAspect="1" noChangeArrowheads="1"/>
          </p:cNvPicPr>
          <p:nvPr/>
        </p:nvPicPr>
        <p:blipFill>
          <a:blip r:embed="rId3"/>
          <a:srcRect/>
          <a:stretch>
            <a:fillRect/>
          </a:stretch>
        </p:blipFill>
        <p:spPr bwMode="auto">
          <a:xfrm rot="-183457">
            <a:off x="458788" y="403225"/>
            <a:ext cx="3803650" cy="5164138"/>
          </a:xfrm>
          <a:prstGeom prst="rect">
            <a:avLst/>
          </a:prstGeom>
          <a:noFill/>
          <a:ln w="9525">
            <a:noFill/>
            <a:miter lim="800000"/>
            <a:headEnd/>
            <a:tailEnd/>
          </a:ln>
        </p:spPr>
      </p:pic>
      <p:sp>
        <p:nvSpPr>
          <p:cNvPr id="50179" name="TextBox 4"/>
          <p:cNvSpPr txBox="1">
            <a:spLocks noChangeArrowheads="1"/>
          </p:cNvSpPr>
          <p:nvPr/>
        </p:nvSpPr>
        <p:spPr bwMode="auto">
          <a:xfrm rot="-235072">
            <a:off x="917575" y="5351463"/>
            <a:ext cx="3279775" cy="1200150"/>
          </a:xfrm>
          <a:prstGeom prst="rect">
            <a:avLst/>
          </a:prstGeom>
          <a:noFill/>
          <a:ln w="9525">
            <a:noFill/>
            <a:miter lim="800000"/>
            <a:headEnd/>
            <a:tailEnd/>
          </a:ln>
        </p:spPr>
        <p:txBody>
          <a:bodyPr wrap="none">
            <a:spAutoFit/>
          </a:bodyPr>
          <a:lstStyle/>
          <a:p>
            <a:r>
              <a:rPr lang="ru-RU" sz="3600">
                <a:latin typeface="Monotype Corsiva" pitchFamily="66" charset="0"/>
              </a:rPr>
              <a:t>Андрей Платонов</a:t>
            </a:r>
          </a:p>
          <a:p>
            <a:r>
              <a:rPr lang="ru-RU" sz="3600">
                <a:latin typeface="Monotype Corsiva" pitchFamily="66" charset="0"/>
              </a:rPr>
              <a:t>«Юшка»</a:t>
            </a:r>
          </a:p>
        </p:txBody>
      </p:sp>
      <p:sp>
        <p:nvSpPr>
          <p:cNvPr id="50180" name="TextBox 5"/>
          <p:cNvSpPr txBox="1">
            <a:spLocks noChangeArrowheads="1"/>
          </p:cNvSpPr>
          <p:nvPr/>
        </p:nvSpPr>
        <p:spPr bwMode="auto">
          <a:xfrm rot="213726">
            <a:off x="5341938" y="306388"/>
            <a:ext cx="3473450" cy="1077912"/>
          </a:xfrm>
          <a:prstGeom prst="rect">
            <a:avLst/>
          </a:prstGeom>
          <a:noFill/>
          <a:ln w="9525">
            <a:noFill/>
            <a:miter lim="800000"/>
            <a:headEnd/>
            <a:tailEnd/>
          </a:ln>
        </p:spPr>
        <p:txBody>
          <a:bodyPr wrap="none">
            <a:spAutoFit/>
          </a:bodyPr>
          <a:lstStyle/>
          <a:p>
            <a:r>
              <a:rPr lang="ru-RU" sz="3200">
                <a:latin typeface="Monotype Corsiva" pitchFamily="66" charset="0"/>
              </a:rPr>
              <a:t>Владимир Короленко</a:t>
            </a:r>
          </a:p>
          <a:p>
            <a:r>
              <a:rPr lang="ru-RU" sz="3200">
                <a:latin typeface="Monotype Corsiva" pitchFamily="66" charset="0"/>
              </a:rPr>
              <a:t>«Слепой музыкант»</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Рисунок 1"/>
          <p:cNvPicPr>
            <a:picLocks noChangeAspect="1"/>
          </p:cNvPicPr>
          <p:nvPr/>
        </p:nvPicPr>
        <p:blipFill>
          <a:blip r:embed="rId2"/>
          <a:srcRect/>
          <a:stretch>
            <a:fillRect/>
          </a:stretch>
        </p:blipFill>
        <p:spPr bwMode="auto">
          <a:xfrm>
            <a:off x="0" y="-30163"/>
            <a:ext cx="9144000" cy="6888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extLst>
          </a:blip>
          <a:srcRect l="16701" t="27394" r="17818" b="2060"/>
          <a:stretch/>
        </p:blipFill>
        <p:spPr>
          <a:xfrm>
            <a:off x="429" y="0"/>
            <a:ext cx="4452975" cy="3702746"/>
          </a:xfrm>
          <a:prstGeom prst="rect">
            <a:avLst/>
          </a:prstGeom>
          <a:ln>
            <a:noFill/>
          </a:ln>
          <a:effectLst>
            <a:softEdge rad="112500"/>
          </a:effectLst>
        </p:spPr>
      </p:pic>
      <p:pic>
        <p:nvPicPr>
          <p:cNvPr id="4" name="Рисунок 3"/>
          <p:cNvPicPr>
            <a:picLocks noChangeAspect="1"/>
          </p:cNvPicPr>
          <p:nvPr/>
        </p:nvPicPr>
        <p:blipFill rotWithShape="1">
          <a:blip r:embed="rId3" cstate="print">
            <a:extLst>
              <a:ext uri="{28A0092B-C50C-407E-A947-70E740481C1C}"/>
            </a:extLst>
          </a:blip>
          <a:srcRect l="48545" t="39273" r="5273" b="7878"/>
          <a:stretch/>
        </p:blipFill>
        <p:spPr>
          <a:xfrm>
            <a:off x="4572000" y="0"/>
            <a:ext cx="4528658" cy="3645024"/>
          </a:xfrm>
          <a:prstGeom prst="rect">
            <a:avLst/>
          </a:prstGeom>
          <a:ln>
            <a:noFill/>
          </a:ln>
          <a:effectLst>
            <a:softEdge rad="112500"/>
          </a:effectLst>
        </p:spPr>
      </p:pic>
      <p:pic>
        <p:nvPicPr>
          <p:cNvPr id="5" name="Рисунок 4"/>
          <p:cNvPicPr>
            <a:picLocks noChangeAspect="1"/>
          </p:cNvPicPr>
          <p:nvPr/>
        </p:nvPicPr>
        <p:blipFill rotWithShape="1">
          <a:blip r:embed="rId4" cstate="print">
            <a:extLst>
              <a:ext uri="{28A0092B-C50C-407E-A947-70E740481C1C}"/>
            </a:extLst>
          </a:blip>
          <a:srcRect l="27273" t="21091" r="14546" b="3515"/>
          <a:stretch/>
        </p:blipFill>
        <p:spPr>
          <a:xfrm>
            <a:off x="4572000" y="3645024"/>
            <a:ext cx="4528658" cy="3189388"/>
          </a:xfrm>
          <a:prstGeom prst="rect">
            <a:avLst/>
          </a:prstGeom>
          <a:ln>
            <a:noFill/>
          </a:ln>
          <a:effectLst>
            <a:softEdge rad="112500"/>
          </a:effectLst>
        </p:spPr>
      </p:pic>
      <p:pic>
        <p:nvPicPr>
          <p:cNvPr id="9" name="Рисунок 8"/>
          <p:cNvPicPr>
            <a:picLocks noChangeAspect="1"/>
          </p:cNvPicPr>
          <p:nvPr/>
        </p:nvPicPr>
        <p:blipFill rotWithShape="1">
          <a:blip r:embed="rId5" cstate="print">
            <a:extLst>
              <a:ext uri="{28A0092B-C50C-407E-A947-70E740481C1C}"/>
            </a:extLst>
          </a:blip>
          <a:srcRect l="12182" t="32727" r="29091" b="13455"/>
          <a:stretch/>
        </p:blipFill>
        <p:spPr>
          <a:xfrm>
            <a:off x="97428" y="3645024"/>
            <a:ext cx="4355976" cy="318242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822960" y="5842000"/>
            <a:ext cx="2133600" cy="304800"/>
          </a:xfrm>
        </p:spPr>
        <p:txBody>
          <a:bodyPr/>
          <a:lstStyle/>
          <a:p>
            <a:pPr>
              <a:defRPr/>
            </a:pPr>
            <a:fld id="{317D63BB-9CD5-475B-B293-964EE96691CB}" type="slidenum">
              <a:rPr lang="en-US"/>
              <a:pPr>
                <a:defRPr/>
              </a:pPr>
              <a:t>4</a:t>
            </a:fld>
            <a:endParaRPr lang="en-US" dirty="0"/>
          </a:p>
        </p:txBody>
      </p:sp>
      <p:pic>
        <p:nvPicPr>
          <p:cNvPr id="7" name="Объект 6"/>
          <p:cNvPicPr>
            <a:picLocks noGrp="1" noChangeAspect="1"/>
          </p:cNvPicPr>
          <p:nvPr>
            <p:ph idx="1"/>
          </p:nvPr>
        </p:nvPicPr>
        <p:blipFill>
          <a:blip r:embed="rId2" cstate="print">
            <a:extLst>
              <a:ext uri="{28A0092B-C50C-407E-A947-70E740481C1C}"/>
            </a:extLst>
          </a:blip>
          <a:stretch>
            <a:fillRect/>
          </a:stretch>
        </p:blipFill>
        <p:spPr>
          <a:xfrm>
            <a:off x="-252536" y="0"/>
            <a:ext cx="6192688" cy="6878960"/>
          </a:xfrm>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Рисунок 10"/>
          <p:cNvPicPr>
            <a:picLocks noChangeAspect="1"/>
          </p:cNvPicPr>
          <p:nvPr/>
        </p:nvPicPr>
        <p:blipFill>
          <a:blip r:embed="rId3" cstate="print">
            <a:extLst>
              <a:ext uri="{28A0092B-C50C-407E-A947-70E740481C1C}"/>
            </a:extLst>
          </a:blip>
          <a:stretch>
            <a:fillRect/>
          </a:stretch>
        </p:blipFill>
        <p:spPr>
          <a:xfrm rot="21122466">
            <a:off x="5007094" y="95954"/>
            <a:ext cx="3569783" cy="2677337"/>
          </a:xfrm>
          <a:prstGeom prst="rect">
            <a:avLst/>
          </a:prstGeom>
          <a:ln>
            <a:noFill/>
          </a:ln>
          <a:effectLst>
            <a:softEdge rad="112500"/>
          </a:effectLst>
        </p:spPr>
      </p:pic>
      <p:sp>
        <p:nvSpPr>
          <p:cNvPr id="13" name="TextBox 12"/>
          <p:cNvSpPr txBox="1"/>
          <p:nvPr/>
        </p:nvSpPr>
        <p:spPr>
          <a:xfrm rot="152742">
            <a:off x="588963" y="-23813"/>
            <a:ext cx="4189412" cy="6324601"/>
          </a:xfrm>
          <a:prstGeom prst="rect">
            <a:avLst/>
          </a:prstGeom>
          <a:noFill/>
        </p:spPr>
        <p:txBody>
          <a:bodyPr>
            <a:spAutoFit/>
          </a:bodyPr>
          <a:lstStyle/>
          <a:p>
            <a:pPr algn="ctr" fontAlgn="auto">
              <a:spcBef>
                <a:spcPts val="0"/>
              </a:spcBef>
              <a:spcAft>
                <a:spcPts val="0"/>
              </a:spcAft>
              <a:defRPr/>
            </a:pPr>
            <a:r>
              <a:rPr lang="ru-RU" sz="1500" i="1" dirty="0">
                <a:solidFill>
                  <a:schemeClr val="bg1"/>
                </a:solidFill>
                <a:effectLst>
                  <a:outerShdw blurRad="38100" dist="38100" dir="2700000" algn="tl">
                    <a:srgbClr val="000000">
                      <a:alpha val="43137"/>
                    </a:srgbClr>
                  </a:outerShdw>
                </a:effectLst>
                <a:latin typeface="+mn-lt"/>
              </a:rPr>
              <a:t>Ода русскому языку.</a:t>
            </a:r>
          </a:p>
          <a:p>
            <a:pPr algn="ctr" fontAlgn="auto">
              <a:spcBef>
                <a:spcPts val="0"/>
              </a:spcBef>
              <a:spcAft>
                <a:spcPts val="0"/>
              </a:spcAft>
              <a:defRPr/>
            </a:pPr>
            <a:r>
              <a:rPr lang="ru-RU" sz="1500" i="1" dirty="0">
                <a:solidFill>
                  <a:schemeClr val="bg1"/>
                </a:solidFill>
                <a:effectLst>
                  <a:outerShdw blurRad="38100" dist="38100" dir="2700000" algn="tl">
                    <a:srgbClr val="000000">
                      <a:alpha val="43137"/>
                    </a:srgbClr>
                  </a:outerShdw>
                </a:effectLst>
                <a:latin typeface="+mn-lt"/>
              </a:rPr>
              <a:t>Одним </a:t>
            </a:r>
            <a:r>
              <a:rPr lang="ru-RU" sz="1500" i="1" dirty="0">
                <a:solidFill>
                  <a:schemeClr val="bg1"/>
                </a:solidFill>
                <a:effectLst>
                  <a:outerShdw blurRad="38100" dist="38100" dir="2700000" algn="tl">
                    <a:srgbClr val="000000">
                      <a:alpha val="43137"/>
                    </a:srgbClr>
                  </a:outerShdw>
                </a:effectLst>
                <a:latin typeface="+mn-lt"/>
              </a:rPr>
              <a:t>из самых распространенных на земном шаре, самых развитых языков мира, на котором написана богатейшая литература, отражен исторический опыт русского народа, достижения всего человечества, является русский язык. Это язык острой, режущей мысли, язык трепетного рождающегося предчувствия, а также язык волевых решений и свершений, язык парения и пророчества. </a:t>
            </a:r>
            <a:r>
              <a:rPr lang="ru-RU" sz="1500" i="1" dirty="0" err="1">
                <a:solidFill>
                  <a:schemeClr val="bg1"/>
                </a:solidFill>
                <a:effectLst>
                  <a:outerShdw blurRad="38100" dist="38100" dir="2700000" algn="tl">
                    <a:srgbClr val="000000">
                      <a:alpha val="43137"/>
                    </a:srgbClr>
                  </a:outerShdw>
                </a:effectLst>
                <a:latin typeface="+mn-lt"/>
              </a:rPr>
              <a:t>И.С.Тургенев</a:t>
            </a:r>
            <a:r>
              <a:rPr lang="ru-RU" sz="1500" i="1" dirty="0">
                <a:solidFill>
                  <a:schemeClr val="bg1"/>
                </a:solidFill>
                <a:effectLst>
                  <a:outerShdw blurRad="38100" dist="38100" dir="2700000" algn="tl">
                    <a:srgbClr val="000000">
                      <a:alpha val="43137"/>
                    </a:srgbClr>
                  </a:outerShdw>
                </a:effectLst>
                <a:latin typeface="+mn-lt"/>
              </a:rPr>
              <a:t> писал: «Во дни сомнений, во дни тягостных раздумий о судьбах моей родины — ты один мне поддержка и опора, о великий, могучий, правдивый и свободный русский язык! Не будь тебя — как не впасть в отчаяние при виде всего, что совершается дома? Но нельзя верить, чтобы такой язык не был дан великому народу».</a:t>
            </a:r>
          </a:p>
          <a:p>
            <a:pPr algn="ctr" fontAlgn="auto">
              <a:spcBef>
                <a:spcPts val="0"/>
              </a:spcBef>
              <a:spcAft>
                <a:spcPts val="0"/>
              </a:spcAft>
              <a:defRPr/>
            </a:pPr>
            <a:r>
              <a:rPr lang="ru-RU" sz="1500" i="1" dirty="0">
                <a:solidFill>
                  <a:schemeClr val="bg1"/>
                </a:solidFill>
                <a:effectLst>
                  <a:outerShdw blurRad="38100" dist="38100" dir="2700000" algn="tl">
                    <a:srgbClr val="000000">
                      <a:alpha val="43137"/>
                    </a:srgbClr>
                  </a:outerShdw>
                </a:effectLst>
                <a:latin typeface="+mn-lt"/>
              </a:rPr>
              <a:t> Задача великого русского народа - это воспевать и гордиться своим языком! Это цель моего сочинения! А что же такое ода русского языка? Ода - поэтическое, а также музыкально-поэтическое произведение, отличающееся торжественностью и возвышенностью, посвященное какому-нибудь событию или герою</a:t>
            </a:r>
            <a:r>
              <a:rPr lang="ru-RU" sz="1500" i="1" dirty="0">
                <a:solidFill>
                  <a:schemeClr val="bg1"/>
                </a:solidFill>
                <a:effectLst>
                  <a:outerShdw blurRad="38100" dist="38100" dir="2700000" algn="tl">
                    <a:srgbClr val="000000">
                      <a:alpha val="43137"/>
                    </a:srgbClr>
                  </a:outerShdw>
                </a:effectLst>
                <a:latin typeface="+mn-lt"/>
              </a:rPr>
              <a:t>.</a:t>
            </a:r>
            <a:endParaRPr lang="ru-RU" sz="1500" i="1" dirty="0">
              <a:solidFill>
                <a:schemeClr val="bg1"/>
              </a:solidFill>
              <a:effectLst>
                <a:outerShdw blurRad="38100" dist="38100" dir="2700000" algn="tl">
                  <a:srgbClr val="000000">
                    <a:alpha val="43137"/>
                  </a:srgbClr>
                </a:outerShdw>
              </a:effectLst>
              <a:latin typeface="+mn-lt"/>
            </a:endParaRPr>
          </a:p>
        </p:txBody>
      </p:sp>
      <p:pic>
        <p:nvPicPr>
          <p:cNvPr id="10" name="Рисунок 9"/>
          <p:cNvPicPr>
            <a:picLocks noChangeAspect="1"/>
          </p:cNvPicPr>
          <p:nvPr/>
        </p:nvPicPr>
        <p:blipFill>
          <a:blip r:embed="rId4" cstate="print">
            <a:extLst>
              <a:ext uri="{28A0092B-C50C-407E-A947-70E740481C1C}"/>
            </a:extLst>
          </a:blip>
          <a:stretch>
            <a:fillRect/>
          </a:stretch>
        </p:blipFill>
        <p:spPr>
          <a:xfrm rot="295570">
            <a:off x="5406268" y="1990772"/>
            <a:ext cx="3761760" cy="2821320"/>
          </a:xfrm>
          <a:prstGeom prst="rect">
            <a:avLst/>
          </a:prstGeom>
          <a:ln>
            <a:noFill/>
          </a:ln>
          <a:effectLst>
            <a:softEdge rad="112500"/>
          </a:effectLst>
        </p:spPr>
      </p:pic>
      <p:pic>
        <p:nvPicPr>
          <p:cNvPr id="1026" name="Picture 2"/>
          <p:cNvPicPr>
            <a:picLocks noChangeAspect="1" noChangeArrowheads="1"/>
          </p:cNvPicPr>
          <p:nvPr/>
        </p:nvPicPr>
        <p:blipFill rotWithShape="1">
          <a:blip r:embed="rId5">
            <a:extLst>
              <a:ext uri="{28A0092B-C50C-407E-A947-70E740481C1C}"/>
            </a:extLst>
          </a:blip>
          <a:srcRect l="326" t="16093" r="-326" b="6292"/>
          <a:stretch/>
        </p:blipFill>
        <p:spPr bwMode="auto">
          <a:xfrm rot="21363235">
            <a:off x="4507646" y="3841820"/>
            <a:ext cx="4568677" cy="2659488"/>
          </a:xfrm>
          <a:prstGeom prst="rect">
            <a:avLst/>
          </a:prstGeom>
          <a:ln>
            <a:noFill/>
          </a:ln>
          <a:effectLst>
            <a:softEdge rad="112500"/>
          </a:effectLst>
          <a:extLst>
            <a:ext uri="{909E8E84-426E-40DD-AFC4-6F175D3DCCD1}"/>
            <a:ext uri="{91240B29-F687-4F45-9708-019B960494DF}"/>
            <a:ext uri="{AF507438-7753-43E0-B8FC-AC1667EBCBE1}"/>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Рисунок 2"/>
          <p:cNvPicPr>
            <a:picLocks noChangeAspect="1"/>
          </p:cNvPicPr>
          <p:nvPr/>
        </p:nvPicPr>
        <p:blipFill>
          <a:blip r:embed="rId2"/>
          <a:srcRect/>
          <a:stretch>
            <a:fillRect/>
          </a:stretch>
        </p:blipFill>
        <p:spPr bwMode="auto">
          <a:xfrm>
            <a:off x="0" y="11113"/>
            <a:ext cx="9144000" cy="6835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p:cNvPicPr>
            <a:picLocks noChangeAspect="1" noChangeArrowheads="1"/>
          </p:cNvPicPr>
          <p:nvPr/>
        </p:nvPicPr>
        <p:blipFill>
          <a:blip r:embed="rId2"/>
          <a:srcRect/>
          <a:stretch>
            <a:fillRect/>
          </a:stretch>
        </p:blipFill>
        <p:spPr bwMode="auto">
          <a:xfrm rot="-286204">
            <a:off x="468313" y="404813"/>
            <a:ext cx="3840162" cy="4608512"/>
          </a:xfrm>
          <a:prstGeom prst="rect">
            <a:avLst/>
          </a:prstGeom>
          <a:noFill/>
          <a:ln w="9525">
            <a:noFill/>
            <a:miter lim="800000"/>
            <a:headEnd/>
            <a:tailEnd/>
          </a:ln>
        </p:spPr>
      </p:pic>
      <p:pic>
        <p:nvPicPr>
          <p:cNvPr id="54274" name="Picture 3"/>
          <p:cNvPicPr>
            <a:picLocks noChangeAspect="1" noChangeArrowheads="1"/>
          </p:cNvPicPr>
          <p:nvPr/>
        </p:nvPicPr>
        <p:blipFill>
          <a:blip r:embed="rId3"/>
          <a:srcRect/>
          <a:stretch>
            <a:fillRect/>
          </a:stretch>
        </p:blipFill>
        <p:spPr bwMode="auto">
          <a:xfrm rot="288759">
            <a:off x="4676775" y="1293813"/>
            <a:ext cx="3783013" cy="5108575"/>
          </a:xfrm>
          <a:prstGeom prst="rect">
            <a:avLst/>
          </a:prstGeom>
          <a:noFill/>
          <a:ln w="9525">
            <a:noFill/>
            <a:miter lim="800000"/>
            <a:headEnd/>
            <a:tailEnd/>
          </a:ln>
        </p:spPr>
      </p:pic>
      <p:sp>
        <p:nvSpPr>
          <p:cNvPr id="54275" name="TextBox 4"/>
          <p:cNvSpPr txBox="1">
            <a:spLocks noChangeArrowheads="1"/>
          </p:cNvSpPr>
          <p:nvPr/>
        </p:nvSpPr>
        <p:spPr bwMode="auto">
          <a:xfrm rot="-231245">
            <a:off x="77788" y="4783138"/>
            <a:ext cx="4724400" cy="1938337"/>
          </a:xfrm>
          <a:prstGeom prst="rect">
            <a:avLst/>
          </a:prstGeom>
          <a:noFill/>
          <a:ln w="9525">
            <a:noFill/>
            <a:miter lim="800000"/>
            <a:headEnd/>
            <a:tailEnd/>
          </a:ln>
        </p:spPr>
        <p:txBody>
          <a:bodyPr wrap="none">
            <a:spAutoFit/>
          </a:bodyPr>
          <a:lstStyle/>
          <a:p>
            <a:pPr algn="ctr"/>
            <a:r>
              <a:rPr lang="ru-RU" sz="4000">
                <a:latin typeface="Monotype Corsiva" pitchFamily="66" charset="0"/>
              </a:rPr>
              <a:t>Борис Полевой</a:t>
            </a:r>
          </a:p>
          <a:p>
            <a:pPr algn="ctr"/>
            <a:r>
              <a:rPr lang="ru-RU" sz="4000">
                <a:latin typeface="Monotype Corsiva" pitchFamily="66" charset="0"/>
              </a:rPr>
              <a:t>«Повесть о настоящем </a:t>
            </a:r>
          </a:p>
          <a:p>
            <a:pPr algn="ctr"/>
            <a:r>
              <a:rPr lang="ru-RU" sz="4000">
                <a:latin typeface="Monotype Corsiva" pitchFamily="66" charset="0"/>
              </a:rPr>
              <a:t>человеке»</a:t>
            </a:r>
          </a:p>
        </p:txBody>
      </p:sp>
      <p:sp>
        <p:nvSpPr>
          <p:cNvPr id="54276" name="TextBox 5"/>
          <p:cNvSpPr txBox="1">
            <a:spLocks noChangeArrowheads="1"/>
          </p:cNvSpPr>
          <p:nvPr/>
        </p:nvSpPr>
        <p:spPr bwMode="auto">
          <a:xfrm rot="347936">
            <a:off x="5470525" y="292100"/>
            <a:ext cx="2981325" cy="1323975"/>
          </a:xfrm>
          <a:prstGeom prst="rect">
            <a:avLst/>
          </a:prstGeom>
          <a:noFill/>
          <a:ln w="9525">
            <a:noFill/>
            <a:miter lim="800000"/>
            <a:headEnd/>
            <a:tailEnd/>
          </a:ln>
        </p:spPr>
        <p:txBody>
          <a:bodyPr wrap="none">
            <a:spAutoFit/>
          </a:bodyPr>
          <a:lstStyle/>
          <a:p>
            <a:r>
              <a:rPr lang="ru-RU" sz="4000">
                <a:latin typeface="Monotype Corsiva" pitchFamily="66" charset="0"/>
              </a:rPr>
              <a:t>Евгений Носов</a:t>
            </a:r>
          </a:p>
          <a:p>
            <a:r>
              <a:rPr lang="ru-RU" sz="4000">
                <a:latin typeface="Monotype Corsiva" pitchFamily="66" charset="0"/>
              </a:rPr>
              <a:t>«Кукла»</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extLst>
              <a:ext uri="{28A0092B-C50C-407E-A947-70E740481C1C}"/>
            </a:extLst>
          </a:blip>
          <a:srcRect l="4479" t="19744" r="23676" b="7844"/>
          <a:stretch/>
        </p:blipFill>
        <p:spPr>
          <a:xfrm rot="5400000">
            <a:off x="900368" y="-775"/>
            <a:ext cx="6946714" cy="6948266"/>
          </a:xfrm>
          <a:prstGeom prst="rect">
            <a:avLst/>
          </a:prstGeom>
          <a:ln>
            <a:noFill/>
          </a:ln>
          <a:effectLst>
            <a:softEdge rad="112500"/>
          </a:effectLst>
        </p:spPr>
      </p:pic>
      <p:sp>
        <p:nvSpPr>
          <p:cNvPr id="2" name="TextBox 1"/>
          <p:cNvSpPr txBox="1"/>
          <p:nvPr/>
        </p:nvSpPr>
        <p:spPr>
          <a:xfrm>
            <a:off x="0" y="104775"/>
            <a:ext cx="9396413" cy="1076325"/>
          </a:xfrm>
          <a:prstGeom prst="rect">
            <a:avLst/>
          </a:prstGeom>
          <a:noFill/>
        </p:spPr>
        <p:txBody>
          <a:bodyPr>
            <a:spAutoFit/>
          </a:bodyPr>
          <a:lstStyle/>
          <a:p>
            <a:pPr fontAlgn="auto">
              <a:spcBef>
                <a:spcPts val="0"/>
              </a:spcBef>
              <a:spcAft>
                <a:spcPts val="0"/>
              </a:spcAft>
              <a:defRPr/>
            </a:pPr>
            <a:r>
              <a:rPr lang="ru-RU" sz="3200" dirty="0">
                <a:solidFill>
                  <a:srgbClr val="FF0000"/>
                </a:solidFill>
                <a:effectLst>
                  <a:outerShdw blurRad="38100" dist="38100" dir="2700000" algn="tl">
                    <a:srgbClr val="000000">
                      <a:alpha val="43137"/>
                    </a:srgbClr>
                  </a:outerShdw>
                </a:effectLst>
                <a:latin typeface="Monotype Corsiva" pitchFamily="66" charset="0"/>
              </a:rPr>
              <a:t>Сбор материала о родных, воевавших в </a:t>
            </a:r>
          </a:p>
          <a:p>
            <a:pPr fontAlgn="auto">
              <a:spcBef>
                <a:spcPts val="0"/>
              </a:spcBef>
              <a:spcAft>
                <a:spcPts val="0"/>
              </a:spcAft>
              <a:defRPr/>
            </a:pPr>
            <a:r>
              <a:rPr lang="ru-RU" sz="3200" dirty="0">
                <a:solidFill>
                  <a:srgbClr val="FF0000"/>
                </a:solidFill>
                <a:effectLst>
                  <a:outerShdw blurRad="38100" dist="38100" dir="2700000" algn="tl">
                    <a:srgbClr val="000000">
                      <a:alpha val="43137"/>
                    </a:srgbClr>
                  </a:outerShdw>
                </a:effectLst>
                <a:latin typeface="Monotype Corsiva" pitchFamily="66" charset="0"/>
              </a:rPr>
              <a:t>Великой Отечественной войне</a:t>
            </a:r>
            <a:endParaRPr lang="ru-RU" sz="3200" dirty="0">
              <a:solidFill>
                <a:srgbClr val="FF0000"/>
              </a:solidFill>
              <a:effectLst>
                <a:outerShdw blurRad="38100" dist="38100" dir="2700000" algn="tl">
                  <a:srgbClr val="000000">
                    <a:alpha val="43137"/>
                  </a:srgbClr>
                </a:outerShdw>
              </a:effectLst>
              <a:latin typeface="Monotype Corsiva" pitchFamily="66"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quarter" idx="10"/>
          </p:nvPr>
        </p:nvSpPr>
        <p:spPr/>
        <p:txBody>
          <a:bodyPr/>
          <a:lstStyle/>
          <a:p>
            <a:pPr>
              <a:defRPr/>
            </a:pPr>
            <a:fld id="{C6314AD9-FCC8-48B7-B85B-012A91320DFF}" type="datetime2">
              <a:rPr lang="en-US"/>
              <a:pPr>
                <a:defRPr/>
              </a:pPr>
              <a:t>Thursday, October 08, 2015</a:t>
            </a:fld>
            <a:endParaRPr lang="en-US" dirty="0"/>
          </a:p>
        </p:txBody>
      </p:sp>
      <p:sp>
        <p:nvSpPr>
          <p:cNvPr id="3" name="Номер слайда 2"/>
          <p:cNvSpPr>
            <a:spLocks noGrp="1"/>
          </p:cNvSpPr>
          <p:nvPr>
            <p:ph type="sldNum" sz="quarter" idx="12"/>
          </p:nvPr>
        </p:nvSpPr>
        <p:spPr>
          <a:xfrm>
            <a:off x="822960" y="5842000"/>
            <a:ext cx="2133600" cy="304800"/>
          </a:xfrm>
        </p:spPr>
        <p:txBody>
          <a:bodyPr/>
          <a:lstStyle/>
          <a:p>
            <a:pPr>
              <a:defRPr/>
            </a:pPr>
            <a:fld id="{C75526D3-3C47-4DA0-A5D3-D0DF5E9D150E}" type="slidenum">
              <a:rPr lang="en-US"/>
              <a:pPr>
                <a:defRPr/>
              </a:pPr>
              <a:t>43</a:t>
            </a:fld>
            <a:endParaRPr lang="en-US" dirty="0"/>
          </a:p>
        </p:txBody>
      </p:sp>
      <p:sp>
        <p:nvSpPr>
          <p:cNvPr id="4" name="Нижний колонтитул 3"/>
          <p:cNvSpPr>
            <a:spLocks noGrp="1"/>
          </p:cNvSpPr>
          <p:nvPr>
            <p:ph type="ftr" sz="quarter" idx="11"/>
          </p:nvPr>
        </p:nvSpPr>
        <p:spPr/>
        <p:txBody>
          <a:bodyPr/>
          <a:lstStyle/>
          <a:p>
            <a:pPr>
              <a:defRPr/>
            </a:pPr>
            <a:endParaRPr lang="en-US"/>
          </a:p>
        </p:txBody>
      </p:sp>
      <p:pic>
        <p:nvPicPr>
          <p:cNvPr id="56324" name="Рисунок 4"/>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quarter" idx="10"/>
          </p:nvPr>
        </p:nvSpPr>
        <p:spPr/>
        <p:txBody>
          <a:bodyPr/>
          <a:lstStyle/>
          <a:p>
            <a:pPr>
              <a:defRPr/>
            </a:pPr>
            <a:fld id="{C6314AD9-FCC8-48B7-B85B-012A91320DFF}" type="datetime2">
              <a:rPr lang="en-US"/>
              <a:pPr>
                <a:defRPr/>
              </a:pPr>
              <a:t>Thursday, October 08, 2015</a:t>
            </a:fld>
            <a:endParaRPr lang="en-US" dirty="0"/>
          </a:p>
        </p:txBody>
      </p:sp>
      <p:sp>
        <p:nvSpPr>
          <p:cNvPr id="3" name="Номер слайда 2"/>
          <p:cNvSpPr>
            <a:spLocks noGrp="1"/>
          </p:cNvSpPr>
          <p:nvPr>
            <p:ph type="sldNum" sz="quarter" idx="12"/>
          </p:nvPr>
        </p:nvSpPr>
        <p:spPr>
          <a:xfrm>
            <a:off x="822960" y="5842000"/>
            <a:ext cx="2133600" cy="304800"/>
          </a:xfrm>
        </p:spPr>
        <p:txBody>
          <a:bodyPr/>
          <a:lstStyle/>
          <a:p>
            <a:pPr>
              <a:defRPr/>
            </a:pPr>
            <a:fld id="{BCB547BC-1E1B-4740-BDA5-1C8E30BAFE0E}" type="slidenum">
              <a:rPr lang="en-US"/>
              <a:pPr>
                <a:defRPr/>
              </a:pPr>
              <a:t>44</a:t>
            </a:fld>
            <a:endParaRPr lang="en-US" dirty="0"/>
          </a:p>
        </p:txBody>
      </p:sp>
      <p:sp>
        <p:nvSpPr>
          <p:cNvPr id="4" name="Нижний колонтитул 3"/>
          <p:cNvSpPr>
            <a:spLocks noGrp="1"/>
          </p:cNvSpPr>
          <p:nvPr>
            <p:ph type="ftr" sz="quarter" idx="11"/>
          </p:nvPr>
        </p:nvSpPr>
        <p:spPr/>
        <p:txBody>
          <a:bodyPr/>
          <a:lstStyle/>
          <a:p>
            <a:pPr>
              <a:defRPr/>
            </a:pPr>
            <a:endParaRPr lang="en-US"/>
          </a:p>
        </p:txBody>
      </p:sp>
      <p:pic>
        <p:nvPicPr>
          <p:cNvPr id="57348" name="Picture 2"/>
          <p:cNvPicPr>
            <a:picLocks noChangeAspect="1" noChangeArrowheads="1"/>
          </p:cNvPicPr>
          <p:nvPr/>
        </p:nvPicPr>
        <p:blipFill>
          <a:blip r:embed="rId2"/>
          <a:srcRect/>
          <a:stretch>
            <a:fillRect/>
          </a:stretch>
        </p:blipFill>
        <p:spPr bwMode="auto">
          <a:xfrm>
            <a:off x="-61913" y="0"/>
            <a:ext cx="9175751" cy="6883400"/>
          </a:xfrm>
          <a:prstGeom prst="rect">
            <a:avLst/>
          </a:prstGeom>
          <a:noFill/>
          <a:ln w="9525">
            <a:noFill/>
            <a:miter lim="800000"/>
            <a:headEnd/>
            <a:tailEnd/>
          </a:ln>
        </p:spPr>
      </p:pic>
      <p:sp>
        <p:nvSpPr>
          <p:cNvPr id="5" name="Прямоугольник 4"/>
          <p:cNvSpPr/>
          <p:nvPr/>
        </p:nvSpPr>
        <p:spPr>
          <a:xfrm>
            <a:off x="1106488" y="404813"/>
            <a:ext cx="6840537" cy="5632450"/>
          </a:xfrm>
          <a:prstGeom prst="rect">
            <a:avLst/>
          </a:prstGeom>
        </p:spPr>
        <p:txBody>
          <a:bodyPr>
            <a:spAutoFit/>
          </a:bodyPr>
          <a:lstStyle/>
          <a:p>
            <a:pPr algn="ctr" fontAlgn="auto">
              <a:spcBef>
                <a:spcPts val="0"/>
              </a:spcBef>
              <a:spcAft>
                <a:spcPts val="0"/>
              </a:spcAft>
              <a:defRPr/>
            </a:pPr>
            <a:r>
              <a:rPr lang="ru-RU" sz="3600" b="1" dirty="0">
                <a:solidFill>
                  <a:schemeClr val="accent6">
                    <a:lumMod val="10000"/>
                  </a:schemeClr>
                </a:solidFill>
                <a:latin typeface="Monotype Corsiva" pitchFamily="66" charset="0"/>
              </a:rPr>
              <a:t>Наша литература словно вооружилась словом Нагорной проповеди: "Не собирайте себе сокровищ на земле, где моль и ржа истребляют и где воры подкапывают и крадут, но собирайте себе сокровища на небе ..." В этой заповеди - суть русской культуры, ставящей на первое место духовный поиск, стремление к высшим, вечным ценностям</a:t>
            </a:r>
            <a:r>
              <a:rPr lang="ru-RU" sz="3600" dirty="0">
                <a:solidFill>
                  <a:schemeClr val="accent6">
                    <a:lumMod val="10000"/>
                  </a:schemeClr>
                </a:solidFill>
                <a:latin typeface="Monotype Corsiva" pitchFamily="66" charset="0"/>
              </a:rPr>
              <a: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34950" y="1412875"/>
            <a:ext cx="9261475" cy="5016500"/>
          </a:xfrm>
          <a:prstGeom prst="rect">
            <a:avLst/>
          </a:prstGeom>
          <a:noFill/>
        </p:spPr>
        <p:txBody>
          <a:bodyPr>
            <a:spAutoFit/>
          </a:bodyPr>
          <a:lstStyle/>
          <a:p>
            <a:pPr marL="342900" indent="-342900" fontAlgn="auto">
              <a:spcBef>
                <a:spcPts val="0"/>
              </a:spcBef>
              <a:spcAft>
                <a:spcPts val="0"/>
              </a:spcAft>
              <a:buFontTx/>
              <a:buAutoNum type="arabicPeriod"/>
              <a:defRPr/>
            </a:pPr>
            <a:r>
              <a:rPr lang="ru-RU" sz="4000" b="1" dirty="0">
                <a:solidFill>
                  <a:schemeClr val="accent6">
                    <a:lumMod val="10000"/>
                  </a:schemeClr>
                </a:solidFill>
                <a:latin typeface="Monotype Corsiva" pitchFamily="66" charset="0"/>
              </a:rPr>
              <a:t>Приобщение к культурному наследию</a:t>
            </a:r>
          </a:p>
          <a:p>
            <a:pPr marL="342900" indent="-342900" fontAlgn="auto">
              <a:spcBef>
                <a:spcPts val="0"/>
              </a:spcBef>
              <a:spcAft>
                <a:spcPts val="0"/>
              </a:spcAft>
              <a:buFontTx/>
              <a:buAutoNum type="arabicPeriod"/>
              <a:defRPr/>
            </a:pPr>
            <a:r>
              <a:rPr lang="ru-RU" sz="4000" b="1" dirty="0">
                <a:solidFill>
                  <a:schemeClr val="accent6">
                    <a:lumMod val="10000"/>
                  </a:schemeClr>
                </a:solidFill>
                <a:latin typeface="Monotype Corsiva" pitchFamily="66" charset="0"/>
              </a:rPr>
              <a:t>Опыт проектирования учащихся деятельности для решения поставленных задач.</a:t>
            </a:r>
          </a:p>
          <a:p>
            <a:pPr marL="342900" indent="-342900" fontAlgn="auto">
              <a:spcBef>
                <a:spcPts val="0"/>
              </a:spcBef>
              <a:spcAft>
                <a:spcPts val="0"/>
              </a:spcAft>
              <a:buFontTx/>
              <a:buAutoNum type="arabicPeriod"/>
              <a:defRPr/>
            </a:pPr>
            <a:r>
              <a:rPr lang="ru-RU" sz="4000" b="1" dirty="0">
                <a:solidFill>
                  <a:schemeClr val="accent6">
                    <a:lumMod val="10000"/>
                  </a:schemeClr>
                </a:solidFill>
                <a:latin typeface="Monotype Corsiva" pitchFamily="66" charset="0"/>
              </a:rPr>
              <a:t>Опыт организации своей деятельности , направленной на решение поставленных задач.</a:t>
            </a:r>
          </a:p>
          <a:p>
            <a:pPr marL="342900" indent="-342900" fontAlgn="auto">
              <a:spcBef>
                <a:spcPts val="0"/>
              </a:spcBef>
              <a:spcAft>
                <a:spcPts val="0"/>
              </a:spcAft>
              <a:buFontTx/>
              <a:buAutoNum type="arabicPeriod"/>
              <a:defRPr/>
            </a:pPr>
            <a:r>
              <a:rPr lang="ru-RU" sz="4000" b="1" dirty="0">
                <a:solidFill>
                  <a:schemeClr val="accent6">
                    <a:lumMod val="10000"/>
                  </a:schemeClr>
                </a:solidFill>
                <a:latin typeface="Monotype Corsiva" pitchFamily="66" charset="0"/>
              </a:rPr>
              <a:t>Формирование ключевых компетенций.</a:t>
            </a:r>
            <a:endParaRPr lang="ru-RU" sz="4000" b="1" dirty="0">
              <a:solidFill>
                <a:schemeClr val="accent6">
                  <a:lumMod val="10000"/>
                </a:schemeClr>
              </a:solidFill>
              <a:latin typeface="Monotype Corsiva" pitchFamily="66" charset="0"/>
            </a:endParaRPr>
          </a:p>
        </p:txBody>
      </p:sp>
      <p:sp>
        <p:nvSpPr>
          <p:cNvPr id="6" name="Прямоугольник 5"/>
          <p:cNvSpPr/>
          <p:nvPr/>
        </p:nvSpPr>
        <p:spPr>
          <a:xfrm>
            <a:off x="898525" y="0"/>
            <a:ext cx="8066088" cy="1446213"/>
          </a:xfrm>
          <a:prstGeom prst="rect">
            <a:avLst/>
          </a:prstGeom>
        </p:spPr>
        <p:txBody>
          <a:bodyPr>
            <a:spAutoFit/>
          </a:bodyPr>
          <a:lstStyle/>
          <a:p>
            <a:pPr algn="ctr" fontAlgn="auto">
              <a:spcBef>
                <a:spcPts val="0"/>
              </a:spcBef>
              <a:spcAft>
                <a:spcPts val="0"/>
              </a:spcAft>
              <a:defRPr/>
            </a:pPr>
            <a:r>
              <a:rPr lang="ru-RU" sz="4400" dirty="0">
                <a:solidFill>
                  <a:srgbClr val="FFFF00"/>
                </a:solidFill>
                <a:effectLst>
                  <a:outerShdw blurRad="38100" dist="38100" dir="2700000" algn="tl">
                    <a:srgbClr val="000000">
                      <a:alpha val="43137"/>
                    </a:srgbClr>
                  </a:outerShdw>
                </a:effectLst>
                <a:latin typeface="Monotype Corsiva" pitchFamily="66" charset="0"/>
              </a:rPr>
              <a:t>Значимые результаты проектной деятельности</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fontAlgn="auto">
              <a:spcAft>
                <a:spcPts val="0"/>
              </a:spcAft>
              <a:defRPr/>
            </a:pPr>
            <a:endParaRPr lang="ru-RU" dirty="0"/>
          </a:p>
        </p:txBody>
      </p:sp>
      <p:sp>
        <p:nvSpPr>
          <p:cNvPr id="4" name="Дата 3"/>
          <p:cNvSpPr>
            <a:spLocks noGrp="1"/>
          </p:cNvSpPr>
          <p:nvPr>
            <p:ph type="dt" sz="quarter" idx="10"/>
          </p:nvPr>
        </p:nvSpPr>
        <p:spPr/>
        <p:txBody>
          <a:bodyPr/>
          <a:lstStyle/>
          <a:p>
            <a:pPr>
              <a:defRPr/>
            </a:pPr>
            <a:fld id="{14CB1CAA-32CD-4B55-B92A-B8F0843CACF4}" type="datetime2">
              <a:rPr lang="en-US"/>
              <a:pPr>
                <a:defRPr/>
              </a:pPr>
              <a:t>Thursday, October 08, 2015</a:t>
            </a:fld>
            <a:endParaRPr lang="en-US" dirty="0"/>
          </a:p>
        </p:txBody>
      </p:sp>
      <p:sp>
        <p:nvSpPr>
          <p:cNvPr id="5" name="Номер слайда 4"/>
          <p:cNvSpPr>
            <a:spLocks noGrp="1"/>
          </p:cNvSpPr>
          <p:nvPr>
            <p:ph type="sldNum" sz="quarter" idx="12"/>
          </p:nvPr>
        </p:nvSpPr>
        <p:spPr>
          <a:xfrm>
            <a:off x="822960" y="5842000"/>
            <a:ext cx="2133600" cy="304800"/>
          </a:xfrm>
        </p:spPr>
        <p:txBody>
          <a:bodyPr/>
          <a:lstStyle/>
          <a:p>
            <a:pPr>
              <a:defRPr/>
            </a:pPr>
            <a:fld id="{E872D0C6-AE28-4DD4-839A-EA702C3DCA4B}" type="slidenum">
              <a:rPr lang="en-US"/>
              <a:pPr>
                <a:defRPr/>
              </a:pPr>
              <a:t>5</a:t>
            </a:fld>
            <a:endParaRPr lang="en-US" dirty="0"/>
          </a:p>
        </p:txBody>
      </p:sp>
      <p:sp>
        <p:nvSpPr>
          <p:cNvPr id="6" name="Нижний колонтитул 5"/>
          <p:cNvSpPr>
            <a:spLocks noGrp="1"/>
          </p:cNvSpPr>
          <p:nvPr>
            <p:ph type="ftr" sz="quarter" idx="11"/>
          </p:nvPr>
        </p:nvSpPr>
        <p:spPr/>
        <p:txBody>
          <a:bodyPr/>
          <a:lstStyle/>
          <a:p>
            <a:pPr>
              <a:defRPr/>
            </a:pPr>
            <a:endParaRPr lang="en-US"/>
          </a:p>
        </p:txBody>
      </p:sp>
      <p:pic>
        <p:nvPicPr>
          <p:cNvPr id="10" name="Рисунок 9"/>
          <p:cNvPicPr>
            <a:picLocks noChangeAspect="1"/>
          </p:cNvPicPr>
          <p:nvPr/>
        </p:nvPicPr>
        <p:blipFill>
          <a:blip r:embed="rId2" cstate="print">
            <a:extLst>
              <a:ext uri="{28A0092B-C50C-407E-A947-70E740481C1C}"/>
            </a:extLst>
          </a:blip>
          <a:stretch>
            <a:fillRect/>
          </a:stretch>
        </p:blipFill>
        <p:spPr>
          <a:xfrm rot="21439547">
            <a:off x="-183371" y="-99392"/>
            <a:ext cx="4827379" cy="7128792"/>
          </a:xfrm>
          <a:prstGeom prst="rect">
            <a:avLst/>
          </a:prstGeom>
          <a:ln>
            <a:noFill/>
          </a:ln>
          <a:effectLst>
            <a:softEdge rad="112500"/>
          </a:effectLst>
        </p:spPr>
      </p:pic>
      <p:sp>
        <p:nvSpPr>
          <p:cNvPr id="12" name="TextBox 11"/>
          <p:cNvSpPr txBox="1"/>
          <p:nvPr/>
        </p:nvSpPr>
        <p:spPr>
          <a:xfrm>
            <a:off x="-180975" y="1628775"/>
            <a:ext cx="3240088" cy="1077913"/>
          </a:xfrm>
          <a:prstGeom prst="rect">
            <a:avLst/>
          </a:prstGeom>
          <a:noFill/>
        </p:spPr>
        <p:txBody>
          <a:bodyPr>
            <a:spAutoFit/>
          </a:bodyPr>
          <a:lstStyle/>
          <a:p>
            <a:pPr fontAlgn="auto">
              <a:spcBef>
                <a:spcPts val="0"/>
              </a:spcBef>
              <a:spcAft>
                <a:spcPts val="0"/>
              </a:spcAft>
              <a:defRPr/>
            </a:pPr>
            <a:r>
              <a:rPr lang="ru-RU" sz="3200" b="1" dirty="0">
                <a:solidFill>
                  <a:schemeClr val="bg1"/>
                </a:solidFill>
                <a:effectLst>
                  <a:outerShdw blurRad="38100" dist="38100" dir="2700000" algn="tl">
                    <a:srgbClr val="000000">
                      <a:alpha val="43137"/>
                    </a:srgbClr>
                  </a:outerShdw>
                </a:effectLst>
                <a:latin typeface="Monotype Corsiva" pitchFamily="66" charset="0"/>
              </a:rPr>
              <a:t>«ДОБРЫХ РУК </a:t>
            </a:r>
          </a:p>
          <a:p>
            <a:pPr fontAlgn="auto">
              <a:spcBef>
                <a:spcPts val="0"/>
              </a:spcBef>
              <a:spcAft>
                <a:spcPts val="0"/>
              </a:spcAft>
              <a:defRPr/>
            </a:pPr>
            <a:r>
              <a:rPr lang="ru-RU" sz="3200" b="1" dirty="0">
                <a:solidFill>
                  <a:schemeClr val="bg1"/>
                </a:solidFill>
                <a:effectLst>
                  <a:outerShdw blurRad="38100" dist="38100" dir="2700000" algn="tl">
                    <a:srgbClr val="000000">
                      <a:alpha val="43137"/>
                    </a:srgbClr>
                  </a:outerShdw>
                </a:effectLst>
                <a:latin typeface="Monotype Corsiva" pitchFamily="66" charset="0"/>
              </a:rPr>
              <a:t>МАСТЕРСТВО»</a:t>
            </a:r>
            <a:endParaRPr lang="ru-RU" sz="3200" b="1" dirty="0">
              <a:solidFill>
                <a:schemeClr val="bg1"/>
              </a:solidFill>
              <a:effectLst>
                <a:outerShdw blurRad="38100" dist="38100" dir="2700000" algn="tl">
                  <a:srgbClr val="000000">
                    <a:alpha val="43137"/>
                  </a:srgbClr>
                </a:outerShdw>
              </a:effectLst>
              <a:latin typeface="Monotype Corsiva" pitchFamily="66" charset="0"/>
            </a:endParaRPr>
          </a:p>
        </p:txBody>
      </p:sp>
      <p:pic>
        <p:nvPicPr>
          <p:cNvPr id="7" name="Объект 6"/>
          <p:cNvPicPr>
            <a:picLocks noGrp="1" noChangeAspect="1"/>
          </p:cNvPicPr>
          <p:nvPr>
            <p:ph idx="1"/>
          </p:nvPr>
        </p:nvPicPr>
        <p:blipFill>
          <a:blip r:embed="rId3" cstate="print">
            <a:extLst>
              <a:ext uri="{28A0092B-C50C-407E-A947-70E740481C1C}"/>
            </a:extLst>
          </a:blip>
          <a:stretch>
            <a:fillRect/>
          </a:stretch>
        </p:blipFill>
        <p:spPr>
          <a:xfrm>
            <a:off x="4355976" y="-146582"/>
            <a:ext cx="4959463" cy="3719598"/>
          </a:xfrm>
          <a:effectLst>
            <a:softEdge rad="112500"/>
          </a:effectLst>
        </p:spPr>
      </p:pic>
      <p:pic>
        <p:nvPicPr>
          <p:cNvPr id="8" name="Рисунок 7"/>
          <p:cNvPicPr>
            <a:picLocks noChangeAspect="1"/>
          </p:cNvPicPr>
          <p:nvPr/>
        </p:nvPicPr>
        <p:blipFill>
          <a:blip r:embed="rId4" cstate="print">
            <a:extLst>
              <a:ext uri="{28A0092B-C50C-407E-A947-70E740481C1C}"/>
            </a:extLst>
          </a:blip>
          <a:stretch>
            <a:fillRect/>
          </a:stretch>
        </p:blipFill>
        <p:spPr>
          <a:xfrm>
            <a:off x="4499992" y="3104964"/>
            <a:ext cx="5004048" cy="375303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8313" y="534988"/>
            <a:ext cx="8042275" cy="914400"/>
          </a:xfrm>
        </p:spPr>
        <p:txBody>
          <a:bodyPr/>
          <a:lstStyle/>
          <a:p>
            <a:pPr algn="ctr" fontAlgn="auto">
              <a:spcAft>
                <a:spcPts val="0"/>
              </a:spcAft>
              <a:defRPr/>
            </a:pPr>
            <a:r>
              <a:rPr lang="ru-RU" sz="4400" dirty="0">
                <a:latin typeface="Monotype Corsiva" pitchFamily="66" charset="0"/>
              </a:rPr>
              <a:t>Сочинение – </a:t>
            </a:r>
            <a:r>
              <a:rPr lang="ru-RU" sz="4400" dirty="0" smtClean="0">
                <a:latin typeface="Monotype Corsiva" pitchFamily="66" charset="0"/>
              </a:rPr>
              <a:t>описание. </a:t>
            </a:r>
            <a:br>
              <a:rPr lang="ru-RU" sz="4400" dirty="0" smtClean="0">
                <a:latin typeface="Monotype Corsiva" pitchFamily="66" charset="0"/>
              </a:rPr>
            </a:br>
            <a:r>
              <a:rPr lang="ru-RU" sz="4400" dirty="0" err="1" smtClean="0">
                <a:latin typeface="Monotype Corsiva" pitchFamily="66" charset="0"/>
              </a:rPr>
              <a:t>Жостовский</a:t>
            </a:r>
            <a:r>
              <a:rPr lang="ru-RU" sz="4400" dirty="0" smtClean="0">
                <a:latin typeface="Monotype Corsiva" pitchFamily="66" charset="0"/>
              </a:rPr>
              <a:t> </a:t>
            </a:r>
            <a:r>
              <a:rPr lang="ru-RU" sz="4400" dirty="0">
                <a:latin typeface="Monotype Corsiva" pitchFamily="66" charset="0"/>
              </a:rPr>
              <a:t>поднос</a:t>
            </a:r>
            <a:r>
              <a:rPr lang="ru-RU" sz="4400" dirty="0"/>
              <a:t>.</a:t>
            </a:r>
          </a:p>
        </p:txBody>
      </p:sp>
      <p:pic>
        <p:nvPicPr>
          <p:cNvPr id="18434" name="Picture 2"/>
          <p:cNvPicPr>
            <a:picLocks noGrp="1" noChangeAspect="1" noChangeArrowheads="1"/>
          </p:cNvPicPr>
          <p:nvPr>
            <p:ph idx="1"/>
          </p:nvPr>
        </p:nvPicPr>
        <p:blipFill>
          <a:blip r:embed="rId2"/>
          <a:srcRect/>
          <a:stretch>
            <a:fillRect/>
          </a:stretch>
        </p:blipFill>
        <p:spPr bwMode="auto">
          <a:xfrm>
            <a:off x="323850" y="1196975"/>
            <a:ext cx="2193925" cy="2493963"/>
          </a:xfrm>
        </p:spPr>
      </p:pic>
      <p:pic>
        <p:nvPicPr>
          <p:cNvPr id="18435" name="Picture 3"/>
          <p:cNvPicPr>
            <a:picLocks noChangeAspect="1" noChangeArrowheads="1"/>
          </p:cNvPicPr>
          <p:nvPr/>
        </p:nvPicPr>
        <p:blipFill>
          <a:blip r:embed="rId3"/>
          <a:srcRect/>
          <a:stretch>
            <a:fillRect/>
          </a:stretch>
        </p:blipFill>
        <p:spPr bwMode="auto">
          <a:xfrm>
            <a:off x="6772275" y="3141663"/>
            <a:ext cx="2195513" cy="2573337"/>
          </a:xfrm>
          <a:prstGeom prst="rect">
            <a:avLst/>
          </a:prstGeom>
          <a:noFill/>
          <a:ln w="9525">
            <a:noFill/>
            <a:miter lim="800000"/>
            <a:headEnd/>
            <a:tailEnd/>
          </a:ln>
        </p:spPr>
      </p:pic>
      <p:sp>
        <p:nvSpPr>
          <p:cNvPr id="7" name="Прямоугольник 6"/>
          <p:cNvSpPr/>
          <p:nvPr/>
        </p:nvSpPr>
        <p:spPr>
          <a:xfrm>
            <a:off x="1063625" y="3284538"/>
            <a:ext cx="5761038" cy="2954337"/>
          </a:xfrm>
          <a:prstGeom prst="rect">
            <a:avLst/>
          </a:prstGeom>
        </p:spPr>
        <p:txBody>
          <a:bodyPr>
            <a:spAutoFit/>
          </a:bodyPr>
          <a:lstStyle/>
          <a:p>
            <a:pPr fontAlgn="auto">
              <a:spcBef>
                <a:spcPts val="0"/>
              </a:spcBef>
              <a:spcAft>
                <a:spcPts val="0"/>
              </a:spcAft>
              <a:defRPr/>
            </a:pPr>
            <a:endParaRPr lang="ru-RU" sz="2800" i="1" dirty="0">
              <a:solidFill>
                <a:srgbClr val="FFFF00"/>
              </a:solidFill>
              <a:effectLst>
                <a:outerShdw blurRad="38100" dist="38100" dir="2700000" algn="tl">
                  <a:srgbClr val="000000">
                    <a:alpha val="43137"/>
                  </a:srgbClr>
                </a:outerShdw>
              </a:effectLst>
              <a:latin typeface="+mn-lt"/>
            </a:endParaRPr>
          </a:p>
          <a:p>
            <a:pPr fontAlgn="auto">
              <a:spcBef>
                <a:spcPts val="0"/>
              </a:spcBef>
              <a:spcAft>
                <a:spcPts val="0"/>
              </a:spcAft>
              <a:defRPr/>
            </a:pPr>
            <a:r>
              <a:rPr lang="ru-RU" sz="2800" i="1" dirty="0">
                <a:solidFill>
                  <a:srgbClr val="FFFF00"/>
                </a:solidFill>
                <a:effectLst>
                  <a:outerShdw blurRad="38100" dist="38100" dir="2700000" algn="tl">
                    <a:srgbClr val="000000">
                      <a:alpha val="43137"/>
                    </a:srgbClr>
                  </a:outerShdw>
                </a:effectLst>
                <a:latin typeface="+mn-lt"/>
              </a:rPr>
              <a:t>  Есть </a:t>
            </a:r>
            <a:r>
              <a:rPr lang="ru-RU" sz="2800" i="1" dirty="0">
                <a:solidFill>
                  <a:srgbClr val="FFFF00"/>
                </a:solidFill>
                <a:effectLst>
                  <a:outerShdw blurRad="38100" dist="38100" dir="2700000" algn="tl">
                    <a:srgbClr val="000000">
                      <a:alpha val="43137"/>
                    </a:srgbClr>
                  </a:outerShdw>
                </a:effectLst>
                <a:latin typeface="+mn-lt"/>
              </a:rPr>
              <a:t>на </a:t>
            </a:r>
            <a:r>
              <a:rPr lang="ru-RU" sz="2800" i="1" dirty="0" err="1">
                <a:solidFill>
                  <a:srgbClr val="FFFF00"/>
                </a:solidFill>
                <a:effectLst>
                  <a:outerShdw blurRad="38100" dist="38100" dir="2700000" algn="tl">
                    <a:srgbClr val="000000">
                      <a:alpha val="43137"/>
                    </a:srgbClr>
                  </a:outerShdw>
                </a:effectLst>
                <a:latin typeface="+mn-lt"/>
              </a:rPr>
              <a:t>жостовском</a:t>
            </a:r>
            <a:r>
              <a:rPr lang="ru-RU" sz="2800" i="1" dirty="0">
                <a:solidFill>
                  <a:srgbClr val="FFFF00"/>
                </a:solidFill>
                <a:effectLst>
                  <a:outerShdw blurRad="38100" dist="38100" dir="2700000" algn="tl">
                    <a:srgbClr val="000000">
                      <a:alpha val="43137"/>
                    </a:srgbClr>
                  </a:outerShdw>
                </a:effectLst>
                <a:latin typeface="+mn-lt"/>
              </a:rPr>
              <a:t> подносе  </a:t>
            </a:r>
          </a:p>
          <a:p>
            <a:pPr fontAlgn="auto">
              <a:spcBef>
                <a:spcPts val="0"/>
              </a:spcBef>
              <a:spcAft>
                <a:spcPts val="0"/>
              </a:spcAft>
              <a:defRPr/>
            </a:pPr>
            <a:r>
              <a:rPr lang="ru-RU" sz="2800" i="1" dirty="0">
                <a:solidFill>
                  <a:srgbClr val="FFFF00"/>
                </a:solidFill>
                <a:effectLst>
                  <a:outerShdw blurRad="38100" dist="38100" dir="2700000" algn="tl">
                    <a:srgbClr val="000000">
                      <a:alpha val="43137"/>
                    </a:srgbClr>
                  </a:outerShdw>
                </a:effectLst>
                <a:latin typeface="+mn-lt"/>
              </a:rPr>
              <a:t>  И букет, в ночи горящий, </a:t>
            </a:r>
          </a:p>
          <a:p>
            <a:pPr fontAlgn="auto">
              <a:spcBef>
                <a:spcPts val="0"/>
              </a:spcBef>
              <a:spcAft>
                <a:spcPts val="0"/>
              </a:spcAft>
              <a:defRPr/>
            </a:pPr>
            <a:r>
              <a:rPr lang="ru-RU" sz="2800" i="1" dirty="0">
                <a:solidFill>
                  <a:srgbClr val="FFFF00"/>
                </a:solidFill>
                <a:effectLst>
                  <a:outerShdw blurRad="38100" dist="38100" dir="2700000" algn="tl">
                    <a:srgbClr val="000000">
                      <a:alpha val="43137"/>
                    </a:srgbClr>
                  </a:outerShdw>
                </a:effectLst>
                <a:latin typeface="+mn-lt"/>
              </a:rPr>
              <a:t>  Птица-жар, что весть приносит. </a:t>
            </a:r>
          </a:p>
          <a:p>
            <a:pPr fontAlgn="auto">
              <a:spcBef>
                <a:spcPts val="0"/>
              </a:spcBef>
              <a:spcAft>
                <a:spcPts val="0"/>
              </a:spcAft>
              <a:defRPr/>
            </a:pPr>
            <a:r>
              <a:rPr lang="ru-RU" sz="2800" i="1" dirty="0">
                <a:solidFill>
                  <a:srgbClr val="FFFF00"/>
                </a:solidFill>
                <a:effectLst>
                  <a:outerShdw blurRad="38100" dist="38100" dir="2700000" algn="tl">
                    <a:srgbClr val="000000">
                      <a:alpha val="43137"/>
                    </a:srgbClr>
                  </a:outerShdw>
                </a:effectLst>
                <a:latin typeface="+mn-lt"/>
              </a:rPr>
              <a:t>  Есть поднос, плоды дарящий... </a:t>
            </a:r>
          </a:p>
          <a:p>
            <a:pPr fontAlgn="auto">
              <a:spcBef>
                <a:spcPts val="0"/>
              </a:spcBef>
              <a:spcAft>
                <a:spcPts val="0"/>
              </a:spcAft>
              <a:defRPr/>
            </a:pPr>
            <a:r>
              <a:rPr lang="ru-RU" sz="2800" i="1" dirty="0">
                <a:solidFill>
                  <a:srgbClr val="FFFF00"/>
                </a:solidFill>
                <a:effectLst>
                  <a:outerShdw blurRad="38100" dist="38100" dir="2700000" algn="tl">
                    <a:srgbClr val="000000">
                      <a:alpha val="43137"/>
                    </a:srgbClr>
                  </a:outerShdw>
                </a:effectLst>
                <a:latin typeface="+mn-lt"/>
              </a:rPr>
              <a:t> </a:t>
            </a:r>
          </a:p>
          <a:p>
            <a:pPr fontAlgn="auto">
              <a:spcBef>
                <a:spcPts val="0"/>
              </a:spcBef>
              <a:spcAft>
                <a:spcPts val="0"/>
              </a:spcAft>
              <a:defRPr/>
            </a:pPr>
            <a:r>
              <a:rPr lang="ru-RU" dirty="0">
                <a:latin typeface="+mn-lt"/>
              </a:rPr>
              <a:t> </a:t>
            </a:r>
          </a:p>
        </p:txBody>
      </p:sp>
      <p:sp>
        <p:nvSpPr>
          <p:cNvPr id="18437" name="Прямоугольник 7"/>
          <p:cNvSpPr>
            <a:spLocks noChangeArrowheads="1"/>
          </p:cNvSpPr>
          <p:nvPr/>
        </p:nvSpPr>
        <p:spPr bwMode="auto">
          <a:xfrm>
            <a:off x="2700338" y="1484313"/>
            <a:ext cx="4572000" cy="2308225"/>
          </a:xfrm>
          <a:prstGeom prst="rect">
            <a:avLst/>
          </a:prstGeom>
          <a:noFill/>
          <a:ln w="9525">
            <a:noFill/>
            <a:miter lim="800000"/>
            <a:headEnd/>
            <a:tailEnd/>
          </a:ln>
        </p:spPr>
        <p:txBody>
          <a:bodyPr>
            <a:spAutoFit/>
          </a:bodyPr>
          <a:lstStyle/>
          <a:p>
            <a:r>
              <a:rPr lang="ru-RU" sz="2800" i="1">
                <a:solidFill>
                  <a:srgbClr val="FFFF00"/>
                </a:solidFill>
                <a:latin typeface="Palatino Linotype" pitchFamily="18" charset="0"/>
              </a:rPr>
              <a:t>Красно-алые бутоны </a:t>
            </a:r>
          </a:p>
          <a:p>
            <a:r>
              <a:rPr lang="ru-RU" sz="2800" i="1">
                <a:solidFill>
                  <a:srgbClr val="FFFF00"/>
                </a:solidFill>
                <a:latin typeface="Palatino Linotype" pitchFamily="18" charset="0"/>
              </a:rPr>
              <a:t>В изумрудах листьев тонут. </a:t>
            </a:r>
          </a:p>
          <a:p>
            <a:r>
              <a:rPr lang="ru-RU" sz="2800" i="1">
                <a:solidFill>
                  <a:srgbClr val="FFFF00"/>
                </a:solidFill>
                <a:latin typeface="Palatino Linotype" pitchFamily="18" charset="0"/>
              </a:rPr>
              <a:t>Незабудки и пионы</a:t>
            </a:r>
          </a:p>
          <a:p>
            <a:r>
              <a:rPr lang="ru-RU" sz="2800" i="1">
                <a:solidFill>
                  <a:srgbClr val="FFFF00"/>
                </a:solidFill>
                <a:latin typeface="Palatino Linotype" pitchFamily="18" charset="0"/>
              </a:rPr>
              <a:t>Обрамляют розы омут</a:t>
            </a:r>
            <a:r>
              <a:rPr lang="ru-RU" sz="3200" i="1">
                <a:solidFill>
                  <a:srgbClr val="FFFF00"/>
                </a:solidFill>
                <a:latin typeface="Palatino Linotype" pitchFamily="18" charset="0"/>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Рисунок 4"/>
          <p:cNvPicPr>
            <a:picLocks noChangeAspect="1"/>
          </p:cNvPicPr>
          <p:nvPr/>
        </p:nvPicPr>
        <p:blipFill>
          <a:blip r:embed="rId2"/>
          <a:srcRect/>
          <a:stretch>
            <a:fillRect/>
          </a:stretch>
        </p:blipFill>
        <p:spPr bwMode="auto">
          <a:xfrm>
            <a:off x="14288" y="9525"/>
            <a:ext cx="9129712" cy="682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Рисунок 1"/>
          <p:cNvPicPr>
            <a:picLocks noChangeAspect="1"/>
          </p:cNvPicPr>
          <p:nvPr/>
        </p:nvPicPr>
        <p:blipFill>
          <a:blip r:embed="rId2"/>
          <a:srcRect/>
          <a:stretch>
            <a:fillRect/>
          </a:stretch>
        </p:blipFill>
        <p:spPr bwMode="auto">
          <a:xfrm>
            <a:off x="0" y="0"/>
            <a:ext cx="4611688" cy="3500438"/>
          </a:xfrm>
          <a:prstGeom prst="rect">
            <a:avLst/>
          </a:prstGeom>
          <a:noFill/>
          <a:ln w="9525">
            <a:noFill/>
            <a:miter lim="800000"/>
            <a:headEnd/>
            <a:tailEnd/>
          </a:ln>
        </p:spPr>
      </p:pic>
      <p:pic>
        <p:nvPicPr>
          <p:cNvPr id="20482" name="Рисунок 2"/>
          <p:cNvPicPr>
            <a:picLocks noChangeAspect="1"/>
          </p:cNvPicPr>
          <p:nvPr/>
        </p:nvPicPr>
        <p:blipFill>
          <a:blip r:embed="rId3"/>
          <a:srcRect/>
          <a:stretch>
            <a:fillRect/>
          </a:stretch>
        </p:blipFill>
        <p:spPr bwMode="auto">
          <a:xfrm>
            <a:off x="4448175" y="-17463"/>
            <a:ext cx="4695825" cy="3517901"/>
          </a:xfrm>
          <a:prstGeom prst="rect">
            <a:avLst/>
          </a:prstGeom>
          <a:noFill/>
          <a:ln w="9525">
            <a:noFill/>
            <a:miter lim="800000"/>
            <a:headEnd/>
            <a:tailEnd/>
          </a:ln>
        </p:spPr>
      </p:pic>
      <p:pic>
        <p:nvPicPr>
          <p:cNvPr id="20483" name="Рисунок 3"/>
          <p:cNvPicPr>
            <a:picLocks noChangeAspect="1"/>
          </p:cNvPicPr>
          <p:nvPr/>
        </p:nvPicPr>
        <p:blipFill>
          <a:blip r:embed="rId4"/>
          <a:srcRect/>
          <a:stretch>
            <a:fillRect/>
          </a:stretch>
        </p:blipFill>
        <p:spPr bwMode="auto">
          <a:xfrm>
            <a:off x="0" y="3500438"/>
            <a:ext cx="4457700" cy="3340100"/>
          </a:xfrm>
          <a:prstGeom prst="rect">
            <a:avLst/>
          </a:prstGeom>
          <a:noFill/>
          <a:ln w="9525">
            <a:noFill/>
            <a:miter lim="800000"/>
            <a:headEnd/>
            <a:tailEnd/>
          </a:ln>
        </p:spPr>
      </p:pic>
      <p:pic>
        <p:nvPicPr>
          <p:cNvPr id="20484" name="Рисунок 6"/>
          <p:cNvPicPr>
            <a:picLocks noChangeAspect="1"/>
          </p:cNvPicPr>
          <p:nvPr/>
        </p:nvPicPr>
        <p:blipFill>
          <a:blip r:embed="rId5"/>
          <a:srcRect/>
          <a:stretch>
            <a:fillRect/>
          </a:stretch>
        </p:blipFill>
        <p:spPr bwMode="auto">
          <a:xfrm>
            <a:off x="4457700" y="3500438"/>
            <a:ext cx="4672013" cy="335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Рисунок 5"/>
          <p:cNvPicPr>
            <a:picLocks noChangeAspect="1"/>
          </p:cNvPicPr>
          <p:nvPr/>
        </p:nvPicPr>
        <p:blipFill>
          <a:blip r:embed="rId2"/>
          <a:srcRect/>
          <a:stretch>
            <a:fillRect/>
          </a:stretch>
        </p:blipFill>
        <p:spPr bwMode="auto">
          <a:xfrm>
            <a:off x="-180975" y="-92075"/>
            <a:ext cx="9672638" cy="695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Базовая">
  <a:themeElements>
    <a:clrScheme name="Литейная">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478</TotalTime>
  <Words>561</Words>
  <Application>Microsoft Office PowerPoint</Application>
  <PresentationFormat>Экран (4:3)</PresentationFormat>
  <Paragraphs>58</Paragraphs>
  <Slides>45</Slides>
  <Notes>0</Notes>
  <HiddenSlides>0</HiddenSlides>
  <MMClips>4</MMClips>
  <ScaleCrop>false</ScaleCrop>
  <HeadingPairs>
    <vt:vector size="6" baseType="variant">
      <vt:variant>
        <vt:lpstr>Использованные шрифты</vt:lpstr>
      </vt:variant>
      <vt:variant>
        <vt:i4>5</vt:i4>
      </vt:variant>
      <vt:variant>
        <vt:lpstr>Шаблон оформления</vt:lpstr>
      </vt:variant>
      <vt:variant>
        <vt:i4>6</vt:i4>
      </vt:variant>
      <vt:variant>
        <vt:lpstr>Заголовки слайдов</vt:lpstr>
      </vt:variant>
      <vt:variant>
        <vt:i4>45</vt:i4>
      </vt:variant>
    </vt:vector>
  </HeadingPairs>
  <TitlesOfParts>
    <vt:vector size="56" baseType="lpstr">
      <vt:lpstr>Palatino Linotype</vt:lpstr>
      <vt:lpstr>Arial</vt:lpstr>
      <vt:lpstr>Wingdings</vt:lpstr>
      <vt:lpstr>Calibri</vt:lpstr>
      <vt:lpstr>Monotype Corsiva</vt:lpstr>
      <vt:lpstr>Базовая</vt:lpstr>
      <vt:lpstr>Базовая</vt:lpstr>
      <vt:lpstr>Базовая</vt:lpstr>
      <vt:lpstr>Базовая</vt:lpstr>
      <vt:lpstr>Базовая</vt:lpstr>
      <vt:lpstr>Базовая</vt:lpstr>
      <vt:lpstr>Слайд 1</vt:lpstr>
      <vt:lpstr>Слайд 2</vt:lpstr>
      <vt:lpstr>Слайд 3</vt:lpstr>
      <vt:lpstr>Слайд 4</vt:lpstr>
      <vt:lpstr>Слайд 5</vt:lpstr>
      <vt:lpstr>Сочинение – описание.  Жостовский поднос.</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1</cp:lastModifiedBy>
  <cp:revision>33</cp:revision>
  <dcterms:created xsi:type="dcterms:W3CDTF">2015-09-28T18:33:30Z</dcterms:created>
  <dcterms:modified xsi:type="dcterms:W3CDTF">2015-10-08T08:41:54Z</dcterms:modified>
</cp:coreProperties>
</file>