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E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Занимательные игры с прищепками, как одно из направлений в логопедической работе</a:t>
            </a:r>
            <a:r>
              <a:rPr lang="ru-RU" sz="31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детьми дошкольного возраста</a:t>
            </a:r>
            <a:endParaRPr lang="ru-RU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32560" y="4293096"/>
            <a:ext cx="7406640" cy="208823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b="1" i="1" dirty="0" smtClean="0">
                <a:solidFill>
                  <a:schemeClr val="tx2"/>
                </a:solidFill>
              </a:rPr>
              <a:t>Учителя-логопеды: </a:t>
            </a:r>
            <a:endParaRPr lang="en-US" sz="2000" b="1" i="1" dirty="0" smtClean="0">
              <a:solidFill>
                <a:schemeClr val="tx2"/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tx2"/>
                </a:solidFill>
              </a:rPr>
              <a:t>Ильенко Ирина Леонидовна,</a:t>
            </a:r>
          </a:p>
          <a:p>
            <a:pPr algn="r"/>
            <a:r>
              <a:rPr lang="ru-RU" sz="2000" b="1" i="1" dirty="0" err="1" smtClean="0">
                <a:solidFill>
                  <a:schemeClr val="tx2"/>
                </a:solidFill>
              </a:rPr>
              <a:t>Никанина</a:t>
            </a:r>
            <a:r>
              <a:rPr lang="ru-RU" sz="2000" b="1" i="1" dirty="0" smtClean="0">
                <a:solidFill>
                  <a:schemeClr val="tx2"/>
                </a:solidFill>
              </a:rPr>
              <a:t> Наталья Валерьевна</a:t>
            </a:r>
          </a:p>
          <a:p>
            <a:pPr algn="r"/>
            <a:r>
              <a:rPr lang="ru-RU" sz="1800" b="1" i="1" dirty="0" smtClean="0">
                <a:latin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</a:rPr>
              <a:t>БДОУ г.Омска «Детский сад №19</a:t>
            </a:r>
            <a:r>
              <a:rPr lang="en-US" sz="1800" b="1" i="1" dirty="0" smtClean="0">
                <a:latin typeface="Times New Roman" pitchFamily="18" charset="0"/>
              </a:rPr>
              <a:t>1</a:t>
            </a:r>
            <a:endParaRPr lang="ru-RU" sz="1800" b="1" i="1" dirty="0" smtClean="0">
              <a:latin typeface="Times New Roman" pitchFamily="18" charset="0"/>
            </a:endParaRPr>
          </a:p>
          <a:p>
            <a:pPr algn="r"/>
            <a:r>
              <a:rPr lang="ru-RU" sz="1800" b="1" i="1" dirty="0" smtClean="0">
                <a:latin typeface="Times New Roman" pitchFamily="18" charset="0"/>
              </a:rPr>
              <a:t> компенсирующего вида»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Омск – 2015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IMG4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3936436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:\Наши Документы\Документы_Ирина\Фото\2013-2014\прищепки\DSC_03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259727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Бельевая прищепка – история и современность</a:t>
            </a:r>
            <a:endParaRPr lang="ru-RU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60032" y="1124744"/>
            <a:ext cx="4073656" cy="5062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i="1" dirty="0" smtClean="0">
                <a:solidFill>
                  <a:srgbClr val="573E01"/>
                </a:solidFill>
              </a:rPr>
              <a:t>	</a:t>
            </a:r>
            <a:r>
              <a:rPr lang="ru-RU" sz="14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Археологи </a:t>
            </a:r>
            <a:r>
              <a:rPr lang="ru-RU" sz="14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относят момент ее возникновения в далекие первобытные времена. Женщины-хранительницы пещерного огня носили тогда некое подобие одежды. Им приходилось ее стирать и сушить над костром или на солнце. Тогда и была придумана прищепка</a:t>
            </a:r>
            <a:r>
              <a:rPr lang="ru-RU" sz="14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	Она </a:t>
            </a:r>
            <a:r>
              <a:rPr lang="ru-RU" sz="14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примитивно состояла из двух щепок (отсюда и название - "при-щепка"), перевязанных высохшими жилами убитых животных. Женщины использовали ее не только как средство для закрепления одежды на веревке (которая представляла из себя жгут из высохших жил, вперемешку с лозой, тонкими эластичными ветвями кустарников) .</a:t>
            </a:r>
            <a:br>
              <a:rPr lang="ru-RU" sz="14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Также прищепка служила им "заколкой" для волос или чем-то вроде пуговиц на теплой одежде.</a:t>
            </a:r>
          </a:p>
          <a:p>
            <a:pPr>
              <a:buNone/>
            </a:pPr>
            <a:r>
              <a:rPr lang="ru-RU" sz="1400" dirty="0" smtClean="0"/>
              <a:t>	</a:t>
            </a:r>
            <a:r>
              <a:rPr lang="ru-RU" sz="15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Интересно </a:t>
            </a:r>
            <a:r>
              <a:rPr lang="ru-RU" sz="15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что для американцев прищепка существует с 1850 года. В Филадельфии есть памятник </a:t>
            </a:r>
            <a:r>
              <a:rPr lang="ru-RU" sz="15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Прищепке</a:t>
            </a:r>
            <a:r>
              <a:rPr lang="ru-RU" sz="15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, скульптор Клаус Ольденбург создал его в 1976 году.</a:t>
            </a:r>
          </a:p>
          <a:p>
            <a:endParaRPr lang="ru-RU" sz="1400" b="1" i="1" dirty="0">
              <a:solidFill>
                <a:srgbClr val="573E01"/>
              </a:solidFill>
            </a:endParaRPr>
          </a:p>
        </p:txBody>
      </p:sp>
      <p:pic>
        <p:nvPicPr>
          <p:cNvPr id="9" name="Содержимое 8" descr="История создания прищепк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амятник прищепк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01008"/>
            <a:ext cx="2214766" cy="283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Педагогика 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Марии Монтессори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развивающие игры с прищепками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524000"/>
            <a:ext cx="4505704" cy="46634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9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Мария Монтессори (1870 - 1952) - выдающийся итальянский педагог и психолог - в начале века разработала свою систему преподавания. Изначально эта система предназначалась для детей с отклонениями в умственном развитии. Позднее Мария Монтессори стала применять ее для обучения всех детей, независимо от их способностей.</a:t>
            </a:r>
          </a:p>
          <a:p>
            <a:pPr>
              <a:buNone/>
            </a:pPr>
            <a:r>
              <a:rPr lang="ru-RU" sz="29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	Ее </a:t>
            </a:r>
            <a:r>
              <a:rPr lang="ru-RU" sz="29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выдвигали на Нобелевскую премию дважды. Именно эта женщина открыла, что развитие мелкой моторики напрямую связано с развитием речи и мышления, описала особые периоды восприимчивости ребенка к </a:t>
            </a:r>
            <a:r>
              <a:rPr lang="ru-RU" sz="29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определенным </a:t>
            </a:r>
            <a:r>
              <a:rPr lang="ru-RU" sz="29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знаниям и прочее</a:t>
            </a:r>
            <a:r>
              <a:rPr lang="ru-RU" sz="29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9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9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играх Монтессори ребенку предлагается делать все самому. Конечно перед этим, показав как выполнить то или иное действие</a:t>
            </a:r>
            <a:r>
              <a:rPr lang="ru-RU" sz="29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b="1" i="1" dirty="0" smtClean="0">
              <a:solidFill>
                <a:srgbClr val="573E0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	Мария Монтессори первая предложила использовать в педагогике бельевые прищепки.</a:t>
            </a:r>
          </a:p>
          <a:p>
            <a:pPr>
              <a:buNone/>
            </a:pPr>
            <a:r>
              <a:rPr lang="ru-RU" sz="29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	Игровая </a:t>
            </a:r>
            <a:r>
              <a:rPr lang="ru-RU" sz="29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форма, как известно, является предпочтительной для обучения и развития детей дошкольного возраста. Игры с разноцветными прищепками доставляют радость и веселье детям. </a:t>
            </a:r>
            <a:r>
              <a:rPr lang="ru-RU" sz="2900" b="1" i="1" dirty="0" smtClean="0">
                <a:solidFill>
                  <a:srgbClr val="573E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900" b="1" i="1" dirty="0">
              <a:solidFill>
                <a:srgbClr val="573E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montessoristudio.files.wordpress.com/2012/03/mm193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2808312" cy="34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 и активизация словаря</a:t>
            </a:r>
            <a:endParaRPr lang="ru-RU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SC_0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96752"/>
            <a:ext cx="3312368" cy="248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SCF19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05064"/>
            <a:ext cx="3076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SC_00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05064"/>
            <a:ext cx="30723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SCF18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789040"/>
            <a:ext cx="1656184" cy="12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:\Наши Документы\Документы_Ирина\Фото\2013-2014\прищепки\DSC_03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229200"/>
            <a:ext cx="194577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1080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29782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SCF18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827" y="458670"/>
            <a:ext cx="2904323" cy="217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SCF19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987009"/>
            <a:ext cx="3096344" cy="232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204864"/>
            <a:ext cx="2299915" cy="172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SCF19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3220" y="4005064"/>
            <a:ext cx="30723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пространственных представлений</a:t>
            </a:r>
            <a:endParaRPr lang="ru-RU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SCF1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SCF19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29752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IMG40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996952"/>
            <a:ext cx="2558405" cy="191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:\Наши Документы\Документы_Ирина\Фото\2013-2014\прищепки\DSC_03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293096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:\Наши Документы\Документы_Ирина\Фото\2013-2014\прищепки\DSC_03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293096"/>
            <a:ext cx="2880320" cy="211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Звукопроизношение</a:t>
            </a:r>
            <a:endParaRPr lang="ru-RU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SCF18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052736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SCF1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2520280" cy="188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DSCF18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060848"/>
            <a:ext cx="24962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17032"/>
            <a:ext cx="3543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грамоте, деление слов на слоги и т.д.</a:t>
            </a:r>
            <a:endParaRPr lang="ru-RU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SCF18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268761"/>
            <a:ext cx="2952328" cy="221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SCF18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001491" cy="225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SCF18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86104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</TotalTime>
  <Words>57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Занимательные игры с прищепками, как одно из направлений в логопедической работе с детьми дошкольного возраста</vt:lpstr>
      <vt:lpstr>Бельевая прищепка – история и современность</vt:lpstr>
      <vt:lpstr>Педагогика Марии Монтессори: развивающие игры с прищепками</vt:lpstr>
      <vt:lpstr>Самомассаж и активизация словаря</vt:lpstr>
      <vt:lpstr>Слайд 5</vt:lpstr>
      <vt:lpstr>Формирование пространственных представлений</vt:lpstr>
      <vt:lpstr>Звукопроизношение</vt:lpstr>
      <vt:lpstr>Обучение грамоте, деление слов на слоги и т.д.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Занимательные игры с прищепками, как одно из направлений в логопедической работе с детьми дошкольного возраста </dc:title>
  <dc:creator>Ильенко Сергей</dc:creator>
  <cp:lastModifiedBy>Ильенко Сергей</cp:lastModifiedBy>
  <cp:revision>30</cp:revision>
  <dcterms:created xsi:type="dcterms:W3CDTF">2015-03-22T17:52:08Z</dcterms:created>
  <dcterms:modified xsi:type="dcterms:W3CDTF">2015-03-23T17:49:39Z</dcterms:modified>
</cp:coreProperties>
</file>