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7" r:id="rId4"/>
    <p:sldId id="258" r:id="rId5"/>
    <p:sldId id="271" r:id="rId6"/>
    <p:sldId id="270" r:id="rId7"/>
    <p:sldId id="272" r:id="rId8"/>
    <p:sldId id="260" r:id="rId9"/>
    <p:sldId id="261" r:id="rId10"/>
    <p:sldId id="263" r:id="rId11"/>
    <p:sldId id="264" r:id="rId12"/>
    <p:sldId id="265" r:id="rId13"/>
    <p:sldId id="268" r:id="rId14"/>
    <p:sldId id="266" r:id="rId15"/>
    <p:sldId id="262" r:id="rId16"/>
    <p:sldId id="267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3FA56-F7B4-4E47-94A9-5661557C38F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B2E97-FC7A-4952-AE51-AE99B5E11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2E97-FC7A-4952-AE51-AE99B5E1122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4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9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3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2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8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2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9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8E65-07F9-494B-9972-6ED6395DF2B5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C09C-281E-4B59-AA2F-FB118BF3C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панда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0316" y="52171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Презентацию подготовила</a:t>
            </a:r>
          </a:p>
          <a:p>
            <a:r>
              <a:rPr lang="ru-RU" altLang="ru-RU" dirty="0" err="1" smtClean="0">
                <a:solidFill>
                  <a:srgbClr val="FF0000"/>
                </a:solidFill>
              </a:rPr>
              <a:t>Сардарян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dirty="0" err="1" smtClean="0">
                <a:solidFill>
                  <a:srgbClr val="FF0000"/>
                </a:solidFill>
              </a:rPr>
              <a:t>Ануш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dirty="0" err="1" smtClean="0">
                <a:solidFill>
                  <a:srgbClr val="FF0000"/>
                </a:solidFill>
              </a:rPr>
              <a:t>Алексановна</a:t>
            </a:r>
            <a:endParaRPr lang="ru-RU" altLang="ru-RU" dirty="0" smtClean="0">
              <a:solidFill>
                <a:srgbClr val="FF0000"/>
              </a:solidFill>
            </a:endParaRPr>
          </a:p>
          <a:p>
            <a:r>
              <a:rPr lang="ru-RU" altLang="ru-RU" dirty="0">
                <a:solidFill>
                  <a:srgbClr val="FF0000"/>
                </a:solidFill>
              </a:rPr>
              <a:t>в</a:t>
            </a:r>
            <a:r>
              <a:rPr lang="ru-RU" altLang="ru-RU" dirty="0" smtClean="0">
                <a:solidFill>
                  <a:srgbClr val="FF0000"/>
                </a:solidFill>
              </a:rPr>
              <a:t>оспитатель группы продленного дня</a:t>
            </a:r>
          </a:p>
          <a:p>
            <a:r>
              <a:rPr lang="ru-RU" altLang="ru-RU" dirty="0" smtClean="0">
                <a:solidFill>
                  <a:srgbClr val="FF0000"/>
                </a:solidFill>
              </a:rPr>
              <a:t>ФГОУ-</a:t>
            </a:r>
            <a:r>
              <a:rPr lang="en-US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sz="1200" dirty="0" smtClean="0">
                <a:solidFill>
                  <a:srgbClr val="FF0000"/>
                </a:solidFill>
              </a:rPr>
              <a:t>СОШ</a:t>
            </a:r>
            <a:r>
              <a:rPr lang="ru-RU" altLang="ru-RU" dirty="0" smtClean="0">
                <a:solidFill>
                  <a:srgbClr val="FF0000"/>
                </a:solidFill>
              </a:rPr>
              <a:t> №21 МО РФ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2723" y="102845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Белый с пятнами окрас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Очень радует нам глаз.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Как у кошки панды лапы,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Только чуть великоваты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23" y="1275472"/>
            <a:ext cx="5869029" cy="5128544"/>
          </a:xfrm>
        </p:spPr>
      </p:pic>
    </p:spTree>
    <p:extLst>
      <p:ext uri="{BB962C8B-B14F-4D97-AF65-F5344CB8AC3E}">
        <p14:creationId xmlns:p14="http://schemas.microsoft.com/office/powerpoint/2010/main" val="8229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92D050"/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115506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Большие</a:t>
            </a:r>
            <a:r>
              <a:rPr lang="ru-RU" i="1" dirty="0"/>
              <a:t> панды живут в горных районах, покрытых бамбуковыми лесами, в которых часто идут дожди. Для одной взрослой пары панд, необходимо около 3000 гектаров бамбукового леса для нормального существования. Большие панды были в Китае сокровищем на протяжении 2 тысяч лет. Панда может спать где угодно, даже на земле, но чаще всего она спит на ветвях деревьев. Панды частенько спят днем, но не впадают в спячку как бурые медведи.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07" y="797689"/>
            <a:ext cx="5388581" cy="5633591"/>
          </a:xfrm>
        </p:spPr>
      </p:pic>
    </p:spTree>
    <p:extLst>
      <p:ext uri="{BB962C8B-B14F-4D97-AF65-F5344CB8AC3E}">
        <p14:creationId xmlns:p14="http://schemas.microsoft.com/office/powerpoint/2010/main" val="14855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1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8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"/>
            <a:ext cx="5181600" cy="495776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Затем на шаблон из картона, с помощью клея, наносим отрезанные кончики ватных палочек и располагаем их достаточно плотно друг к другу.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365125"/>
            <a:ext cx="5730240" cy="4707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26790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16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При этом располагаем кончики ватных палочек от краев к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центру.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/>
              <a:t>Каждый следующий слой наносим так, чтобы палочки располагались   между палочками предыдущего ряда;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9" y="1959429"/>
            <a:ext cx="3783343" cy="3823854"/>
          </a:xfrm>
        </p:spPr>
      </p:pic>
    </p:spTree>
    <p:extLst>
      <p:ext uri="{BB962C8B-B14F-4D97-AF65-F5344CB8AC3E}">
        <p14:creationId xmlns:p14="http://schemas.microsoft.com/office/powerpoint/2010/main" val="3132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 центре располагаем палочки вертикально, чтобы придать объем телу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панды.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Соблюдаем прежнюю последовательность - слой за слоем </a:t>
            </a:r>
            <a:r>
              <a:rPr lang="ru-RU" i="1" dirty="0"/>
              <a:t>движемся к </a:t>
            </a:r>
            <a:r>
              <a:rPr lang="ru-RU" i="1" dirty="0" smtClean="0"/>
              <a:t>центру.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Не забываем располагать палочки в центре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вертикально</a:t>
            </a:r>
            <a:r>
              <a:rPr lang="ru-RU" i="1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84" y="1825625"/>
            <a:ext cx="5310216" cy="420704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1170305"/>
            <a:ext cx="5181600" cy="4351338"/>
          </a:xfr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Затем </a:t>
            </a:r>
            <a:r>
              <a:rPr lang="ru-RU" i="1" dirty="0"/>
              <a:t>вырезаем 4 овала из черного картона для лап, 2 поменьше для ушей, а также 2 небольших для глазок и ,1 для </a:t>
            </a:r>
            <a:r>
              <a:rPr lang="ru-RU" i="1" dirty="0" smtClean="0"/>
              <a:t>носа</a:t>
            </a:r>
            <a:r>
              <a:rPr lang="ru-RU" i="1" dirty="0"/>
              <a:t>.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После этого с помощью красок наносим небольшое пятнышко на брюшко и два чуть выше </a:t>
            </a:r>
            <a:r>
              <a:rPr lang="ru-RU" i="1" dirty="0" smtClean="0"/>
              <a:t>глазок.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09" y="1825625"/>
            <a:ext cx="4329641" cy="4651375"/>
          </a:xfrm>
        </p:spPr>
      </p:pic>
    </p:spTree>
    <p:extLst>
      <p:ext uri="{BB962C8B-B14F-4D97-AF65-F5344CB8AC3E}">
        <p14:creationId xmlns:p14="http://schemas.microsoft.com/office/powerpoint/2010/main" val="236623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664971"/>
            <a:ext cx="4238750" cy="44862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Рисуем ротик и панда готова!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160"/>
            <a:ext cx="5715000" cy="46787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А вот и я!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C000"/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Панда – это медведь?</a:t>
            </a:r>
            <a:br>
              <a:rPr lang="ru-RU" b="1" i="1" dirty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904048"/>
            <a:ext cx="5697690" cy="4237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977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92D050"/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6" y="731520"/>
            <a:ext cx="4952516" cy="54454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Ученые никак не могут договориться, к какому классу животных отнести панду. Существуют два различных между собой вида панды. Черна белая панда большая панда весит более 100 кг и выглядит как настоящий медведь, бегают рысью, не умеют рычать, а блеет, как овца, не впадает в зимнюю спячку и не ест мяса.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39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2"/>
                </a:solidFill>
              </a:rPr>
              <a:t>Рыжая панда</a:t>
            </a:r>
            <a:endParaRPr lang="ru-RU" sz="6000" b="1" i="1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rgbClr val="FFC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</a:t>
            </a:r>
            <a:r>
              <a:rPr lang="ru-RU" i="1" dirty="0"/>
              <a:t>Рыжая панда очень похожа на енота, ее длина не превышает 60 см, у нее щетинистый рыжий мех и длинный кустистый хвост, питаются бамбуком, разнообразят свой рацион фруктами, орехами и иногда мелкими животными, обитают у подножия Гималайских гор.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240">
            <a:off x="320542" y="1470944"/>
            <a:ext cx="5181600" cy="4046409"/>
          </a:xfrm>
          <a:gradFill flip="none" rotWithShape="1">
            <a:gsLst>
              <a:gs pos="0">
                <a:srgbClr val="FFC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1632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500" tmFilter="0, 0; .2, .5; .8, .5; 1, 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75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7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3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8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Умный мишка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2"/>
                </a:solidFill>
              </a:rPr>
              <a:t>Панда – мишка очень умный,</a:t>
            </a:r>
            <a:endParaRPr lang="ru-RU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chemeClr val="accent2"/>
                </a:solidFill>
              </a:rPr>
              <a:t>Нацепил очки и фрак,</a:t>
            </a:r>
            <a:endParaRPr lang="ru-RU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chemeClr val="accent2"/>
                </a:solidFill>
              </a:rPr>
              <a:t>И из Азии надумал</a:t>
            </a:r>
            <a:endParaRPr lang="ru-RU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chemeClr val="accent2"/>
                </a:solidFill>
              </a:rPr>
              <a:t>К нам приехать в зоопарк!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61" y="1690688"/>
            <a:ext cx="5887194" cy="412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49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92D050"/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8640" y="91851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Кто такая панда?</a:t>
            </a:r>
          </a:p>
          <a:p>
            <a:pPr marL="0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 Разобраться надо. 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Она медведь или енот?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Ответ наука не дает.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Она ни то, ни это,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Восьмое чудо света.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 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9165"/>
            <a:ext cx="5181600" cy="3884257"/>
          </a:xfrm>
        </p:spPr>
      </p:pic>
    </p:spTree>
    <p:extLst>
      <p:ext uri="{BB962C8B-B14F-4D97-AF65-F5344CB8AC3E}">
        <p14:creationId xmlns:p14="http://schemas.microsoft.com/office/powerpoint/2010/main" val="34312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397</Words>
  <Application>Microsoft Office PowerPoint</Application>
  <PresentationFormat>Широкоэкранный</PresentationFormat>
  <Paragraphs>38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Большая панда</vt:lpstr>
      <vt:lpstr>Панда – это медведь? </vt:lpstr>
      <vt:lpstr>Презентация PowerPoint</vt:lpstr>
      <vt:lpstr>Рыжая панда</vt:lpstr>
      <vt:lpstr>Презентация PowerPoint</vt:lpstr>
      <vt:lpstr>Презентация PowerPoint</vt:lpstr>
      <vt:lpstr>Презентация PowerPoint</vt:lpstr>
      <vt:lpstr>Умный мишка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Панда – это медведь? </dc:title>
  <dc:creator>User</dc:creator>
  <cp:lastModifiedBy>User</cp:lastModifiedBy>
  <cp:revision>17</cp:revision>
  <dcterms:created xsi:type="dcterms:W3CDTF">2015-08-12T06:42:05Z</dcterms:created>
  <dcterms:modified xsi:type="dcterms:W3CDTF">2015-11-03T21:23:22Z</dcterms:modified>
</cp:coreProperties>
</file>