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7" r:id="rId2"/>
    <p:sldId id="256" r:id="rId3"/>
    <p:sldId id="268" r:id="rId4"/>
    <p:sldId id="259" r:id="rId5"/>
    <p:sldId id="261" r:id="rId6"/>
    <p:sldId id="262" r:id="rId7"/>
    <p:sldId id="265" r:id="rId8"/>
    <p:sldId id="260" r:id="rId9"/>
    <p:sldId id="266" r:id="rId10"/>
    <p:sldId id="263" r:id="rId11"/>
    <p:sldId id="269" r:id="rId12"/>
    <p:sldId id="264" r:id="rId13"/>
    <p:sldId id="258" r:id="rId14"/>
    <p:sldId id="25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обои\3373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296400" cy="6874405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609600" y="685800"/>
            <a:ext cx="79248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Соберите из букв слова, 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и вы прочитаете тему урока</a:t>
            </a:r>
          </a:p>
          <a:p>
            <a:pPr algn="ctr"/>
            <a:endParaRPr lang="ru-RU" sz="6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7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реткарах</a:t>
            </a:r>
            <a:r>
              <a:rPr lang="ru-RU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7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нийли</a:t>
            </a:r>
            <a:endParaRPr lang="ru-RU" sz="7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обои\3373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-16405"/>
            <a:ext cx="9296400" cy="6874405"/>
          </a:xfrm>
          <a:prstGeom prst="rect">
            <a:avLst/>
          </a:prstGeom>
          <a:noFill/>
        </p:spPr>
      </p:pic>
      <p:pic>
        <p:nvPicPr>
          <p:cNvPr id="5" name="Picture 20" descr="ВСети Коллективный Разум Почему многие задают глупые вопросы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762000"/>
            <a:ext cx="5181600" cy="38862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3400" y="4572000"/>
            <a:ext cx="7879016" cy="923330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 prst="convex"/>
          </a:sp3d>
        </p:spPr>
        <p:txBody>
          <a:bodyPr wrap="square" lIns="91440" tIns="45720" rIns="91440" bIns="45720">
            <a:spAutoFit/>
            <a:sp3d extrusionH="57150" contourW="12700">
              <a:bevelT w="25400" h="25400" prst="softRound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обои\3373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296400" cy="6874405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</p:pic>
      <p:sp>
        <p:nvSpPr>
          <p:cNvPr id="3" name="Полилиния 2"/>
          <p:cNvSpPr/>
          <p:nvPr/>
        </p:nvSpPr>
        <p:spPr>
          <a:xfrm rot="20619737">
            <a:off x="-41399" y="756014"/>
            <a:ext cx="4485274" cy="1537649"/>
          </a:xfrm>
          <a:custGeom>
            <a:avLst/>
            <a:gdLst>
              <a:gd name="connsiteX0" fmla="*/ 0 w 4516582"/>
              <a:gd name="connsiteY0" fmla="*/ 1043709 h 1736436"/>
              <a:gd name="connsiteX1" fmla="*/ 18473 w 4516582"/>
              <a:gd name="connsiteY1" fmla="*/ 988290 h 1736436"/>
              <a:gd name="connsiteX2" fmla="*/ 55418 w 4516582"/>
              <a:gd name="connsiteY2" fmla="*/ 932872 h 1736436"/>
              <a:gd name="connsiteX3" fmla="*/ 73891 w 4516582"/>
              <a:gd name="connsiteY3" fmla="*/ 905163 h 1736436"/>
              <a:gd name="connsiteX4" fmla="*/ 129309 w 4516582"/>
              <a:gd name="connsiteY4" fmla="*/ 803563 h 1736436"/>
              <a:gd name="connsiteX5" fmla="*/ 184727 w 4516582"/>
              <a:gd name="connsiteY5" fmla="*/ 766618 h 1736436"/>
              <a:gd name="connsiteX6" fmla="*/ 240146 w 4516582"/>
              <a:gd name="connsiteY6" fmla="*/ 738909 h 1736436"/>
              <a:gd name="connsiteX7" fmla="*/ 406400 w 4516582"/>
              <a:gd name="connsiteY7" fmla="*/ 748145 h 1736436"/>
              <a:gd name="connsiteX8" fmla="*/ 434109 w 4516582"/>
              <a:gd name="connsiteY8" fmla="*/ 766618 h 1736436"/>
              <a:gd name="connsiteX9" fmla="*/ 471055 w 4516582"/>
              <a:gd name="connsiteY9" fmla="*/ 822036 h 1736436"/>
              <a:gd name="connsiteX10" fmla="*/ 461818 w 4516582"/>
              <a:gd name="connsiteY10" fmla="*/ 988290 h 1736436"/>
              <a:gd name="connsiteX11" fmla="*/ 452582 w 4516582"/>
              <a:gd name="connsiteY11" fmla="*/ 1016000 h 1736436"/>
              <a:gd name="connsiteX12" fmla="*/ 397164 w 4516582"/>
              <a:gd name="connsiteY12" fmla="*/ 1043709 h 1736436"/>
              <a:gd name="connsiteX13" fmla="*/ 304800 w 4516582"/>
              <a:gd name="connsiteY13" fmla="*/ 1006763 h 1736436"/>
              <a:gd name="connsiteX14" fmla="*/ 286327 w 4516582"/>
              <a:gd name="connsiteY14" fmla="*/ 951345 h 1736436"/>
              <a:gd name="connsiteX15" fmla="*/ 277091 w 4516582"/>
              <a:gd name="connsiteY15" fmla="*/ 923636 h 1736436"/>
              <a:gd name="connsiteX16" fmla="*/ 286327 w 4516582"/>
              <a:gd name="connsiteY16" fmla="*/ 720436 h 1736436"/>
              <a:gd name="connsiteX17" fmla="*/ 304800 w 4516582"/>
              <a:gd name="connsiteY17" fmla="*/ 665018 h 1736436"/>
              <a:gd name="connsiteX18" fmla="*/ 323273 w 4516582"/>
              <a:gd name="connsiteY18" fmla="*/ 637309 h 1736436"/>
              <a:gd name="connsiteX19" fmla="*/ 360218 w 4516582"/>
              <a:gd name="connsiteY19" fmla="*/ 591127 h 1736436"/>
              <a:gd name="connsiteX20" fmla="*/ 415636 w 4516582"/>
              <a:gd name="connsiteY20" fmla="*/ 544945 h 1736436"/>
              <a:gd name="connsiteX21" fmla="*/ 471055 w 4516582"/>
              <a:gd name="connsiteY21" fmla="*/ 526472 h 1736436"/>
              <a:gd name="connsiteX22" fmla="*/ 683491 w 4516582"/>
              <a:gd name="connsiteY22" fmla="*/ 535709 h 1736436"/>
              <a:gd name="connsiteX23" fmla="*/ 711200 w 4516582"/>
              <a:gd name="connsiteY23" fmla="*/ 544945 h 1736436"/>
              <a:gd name="connsiteX24" fmla="*/ 794327 w 4516582"/>
              <a:gd name="connsiteY24" fmla="*/ 609600 h 1736436"/>
              <a:gd name="connsiteX25" fmla="*/ 831273 w 4516582"/>
              <a:gd name="connsiteY25" fmla="*/ 665018 h 1736436"/>
              <a:gd name="connsiteX26" fmla="*/ 840509 w 4516582"/>
              <a:gd name="connsiteY26" fmla="*/ 868218 h 1736436"/>
              <a:gd name="connsiteX27" fmla="*/ 803564 w 4516582"/>
              <a:gd name="connsiteY27" fmla="*/ 905163 h 1736436"/>
              <a:gd name="connsiteX28" fmla="*/ 701964 w 4516582"/>
              <a:gd name="connsiteY28" fmla="*/ 923636 h 1736436"/>
              <a:gd name="connsiteX29" fmla="*/ 665018 w 4516582"/>
              <a:gd name="connsiteY29" fmla="*/ 868218 h 1736436"/>
              <a:gd name="connsiteX30" fmla="*/ 665018 w 4516582"/>
              <a:gd name="connsiteY30" fmla="*/ 609600 h 1736436"/>
              <a:gd name="connsiteX31" fmla="*/ 701964 w 4516582"/>
              <a:gd name="connsiteY31" fmla="*/ 554181 h 1736436"/>
              <a:gd name="connsiteX32" fmla="*/ 738909 w 4516582"/>
              <a:gd name="connsiteY32" fmla="*/ 498763 h 1736436"/>
              <a:gd name="connsiteX33" fmla="*/ 757382 w 4516582"/>
              <a:gd name="connsiteY33" fmla="*/ 471054 h 1736436"/>
              <a:gd name="connsiteX34" fmla="*/ 785091 w 4516582"/>
              <a:gd name="connsiteY34" fmla="*/ 452581 h 1736436"/>
              <a:gd name="connsiteX35" fmla="*/ 840509 w 4516582"/>
              <a:gd name="connsiteY35" fmla="*/ 415636 h 1736436"/>
              <a:gd name="connsiteX36" fmla="*/ 923636 w 4516582"/>
              <a:gd name="connsiteY36" fmla="*/ 378690 h 1736436"/>
              <a:gd name="connsiteX37" fmla="*/ 951346 w 4516582"/>
              <a:gd name="connsiteY37" fmla="*/ 369454 h 1736436"/>
              <a:gd name="connsiteX38" fmla="*/ 979055 w 4516582"/>
              <a:gd name="connsiteY38" fmla="*/ 360218 h 1736436"/>
              <a:gd name="connsiteX39" fmla="*/ 1154546 w 4516582"/>
              <a:gd name="connsiteY39" fmla="*/ 369454 h 1736436"/>
              <a:gd name="connsiteX40" fmla="*/ 1182255 w 4516582"/>
              <a:gd name="connsiteY40" fmla="*/ 378690 h 1736436"/>
              <a:gd name="connsiteX41" fmla="*/ 1265382 w 4516582"/>
              <a:gd name="connsiteY41" fmla="*/ 434109 h 1736436"/>
              <a:gd name="connsiteX42" fmla="*/ 1293091 w 4516582"/>
              <a:gd name="connsiteY42" fmla="*/ 452581 h 1736436"/>
              <a:gd name="connsiteX43" fmla="*/ 1311564 w 4516582"/>
              <a:gd name="connsiteY43" fmla="*/ 480290 h 1736436"/>
              <a:gd name="connsiteX44" fmla="*/ 1357746 w 4516582"/>
              <a:gd name="connsiteY44" fmla="*/ 526472 h 1736436"/>
              <a:gd name="connsiteX45" fmla="*/ 1366982 w 4516582"/>
              <a:gd name="connsiteY45" fmla="*/ 563418 h 1736436"/>
              <a:gd name="connsiteX46" fmla="*/ 1376218 w 4516582"/>
              <a:gd name="connsiteY46" fmla="*/ 591127 h 1736436"/>
              <a:gd name="connsiteX47" fmla="*/ 1357746 w 4516582"/>
              <a:gd name="connsiteY47" fmla="*/ 942109 h 1736436"/>
              <a:gd name="connsiteX48" fmla="*/ 1348509 w 4516582"/>
              <a:gd name="connsiteY48" fmla="*/ 969818 h 1736436"/>
              <a:gd name="connsiteX49" fmla="*/ 1274618 w 4516582"/>
              <a:gd name="connsiteY49" fmla="*/ 1034472 h 1736436"/>
              <a:gd name="connsiteX50" fmla="*/ 1219200 w 4516582"/>
              <a:gd name="connsiteY50" fmla="*/ 1052945 h 1736436"/>
              <a:gd name="connsiteX51" fmla="*/ 1163782 w 4516582"/>
              <a:gd name="connsiteY51" fmla="*/ 1043709 h 1736436"/>
              <a:gd name="connsiteX52" fmla="*/ 1145309 w 4516582"/>
              <a:gd name="connsiteY52" fmla="*/ 1016000 h 1736436"/>
              <a:gd name="connsiteX53" fmla="*/ 1117600 w 4516582"/>
              <a:gd name="connsiteY53" fmla="*/ 932872 h 1736436"/>
              <a:gd name="connsiteX54" fmla="*/ 1126836 w 4516582"/>
              <a:gd name="connsiteY54" fmla="*/ 646545 h 1736436"/>
              <a:gd name="connsiteX55" fmla="*/ 1136073 w 4516582"/>
              <a:gd name="connsiteY55" fmla="*/ 600363 h 1736436"/>
              <a:gd name="connsiteX56" fmla="*/ 1154546 w 4516582"/>
              <a:gd name="connsiteY56" fmla="*/ 563418 h 1736436"/>
              <a:gd name="connsiteX57" fmla="*/ 1173018 w 4516582"/>
              <a:gd name="connsiteY57" fmla="*/ 508000 h 1736436"/>
              <a:gd name="connsiteX58" fmla="*/ 1219200 w 4516582"/>
              <a:gd name="connsiteY58" fmla="*/ 452581 h 1736436"/>
              <a:gd name="connsiteX59" fmla="*/ 1274618 w 4516582"/>
              <a:gd name="connsiteY59" fmla="*/ 406400 h 1736436"/>
              <a:gd name="connsiteX60" fmla="*/ 1320800 w 4516582"/>
              <a:gd name="connsiteY60" fmla="*/ 369454 h 1736436"/>
              <a:gd name="connsiteX61" fmla="*/ 1348509 w 4516582"/>
              <a:gd name="connsiteY61" fmla="*/ 341745 h 1736436"/>
              <a:gd name="connsiteX62" fmla="*/ 1413164 w 4516582"/>
              <a:gd name="connsiteY62" fmla="*/ 304800 h 1736436"/>
              <a:gd name="connsiteX63" fmla="*/ 1468582 w 4516582"/>
              <a:gd name="connsiteY63" fmla="*/ 295563 h 1736436"/>
              <a:gd name="connsiteX64" fmla="*/ 1542473 w 4516582"/>
              <a:gd name="connsiteY64" fmla="*/ 277090 h 1736436"/>
              <a:gd name="connsiteX65" fmla="*/ 1634836 w 4516582"/>
              <a:gd name="connsiteY65" fmla="*/ 267854 h 1736436"/>
              <a:gd name="connsiteX66" fmla="*/ 1985818 w 4516582"/>
              <a:gd name="connsiteY66" fmla="*/ 277090 h 1736436"/>
              <a:gd name="connsiteX67" fmla="*/ 2041236 w 4516582"/>
              <a:gd name="connsiteY67" fmla="*/ 304800 h 1736436"/>
              <a:gd name="connsiteX68" fmla="*/ 2068946 w 4516582"/>
              <a:gd name="connsiteY68" fmla="*/ 314036 h 1736436"/>
              <a:gd name="connsiteX69" fmla="*/ 2087418 w 4516582"/>
              <a:gd name="connsiteY69" fmla="*/ 341745 h 1736436"/>
              <a:gd name="connsiteX70" fmla="*/ 2124364 w 4516582"/>
              <a:gd name="connsiteY70" fmla="*/ 360218 h 1736436"/>
              <a:gd name="connsiteX71" fmla="*/ 2152073 w 4516582"/>
              <a:gd name="connsiteY71" fmla="*/ 387927 h 1736436"/>
              <a:gd name="connsiteX72" fmla="*/ 2198255 w 4516582"/>
              <a:gd name="connsiteY72" fmla="*/ 443345 h 1736436"/>
              <a:gd name="connsiteX73" fmla="*/ 2216727 w 4516582"/>
              <a:gd name="connsiteY73" fmla="*/ 508000 h 1736436"/>
              <a:gd name="connsiteX74" fmla="*/ 2235200 w 4516582"/>
              <a:gd name="connsiteY74" fmla="*/ 535709 h 1736436"/>
              <a:gd name="connsiteX75" fmla="*/ 2253673 w 4516582"/>
              <a:gd name="connsiteY75" fmla="*/ 637309 h 1736436"/>
              <a:gd name="connsiteX76" fmla="*/ 2262909 w 4516582"/>
              <a:gd name="connsiteY76" fmla="*/ 665018 h 1736436"/>
              <a:gd name="connsiteX77" fmla="*/ 2244436 w 4516582"/>
              <a:gd name="connsiteY77" fmla="*/ 960581 h 1736436"/>
              <a:gd name="connsiteX78" fmla="*/ 2235200 w 4516582"/>
              <a:gd name="connsiteY78" fmla="*/ 1025236 h 1736436"/>
              <a:gd name="connsiteX79" fmla="*/ 2216727 w 4516582"/>
              <a:gd name="connsiteY79" fmla="*/ 1080654 h 1736436"/>
              <a:gd name="connsiteX80" fmla="*/ 2161309 w 4516582"/>
              <a:gd name="connsiteY80" fmla="*/ 1136072 h 1736436"/>
              <a:gd name="connsiteX81" fmla="*/ 2096655 w 4516582"/>
              <a:gd name="connsiteY81" fmla="*/ 1200727 h 1736436"/>
              <a:gd name="connsiteX82" fmla="*/ 2068946 w 4516582"/>
              <a:gd name="connsiteY82" fmla="*/ 1219200 h 1736436"/>
              <a:gd name="connsiteX83" fmla="*/ 2013527 w 4516582"/>
              <a:gd name="connsiteY83" fmla="*/ 1237672 h 1736436"/>
              <a:gd name="connsiteX84" fmla="*/ 1921164 w 4516582"/>
              <a:gd name="connsiteY84" fmla="*/ 1228436 h 1736436"/>
              <a:gd name="connsiteX85" fmla="*/ 1893455 w 4516582"/>
              <a:gd name="connsiteY85" fmla="*/ 1219200 h 1736436"/>
              <a:gd name="connsiteX86" fmla="*/ 1856509 w 4516582"/>
              <a:gd name="connsiteY86" fmla="*/ 1163781 h 1736436"/>
              <a:gd name="connsiteX87" fmla="*/ 1847273 w 4516582"/>
              <a:gd name="connsiteY87" fmla="*/ 1136072 h 1736436"/>
              <a:gd name="connsiteX88" fmla="*/ 1828800 w 4516582"/>
              <a:gd name="connsiteY88" fmla="*/ 1016000 h 1736436"/>
              <a:gd name="connsiteX89" fmla="*/ 1838036 w 4516582"/>
              <a:gd name="connsiteY89" fmla="*/ 738909 h 1736436"/>
              <a:gd name="connsiteX90" fmla="*/ 1856509 w 4516582"/>
              <a:gd name="connsiteY90" fmla="*/ 674254 h 1736436"/>
              <a:gd name="connsiteX91" fmla="*/ 1865746 w 4516582"/>
              <a:gd name="connsiteY91" fmla="*/ 637309 h 1736436"/>
              <a:gd name="connsiteX92" fmla="*/ 1884218 w 4516582"/>
              <a:gd name="connsiteY92" fmla="*/ 609600 h 1736436"/>
              <a:gd name="connsiteX93" fmla="*/ 1902691 w 4516582"/>
              <a:gd name="connsiteY93" fmla="*/ 554181 h 1736436"/>
              <a:gd name="connsiteX94" fmla="*/ 1930400 w 4516582"/>
              <a:gd name="connsiteY94" fmla="*/ 526472 h 1736436"/>
              <a:gd name="connsiteX95" fmla="*/ 1958109 w 4516582"/>
              <a:gd name="connsiteY95" fmla="*/ 461818 h 1736436"/>
              <a:gd name="connsiteX96" fmla="*/ 1976582 w 4516582"/>
              <a:gd name="connsiteY96" fmla="*/ 434109 h 1736436"/>
              <a:gd name="connsiteX97" fmla="*/ 2022764 w 4516582"/>
              <a:gd name="connsiteY97" fmla="*/ 360218 h 1736436"/>
              <a:gd name="connsiteX98" fmla="*/ 2078182 w 4516582"/>
              <a:gd name="connsiteY98" fmla="*/ 304800 h 1736436"/>
              <a:gd name="connsiteX99" fmla="*/ 2179782 w 4516582"/>
              <a:gd name="connsiteY99" fmla="*/ 277090 h 1736436"/>
              <a:gd name="connsiteX100" fmla="*/ 2558473 w 4516582"/>
              <a:gd name="connsiteY100" fmla="*/ 286327 h 1736436"/>
              <a:gd name="connsiteX101" fmla="*/ 2586182 w 4516582"/>
              <a:gd name="connsiteY101" fmla="*/ 295563 h 1736436"/>
              <a:gd name="connsiteX102" fmla="*/ 2660073 w 4516582"/>
              <a:gd name="connsiteY102" fmla="*/ 332509 h 1736436"/>
              <a:gd name="connsiteX103" fmla="*/ 2733964 w 4516582"/>
              <a:gd name="connsiteY103" fmla="*/ 341745 h 1736436"/>
              <a:gd name="connsiteX104" fmla="*/ 2854036 w 4516582"/>
              <a:gd name="connsiteY104" fmla="*/ 397163 h 1736436"/>
              <a:gd name="connsiteX105" fmla="*/ 2890982 w 4516582"/>
              <a:gd name="connsiteY105" fmla="*/ 424872 h 1736436"/>
              <a:gd name="connsiteX106" fmla="*/ 2918691 w 4516582"/>
              <a:gd name="connsiteY106" fmla="*/ 434109 h 1736436"/>
              <a:gd name="connsiteX107" fmla="*/ 3011055 w 4516582"/>
              <a:gd name="connsiteY107" fmla="*/ 489527 h 1736436"/>
              <a:gd name="connsiteX108" fmla="*/ 3066473 w 4516582"/>
              <a:gd name="connsiteY108" fmla="*/ 544945 h 1736436"/>
              <a:gd name="connsiteX109" fmla="*/ 3084946 w 4516582"/>
              <a:gd name="connsiteY109" fmla="*/ 581890 h 1736436"/>
              <a:gd name="connsiteX110" fmla="*/ 3112655 w 4516582"/>
              <a:gd name="connsiteY110" fmla="*/ 609600 h 1736436"/>
              <a:gd name="connsiteX111" fmla="*/ 3140364 w 4516582"/>
              <a:gd name="connsiteY111" fmla="*/ 646545 h 1736436"/>
              <a:gd name="connsiteX112" fmla="*/ 3168073 w 4516582"/>
              <a:gd name="connsiteY112" fmla="*/ 738909 h 1736436"/>
              <a:gd name="connsiteX113" fmla="*/ 3177309 w 4516582"/>
              <a:gd name="connsiteY113" fmla="*/ 766618 h 1736436"/>
              <a:gd name="connsiteX114" fmla="*/ 3186546 w 4516582"/>
              <a:gd name="connsiteY114" fmla="*/ 822036 h 1736436"/>
              <a:gd name="connsiteX115" fmla="*/ 3158836 w 4516582"/>
              <a:gd name="connsiteY115" fmla="*/ 1311563 h 1736436"/>
              <a:gd name="connsiteX116" fmla="*/ 3140364 w 4516582"/>
              <a:gd name="connsiteY116" fmla="*/ 1339272 h 1736436"/>
              <a:gd name="connsiteX117" fmla="*/ 3131127 w 4516582"/>
              <a:gd name="connsiteY117" fmla="*/ 1366981 h 1736436"/>
              <a:gd name="connsiteX118" fmla="*/ 3103418 w 4516582"/>
              <a:gd name="connsiteY118" fmla="*/ 1459345 h 1736436"/>
              <a:gd name="connsiteX119" fmla="*/ 3075709 w 4516582"/>
              <a:gd name="connsiteY119" fmla="*/ 1487054 h 1736436"/>
              <a:gd name="connsiteX120" fmla="*/ 3048000 w 4516582"/>
              <a:gd name="connsiteY120" fmla="*/ 1542472 h 1736436"/>
              <a:gd name="connsiteX121" fmla="*/ 3038764 w 4516582"/>
              <a:gd name="connsiteY121" fmla="*/ 1570181 h 1736436"/>
              <a:gd name="connsiteX122" fmla="*/ 3011055 w 4516582"/>
              <a:gd name="connsiteY122" fmla="*/ 1597890 h 1736436"/>
              <a:gd name="connsiteX123" fmla="*/ 2992582 w 4516582"/>
              <a:gd name="connsiteY123" fmla="*/ 1634836 h 1736436"/>
              <a:gd name="connsiteX124" fmla="*/ 2927927 w 4516582"/>
              <a:gd name="connsiteY124" fmla="*/ 1681018 h 1736436"/>
              <a:gd name="connsiteX125" fmla="*/ 2909455 w 4516582"/>
              <a:gd name="connsiteY125" fmla="*/ 1708727 h 1736436"/>
              <a:gd name="connsiteX126" fmla="*/ 2872509 w 4516582"/>
              <a:gd name="connsiteY126" fmla="*/ 1717963 h 1736436"/>
              <a:gd name="connsiteX127" fmla="*/ 2844800 w 4516582"/>
              <a:gd name="connsiteY127" fmla="*/ 1736436 h 1736436"/>
              <a:gd name="connsiteX128" fmla="*/ 2715491 w 4516582"/>
              <a:gd name="connsiteY128" fmla="*/ 1727200 h 1736436"/>
              <a:gd name="connsiteX129" fmla="*/ 2687782 w 4516582"/>
              <a:gd name="connsiteY129" fmla="*/ 1717963 h 1736436"/>
              <a:gd name="connsiteX130" fmla="*/ 2678546 w 4516582"/>
              <a:gd name="connsiteY130" fmla="*/ 1690254 h 1736436"/>
              <a:gd name="connsiteX131" fmla="*/ 2650836 w 4516582"/>
              <a:gd name="connsiteY131" fmla="*/ 1662545 h 1736436"/>
              <a:gd name="connsiteX132" fmla="*/ 2632364 w 4516582"/>
              <a:gd name="connsiteY132" fmla="*/ 1607127 h 1736436"/>
              <a:gd name="connsiteX133" fmla="*/ 2613891 w 4516582"/>
              <a:gd name="connsiteY133" fmla="*/ 1524000 h 1736436"/>
              <a:gd name="connsiteX134" fmla="*/ 2586182 w 4516582"/>
              <a:gd name="connsiteY134" fmla="*/ 1440872 h 1736436"/>
              <a:gd name="connsiteX135" fmla="*/ 2595418 w 4516582"/>
              <a:gd name="connsiteY135" fmla="*/ 868218 h 1736436"/>
              <a:gd name="connsiteX136" fmla="*/ 2613891 w 4516582"/>
              <a:gd name="connsiteY136" fmla="*/ 775854 h 1736436"/>
              <a:gd name="connsiteX137" fmla="*/ 2632364 w 4516582"/>
              <a:gd name="connsiteY137" fmla="*/ 748145 h 1736436"/>
              <a:gd name="connsiteX138" fmla="*/ 2660073 w 4516582"/>
              <a:gd name="connsiteY138" fmla="*/ 692727 h 1736436"/>
              <a:gd name="connsiteX139" fmla="*/ 2669309 w 4516582"/>
              <a:gd name="connsiteY139" fmla="*/ 665018 h 1736436"/>
              <a:gd name="connsiteX140" fmla="*/ 2678546 w 4516582"/>
              <a:gd name="connsiteY140" fmla="*/ 628072 h 1736436"/>
              <a:gd name="connsiteX141" fmla="*/ 2715491 w 4516582"/>
              <a:gd name="connsiteY141" fmla="*/ 591127 h 1736436"/>
              <a:gd name="connsiteX142" fmla="*/ 2733964 w 4516582"/>
              <a:gd name="connsiteY142" fmla="*/ 563418 h 1736436"/>
              <a:gd name="connsiteX143" fmla="*/ 2770909 w 4516582"/>
              <a:gd name="connsiteY143" fmla="*/ 498763 h 1736436"/>
              <a:gd name="connsiteX144" fmla="*/ 2817091 w 4516582"/>
              <a:gd name="connsiteY144" fmla="*/ 434109 h 1736436"/>
              <a:gd name="connsiteX145" fmla="*/ 2844800 w 4516582"/>
              <a:gd name="connsiteY145" fmla="*/ 415636 h 1736436"/>
              <a:gd name="connsiteX146" fmla="*/ 2890982 w 4516582"/>
              <a:gd name="connsiteY146" fmla="*/ 360218 h 1736436"/>
              <a:gd name="connsiteX147" fmla="*/ 2955636 w 4516582"/>
              <a:gd name="connsiteY147" fmla="*/ 332509 h 1736436"/>
              <a:gd name="connsiteX148" fmla="*/ 3066473 w 4516582"/>
              <a:gd name="connsiteY148" fmla="*/ 304800 h 1736436"/>
              <a:gd name="connsiteX149" fmla="*/ 4054764 w 4516582"/>
              <a:gd name="connsiteY149" fmla="*/ 314036 h 1736436"/>
              <a:gd name="connsiteX150" fmla="*/ 4110182 w 4516582"/>
              <a:gd name="connsiteY150" fmla="*/ 332509 h 1736436"/>
              <a:gd name="connsiteX151" fmla="*/ 4147127 w 4516582"/>
              <a:gd name="connsiteY151" fmla="*/ 360218 h 1736436"/>
              <a:gd name="connsiteX152" fmla="*/ 4211782 w 4516582"/>
              <a:gd name="connsiteY152" fmla="*/ 387927 h 1736436"/>
              <a:gd name="connsiteX153" fmla="*/ 4239491 w 4516582"/>
              <a:gd name="connsiteY153" fmla="*/ 415636 h 1736436"/>
              <a:gd name="connsiteX154" fmla="*/ 4294909 w 4516582"/>
              <a:gd name="connsiteY154" fmla="*/ 508000 h 1736436"/>
              <a:gd name="connsiteX155" fmla="*/ 4313382 w 4516582"/>
              <a:gd name="connsiteY155" fmla="*/ 535709 h 1736436"/>
              <a:gd name="connsiteX156" fmla="*/ 4331855 w 4516582"/>
              <a:gd name="connsiteY156" fmla="*/ 600363 h 1736436"/>
              <a:gd name="connsiteX157" fmla="*/ 4350327 w 4516582"/>
              <a:gd name="connsiteY157" fmla="*/ 701963 h 1736436"/>
              <a:gd name="connsiteX158" fmla="*/ 4368800 w 4516582"/>
              <a:gd name="connsiteY158" fmla="*/ 757381 h 1736436"/>
              <a:gd name="connsiteX159" fmla="*/ 4359564 w 4516582"/>
              <a:gd name="connsiteY159" fmla="*/ 1052945 h 1736436"/>
              <a:gd name="connsiteX160" fmla="*/ 4350327 w 4516582"/>
              <a:gd name="connsiteY160" fmla="*/ 1080654 h 1736436"/>
              <a:gd name="connsiteX161" fmla="*/ 4331855 w 4516582"/>
              <a:gd name="connsiteY161" fmla="*/ 1191490 h 1736436"/>
              <a:gd name="connsiteX162" fmla="*/ 4313382 w 4516582"/>
              <a:gd name="connsiteY162" fmla="*/ 1265381 h 1736436"/>
              <a:gd name="connsiteX163" fmla="*/ 4294909 w 4516582"/>
              <a:gd name="connsiteY163" fmla="*/ 1376218 h 1736436"/>
              <a:gd name="connsiteX164" fmla="*/ 4276436 w 4516582"/>
              <a:gd name="connsiteY164" fmla="*/ 1459345 h 1736436"/>
              <a:gd name="connsiteX165" fmla="*/ 4257964 w 4516582"/>
              <a:gd name="connsiteY165" fmla="*/ 1514763 h 1736436"/>
              <a:gd name="connsiteX166" fmla="*/ 4211782 w 4516582"/>
              <a:gd name="connsiteY166" fmla="*/ 1607127 h 1736436"/>
              <a:gd name="connsiteX167" fmla="*/ 4184073 w 4516582"/>
              <a:gd name="connsiteY167" fmla="*/ 1625600 h 1736436"/>
              <a:gd name="connsiteX168" fmla="*/ 4147127 w 4516582"/>
              <a:gd name="connsiteY168" fmla="*/ 1653309 h 1736436"/>
              <a:gd name="connsiteX169" fmla="*/ 4110182 w 4516582"/>
              <a:gd name="connsiteY169" fmla="*/ 1662545 h 1736436"/>
              <a:gd name="connsiteX170" fmla="*/ 3980873 w 4516582"/>
              <a:gd name="connsiteY170" fmla="*/ 1616363 h 1736436"/>
              <a:gd name="connsiteX171" fmla="*/ 3953164 w 4516582"/>
              <a:gd name="connsiteY171" fmla="*/ 1579418 h 1736436"/>
              <a:gd name="connsiteX172" fmla="*/ 3934691 w 4516582"/>
              <a:gd name="connsiteY172" fmla="*/ 1514763 h 1736436"/>
              <a:gd name="connsiteX173" fmla="*/ 3916218 w 4516582"/>
              <a:gd name="connsiteY173" fmla="*/ 1487054 h 1736436"/>
              <a:gd name="connsiteX174" fmla="*/ 3888509 w 4516582"/>
              <a:gd name="connsiteY174" fmla="*/ 1422400 h 1736436"/>
              <a:gd name="connsiteX175" fmla="*/ 3879273 w 4516582"/>
              <a:gd name="connsiteY175" fmla="*/ 1385454 h 1736436"/>
              <a:gd name="connsiteX176" fmla="*/ 3860800 w 4516582"/>
              <a:gd name="connsiteY176" fmla="*/ 1256145 h 1736436"/>
              <a:gd name="connsiteX177" fmla="*/ 3833091 w 4516582"/>
              <a:gd name="connsiteY177" fmla="*/ 1126836 h 1736436"/>
              <a:gd name="connsiteX178" fmla="*/ 3823855 w 4516582"/>
              <a:gd name="connsiteY178" fmla="*/ 932872 h 1736436"/>
              <a:gd name="connsiteX179" fmla="*/ 3833091 w 4516582"/>
              <a:gd name="connsiteY179" fmla="*/ 277090 h 1736436"/>
              <a:gd name="connsiteX180" fmla="*/ 3842327 w 4516582"/>
              <a:gd name="connsiteY180" fmla="*/ 240145 h 1736436"/>
              <a:gd name="connsiteX181" fmla="*/ 3860800 w 4516582"/>
              <a:gd name="connsiteY181" fmla="*/ 184727 h 1736436"/>
              <a:gd name="connsiteX182" fmla="*/ 3870036 w 4516582"/>
              <a:gd name="connsiteY182" fmla="*/ 157018 h 1736436"/>
              <a:gd name="connsiteX183" fmla="*/ 3888509 w 4516582"/>
              <a:gd name="connsiteY183" fmla="*/ 120072 h 1736436"/>
              <a:gd name="connsiteX184" fmla="*/ 3934691 w 4516582"/>
              <a:gd name="connsiteY184" fmla="*/ 64654 h 1736436"/>
              <a:gd name="connsiteX185" fmla="*/ 3962400 w 4516582"/>
              <a:gd name="connsiteY185" fmla="*/ 46181 h 1736436"/>
              <a:gd name="connsiteX186" fmla="*/ 4017818 w 4516582"/>
              <a:gd name="connsiteY186" fmla="*/ 27709 h 1736436"/>
              <a:gd name="connsiteX187" fmla="*/ 4156364 w 4516582"/>
              <a:gd name="connsiteY187" fmla="*/ 0 h 1736436"/>
              <a:gd name="connsiteX188" fmla="*/ 4387273 w 4516582"/>
              <a:gd name="connsiteY188" fmla="*/ 9236 h 1736436"/>
              <a:gd name="connsiteX189" fmla="*/ 4414982 w 4516582"/>
              <a:gd name="connsiteY189" fmla="*/ 18472 h 1736436"/>
              <a:gd name="connsiteX190" fmla="*/ 4442691 w 4516582"/>
              <a:gd name="connsiteY190" fmla="*/ 46181 h 1736436"/>
              <a:gd name="connsiteX191" fmla="*/ 4470400 w 4516582"/>
              <a:gd name="connsiteY191" fmla="*/ 64654 h 1736436"/>
              <a:gd name="connsiteX192" fmla="*/ 4479636 w 4516582"/>
              <a:gd name="connsiteY192" fmla="*/ 92363 h 1736436"/>
              <a:gd name="connsiteX193" fmla="*/ 4516582 w 4516582"/>
              <a:gd name="connsiteY193" fmla="*/ 147781 h 173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4516582" h="1736436">
                <a:moveTo>
                  <a:pt x="0" y="1043709"/>
                </a:moveTo>
                <a:cubicBezTo>
                  <a:pt x="6158" y="1025236"/>
                  <a:pt x="7672" y="1004492"/>
                  <a:pt x="18473" y="988290"/>
                </a:cubicBezTo>
                <a:lnTo>
                  <a:pt x="55418" y="932872"/>
                </a:lnTo>
                <a:cubicBezTo>
                  <a:pt x="61576" y="923636"/>
                  <a:pt x="69768" y="915470"/>
                  <a:pt x="73891" y="905163"/>
                </a:cubicBezTo>
                <a:cubicBezTo>
                  <a:pt x="84946" y="877526"/>
                  <a:pt x="104141" y="820341"/>
                  <a:pt x="129309" y="803563"/>
                </a:cubicBezTo>
                <a:cubicBezTo>
                  <a:pt x="147782" y="791248"/>
                  <a:pt x="163665" y="773639"/>
                  <a:pt x="184727" y="766618"/>
                </a:cubicBezTo>
                <a:cubicBezTo>
                  <a:pt x="222967" y="753870"/>
                  <a:pt x="204335" y="762781"/>
                  <a:pt x="240146" y="738909"/>
                </a:cubicBezTo>
                <a:cubicBezTo>
                  <a:pt x="295564" y="741988"/>
                  <a:pt x="351454" y="740296"/>
                  <a:pt x="406400" y="748145"/>
                </a:cubicBezTo>
                <a:cubicBezTo>
                  <a:pt x="417389" y="749715"/>
                  <a:pt x="426799" y="758264"/>
                  <a:pt x="434109" y="766618"/>
                </a:cubicBezTo>
                <a:cubicBezTo>
                  <a:pt x="448729" y="783326"/>
                  <a:pt x="471055" y="822036"/>
                  <a:pt x="471055" y="822036"/>
                </a:cubicBezTo>
                <a:cubicBezTo>
                  <a:pt x="467976" y="877454"/>
                  <a:pt x="467080" y="933037"/>
                  <a:pt x="461818" y="988290"/>
                </a:cubicBezTo>
                <a:cubicBezTo>
                  <a:pt x="460895" y="997982"/>
                  <a:pt x="458664" y="1008397"/>
                  <a:pt x="452582" y="1016000"/>
                </a:cubicBezTo>
                <a:cubicBezTo>
                  <a:pt x="439562" y="1032275"/>
                  <a:pt x="415415" y="1037625"/>
                  <a:pt x="397164" y="1043709"/>
                </a:cubicBezTo>
                <a:cubicBezTo>
                  <a:pt x="337703" y="1036276"/>
                  <a:pt x="325662" y="1053703"/>
                  <a:pt x="304800" y="1006763"/>
                </a:cubicBezTo>
                <a:cubicBezTo>
                  <a:pt x="296892" y="988969"/>
                  <a:pt x="292485" y="969818"/>
                  <a:pt x="286327" y="951345"/>
                </a:cubicBezTo>
                <a:lnTo>
                  <a:pt x="277091" y="923636"/>
                </a:lnTo>
                <a:cubicBezTo>
                  <a:pt x="280170" y="855903"/>
                  <a:pt x="279104" y="787853"/>
                  <a:pt x="286327" y="720436"/>
                </a:cubicBezTo>
                <a:cubicBezTo>
                  <a:pt x="288401" y="701075"/>
                  <a:pt x="293999" y="681220"/>
                  <a:pt x="304800" y="665018"/>
                </a:cubicBezTo>
                <a:lnTo>
                  <a:pt x="323273" y="637309"/>
                </a:lnTo>
                <a:cubicBezTo>
                  <a:pt x="338435" y="591821"/>
                  <a:pt x="321654" y="623264"/>
                  <a:pt x="360218" y="591127"/>
                </a:cubicBezTo>
                <a:cubicBezTo>
                  <a:pt x="385075" y="570413"/>
                  <a:pt x="386153" y="558049"/>
                  <a:pt x="415636" y="544945"/>
                </a:cubicBezTo>
                <a:cubicBezTo>
                  <a:pt x="433430" y="537037"/>
                  <a:pt x="471055" y="526472"/>
                  <a:pt x="471055" y="526472"/>
                </a:cubicBezTo>
                <a:cubicBezTo>
                  <a:pt x="541867" y="529551"/>
                  <a:pt x="612821" y="530273"/>
                  <a:pt x="683491" y="535709"/>
                </a:cubicBezTo>
                <a:cubicBezTo>
                  <a:pt x="693198" y="536456"/>
                  <a:pt x="702689" y="540217"/>
                  <a:pt x="711200" y="544945"/>
                </a:cubicBezTo>
                <a:cubicBezTo>
                  <a:pt x="738534" y="560130"/>
                  <a:pt x="773838" y="583257"/>
                  <a:pt x="794327" y="609600"/>
                </a:cubicBezTo>
                <a:cubicBezTo>
                  <a:pt x="807957" y="627125"/>
                  <a:pt x="831273" y="665018"/>
                  <a:pt x="831273" y="665018"/>
                </a:cubicBezTo>
                <a:cubicBezTo>
                  <a:pt x="863210" y="760828"/>
                  <a:pt x="856395" y="717304"/>
                  <a:pt x="840509" y="868218"/>
                </a:cubicBezTo>
                <a:cubicBezTo>
                  <a:pt x="836926" y="902253"/>
                  <a:pt x="831777" y="895759"/>
                  <a:pt x="803564" y="905163"/>
                </a:cubicBezTo>
                <a:cubicBezTo>
                  <a:pt x="771533" y="937194"/>
                  <a:pt x="763675" y="959634"/>
                  <a:pt x="701964" y="923636"/>
                </a:cubicBezTo>
                <a:cubicBezTo>
                  <a:pt x="682787" y="912449"/>
                  <a:pt x="665018" y="868218"/>
                  <a:pt x="665018" y="868218"/>
                </a:cubicBezTo>
                <a:cubicBezTo>
                  <a:pt x="633909" y="774889"/>
                  <a:pt x="635723" y="791226"/>
                  <a:pt x="665018" y="609600"/>
                </a:cubicBezTo>
                <a:cubicBezTo>
                  <a:pt x="668553" y="587681"/>
                  <a:pt x="701964" y="554181"/>
                  <a:pt x="701964" y="554181"/>
                </a:cubicBezTo>
                <a:cubicBezTo>
                  <a:pt x="718195" y="505486"/>
                  <a:pt x="700472" y="544887"/>
                  <a:pt x="738909" y="498763"/>
                </a:cubicBezTo>
                <a:cubicBezTo>
                  <a:pt x="746016" y="490235"/>
                  <a:pt x="749533" y="478903"/>
                  <a:pt x="757382" y="471054"/>
                </a:cubicBezTo>
                <a:cubicBezTo>
                  <a:pt x="765231" y="463205"/>
                  <a:pt x="776563" y="459688"/>
                  <a:pt x="785091" y="452581"/>
                </a:cubicBezTo>
                <a:cubicBezTo>
                  <a:pt x="831215" y="414144"/>
                  <a:pt x="791814" y="431867"/>
                  <a:pt x="840509" y="415636"/>
                </a:cubicBezTo>
                <a:cubicBezTo>
                  <a:pt x="884418" y="386363"/>
                  <a:pt x="857689" y="400672"/>
                  <a:pt x="923636" y="378690"/>
                </a:cubicBezTo>
                <a:lnTo>
                  <a:pt x="951346" y="369454"/>
                </a:lnTo>
                <a:lnTo>
                  <a:pt x="979055" y="360218"/>
                </a:lnTo>
                <a:cubicBezTo>
                  <a:pt x="1037552" y="363297"/>
                  <a:pt x="1096209" y="364151"/>
                  <a:pt x="1154546" y="369454"/>
                </a:cubicBezTo>
                <a:cubicBezTo>
                  <a:pt x="1164242" y="370335"/>
                  <a:pt x="1173744" y="373962"/>
                  <a:pt x="1182255" y="378690"/>
                </a:cubicBezTo>
                <a:cubicBezTo>
                  <a:pt x="1182260" y="378693"/>
                  <a:pt x="1251525" y="424871"/>
                  <a:pt x="1265382" y="434109"/>
                </a:cubicBezTo>
                <a:lnTo>
                  <a:pt x="1293091" y="452581"/>
                </a:lnTo>
                <a:cubicBezTo>
                  <a:pt x="1299249" y="461817"/>
                  <a:pt x="1303715" y="472441"/>
                  <a:pt x="1311564" y="480290"/>
                </a:cubicBezTo>
                <a:cubicBezTo>
                  <a:pt x="1373140" y="541866"/>
                  <a:pt x="1308485" y="452581"/>
                  <a:pt x="1357746" y="526472"/>
                </a:cubicBezTo>
                <a:cubicBezTo>
                  <a:pt x="1360825" y="538787"/>
                  <a:pt x="1363495" y="551212"/>
                  <a:pt x="1366982" y="563418"/>
                </a:cubicBezTo>
                <a:cubicBezTo>
                  <a:pt x="1369657" y="572779"/>
                  <a:pt x="1376218" y="581391"/>
                  <a:pt x="1376218" y="591127"/>
                </a:cubicBezTo>
                <a:cubicBezTo>
                  <a:pt x="1376218" y="741291"/>
                  <a:pt x="1391215" y="824968"/>
                  <a:pt x="1357746" y="942109"/>
                </a:cubicBezTo>
                <a:cubicBezTo>
                  <a:pt x="1355071" y="951470"/>
                  <a:pt x="1352863" y="961110"/>
                  <a:pt x="1348509" y="969818"/>
                </a:cubicBezTo>
                <a:cubicBezTo>
                  <a:pt x="1333422" y="999990"/>
                  <a:pt x="1307869" y="1023388"/>
                  <a:pt x="1274618" y="1034472"/>
                </a:cubicBezTo>
                <a:lnTo>
                  <a:pt x="1219200" y="1052945"/>
                </a:lnTo>
                <a:cubicBezTo>
                  <a:pt x="1200727" y="1049866"/>
                  <a:pt x="1180532" y="1052084"/>
                  <a:pt x="1163782" y="1043709"/>
                </a:cubicBezTo>
                <a:cubicBezTo>
                  <a:pt x="1153853" y="1038745"/>
                  <a:pt x="1150273" y="1025929"/>
                  <a:pt x="1145309" y="1016000"/>
                </a:cubicBezTo>
                <a:cubicBezTo>
                  <a:pt x="1127918" y="981218"/>
                  <a:pt x="1126419" y="968151"/>
                  <a:pt x="1117600" y="932872"/>
                </a:cubicBezTo>
                <a:cubicBezTo>
                  <a:pt x="1120679" y="837430"/>
                  <a:pt x="1121539" y="741890"/>
                  <a:pt x="1126836" y="646545"/>
                </a:cubicBezTo>
                <a:cubicBezTo>
                  <a:pt x="1127707" y="630870"/>
                  <a:pt x="1131108" y="615256"/>
                  <a:pt x="1136073" y="600363"/>
                </a:cubicBezTo>
                <a:cubicBezTo>
                  <a:pt x="1140427" y="587301"/>
                  <a:pt x="1149432" y="576202"/>
                  <a:pt x="1154546" y="563418"/>
                </a:cubicBezTo>
                <a:cubicBezTo>
                  <a:pt x="1161778" y="545339"/>
                  <a:pt x="1162217" y="524202"/>
                  <a:pt x="1173018" y="508000"/>
                </a:cubicBezTo>
                <a:cubicBezTo>
                  <a:pt x="1213844" y="446759"/>
                  <a:pt x="1165864" y="514805"/>
                  <a:pt x="1219200" y="452581"/>
                </a:cubicBezTo>
                <a:cubicBezTo>
                  <a:pt x="1259460" y="405611"/>
                  <a:pt x="1228061" y="421918"/>
                  <a:pt x="1274618" y="406400"/>
                </a:cubicBezTo>
                <a:cubicBezTo>
                  <a:pt x="1315932" y="344428"/>
                  <a:pt x="1267264" y="405144"/>
                  <a:pt x="1320800" y="369454"/>
                </a:cubicBezTo>
                <a:cubicBezTo>
                  <a:pt x="1331668" y="362208"/>
                  <a:pt x="1338474" y="350107"/>
                  <a:pt x="1348509" y="341745"/>
                </a:cubicBezTo>
                <a:cubicBezTo>
                  <a:pt x="1361266" y="331114"/>
                  <a:pt x="1399045" y="309036"/>
                  <a:pt x="1413164" y="304800"/>
                </a:cubicBezTo>
                <a:cubicBezTo>
                  <a:pt x="1431102" y="299419"/>
                  <a:pt x="1450300" y="299626"/>
                  <a:pt x="1468582" y="295563"/>
                </a:cubicBezTo>
                <a:cubicBezTo>
                  <a:pt x="1538504" y="280024"/>
                  <a:pt x="1442692" y="290394"/>
                  <a:pt x="1542473" y="277090"/>
                </a:cubicBezTo>
                <a:cubicBezTo>
                  <a:pt x="1573143" y="273001"/>
                  <a:pt x="1604048" y="270933"/>
                  <a:pt x="1634836" y="267854"/>
                </a:cubicBezTo>
                <a:cubicBezTo>
                  <a:pt x="1751830" y="270933"/>
                  <a:pt x="1868922" y="271388"/>
                  <a:pt x="1985818" y="277090"/>
                </a:cubicBezTo>
                <a:cubicBezTo>
                  <a:pt x="2011543" y="278345"/>
                  <a:pt x="2019696" y="294030"/>
                  <a:pt x="2041236" y="304800"/>
                </a:cubicBezTo>
                <a:cubicBezTo>
                  <a:pt x="2049944" y="309154"/>
                  <a:pt x="2059709" y="310957"/>
                  <a:pt x="2068946" y="314036"/>
                </a:cubicBezTo>
                <a:cubicBezTo>
                  <a:pt x="2075103" y="323272"/>
                  <a:pt x="2078890" y="334639"/>
                  <a:pt x="2087418" y="341745"/>
                </a:cubicBezTo>
                <a:cubicBezTo>
                  <a:pt x="2097996" y="350560"/>
                  <a:pt x="2113160" y="352215"/>
                  <a:pt x="2124364" y="360218"/>
                </a:cubicBezTo>
                <a:cubicBezTo>
                  <a:pt x="2134993" y="367810"/>
                  <a:pt x="2142837" y="378691"/>
                  <a:pt x="2152073" y="387927"/>
                </a:cubicBezTo>
                <a:cubicBezTo>
                  <a:pt x="2173250" y="451459"/>
                  <a:pt x="2142337" y="376244"/>
                  <a:pt x="2198255" y="443345"/>
                </a:cubicBezTo>
                <a:cubicBezTo>
                  <a:pt x="2203541" y="449688"/>
                  <a:pt x="2215514" y="505169"/>
                  <a:pt x="2216727" y="508000"/>
                </a:cubicBezTo>
                <a:cubicBezTo>
                  <a:pt x="2221100" y="518203"/>
                  <a:pt x="2229042" y="526473"/>
                  <a:pt x="2235200" y="535709"/>
                </a:cubicBezTo>
                <a:cubicBezTo>
                  <a:pt x="2256381" y="599256"/>
                  <a:pt x="2232785" y="522426"/>
                  <a:pt x="2253673" y="637309"/>
                </a:cubicBezTo>
                <a:cubicBezTo>
                  <a:pt x="2255415" y="646888"/>
                  <a:pt x="2259830" y="655782"/>
                  <a:pt x="2262909" y="665018"/>
                </a:cubicBezTo>
                <a:cubicBezTo>
                  <a:pt x="2250494" y="987820"/>
                  <a:pt x="2267418" y="811197"/>
                  <a:pt x="2244436" y="960581"/>
                </a:cubicBezTo>
                <a:cubicBezTo>
                  <a:pt x="2241126" y="982098"/>
                  <a:pt x="2240095" y="1004023"/>
                  <a:pt x="2235200" y="1025236"/>
                </a:cubicBezTo>
                <a:cubicBezTo>
                  <a:pt x="2230822" y="1044209"/>
                  <a:pt x="2230496" y="1066885"/>
                  <a:pt x="2216727" y="1080654"/>
                </a:cubicBezTo>
                <a:lnTo>
                  <a:pt x="2161309" y="1136072"/>
                </a:lnTo>
                <a:cubicBezTo>
                  <a:pt x="2145052" y="1184843"/>
                  <a:pt x="2160174" y="1158380"/>
                  <a:pt x="2096655" y="1200727"/>
                </a:cubicBezTo>
                <a:cubicBezTo>
                  <a:pt x="2087419" y="1206885"/>
                  <a:pt x="2079477" y="1215690"/>
                  <a:pt x="2068946" y="1219200"/>
                </a:cubicBezTo>
                <a:lnTo>
                  <a:pt x="2013527" y="1237672"/>
                </a:lnTo>
                <a:cubicBezTo>
                  <a:pt x="1982739" y="1234593"/>
                  <a:pt x="1951745" y="1233141"/>
                  <a:pt x="1921164" y="1228436"/>
                </a:cubicBezTo>
                <a:cubicBezTo>
                  <a:pt x="1911541" y="1226956"/>
                  <a:pt x="1900339" y="1226084"/>
                  <a:pt x="1893455" y="1219200"/>
                </a:cubicBezTo>
                <a:cubicBezTo>
                  <a:pt x="1877756" y="1203501"/>
                  <a:pt x="1856509" y="1163781"/>
                  <a:pt x="1856509" y="1163781"/>
                </a:cubicBezTo>
                <a:cubicBezTo>
                  <a:pt x="1853430" y="1154545"/>
                  <a:pt x="1849385" y="1145576"/>
                  <a:pt x="1847273" y="1136072"/>
                </a:cubicBezTo>
                <a:cubicBezTo>
                  <a:pt x="1842144" y="1112991"/>
                  <a:pt x="1831748" y="1036640"/>
                  <a:pt x="1828800" y="1016000"/>
                </a:cubicBezTo>
                <a:cubicBezTo>
                  <a:pt x="1831879" y="923636"/>
                  <a:pt x="1832609" y="831164"/>
                  <a:pt x="1838036" y="738909"/>
                </a:cubicBezTo>
                <a:cubicBezTo>
                  <a:pt x="1839105" y="720735"/>
                  <a:pt x="1851334" y="692365"/>
                  <a:pt x="1856509" y="674254"/>
                </a:cubicBezTo>
                <a:cubicBezTo>
                  <a:pt x="1859996" y="662048"/>
                  <a:pt x="1860746" y="648977"/>
                  <a:pt x="1865746" y="637309"/>
                </a:cubicBezTo>
                <a:cubicBezTo>
                  <a:pt x="1870119" y="627106"/>
                  <a:pt x="1879710" y="619744"/>
                  <a:pt x="1884218" y="609600"/>
                </a:cubicBezTo>
                <a:cubicBezTo>
                  <a:pt x="1892126" y="591806"/>
                  <a:pt x="1888922" y="567950"/>
                  <a:pt x="1902691" y="554181"/>
                </a:cubicBezTo>
                <a:cubicBezTo>
                  <a:pt x="1911927" y="544945"/>
                  <a:pt x="1922808" y="537101"/>
                  <a:pt x="1930400" y="526472"/>
                </a:cubicBezTo>
                <a:cubicBezTo>
                  <a:pt x="1962436" y="481622"/>
                  <a:pt x="1938007" y="502022"/>
                  <a:pt x="1958109" y="461818"/>
                </a:cubicBezTo>
                <a:cubicBezTo>
                  <a:pt x="1963073" y="451889"/>
                  <a:pt x="1971074" y="443747"/>
                  <a:pt x="1976582" y="434109"/>
                </a:cubicBezTo>
                <a:cubicBezTo>
                  <a:pt x="2000672" y="391952"/>
                  <a:pt x="1988211" y="398610"/>
                  <a:pt x="2022764" y="360218"/>
                </a:cubicBezTo>
                <a:cubicBezTo>
                  <a:pt x="2040240" y="340800"/>
                  <a:pt x="2053398" y="313061"/>
                  <a:pt x="2078182" y="304800"/>
                </a:cubicBezTo>
                <a:cubicBezTo>
                  <a:pt x="2148493" y="281362"/>
                  <a:pt x="2114506" y="290146"/>
                  <a:pt x="2179782" y="277090"/>
                </a:cubicBezTo>
                <a:cubicBezTo>
                  <a:pt x="2306012" y="280169"/>
                  <a:pt x="2432335" y="280593"/>
                  <a:pt x="2558473" y="286327"/>
                </a:cubicBezTo>
                <a:cubicBezTo>
                  <a:pt x="2568199" y="286769"/>
                  <a:pt x="2577319" y="291534"/>
                  <a:pt x="2586182" y="295563"/>
                </a:cubicBezTo>
                <a:cubicBezTo>
                  <a:pt x="2611251" y="306958"/>
                  <a:pt x="2632748" y="329094"/>
                  <a:pt x="2660073" y="332509"/>
                </a:cubicBezTo>
                <a:lnTo>
                  <a:pt x="2733964" y="341745"/>
                </a:lnTo>
                <a:cubicBezTo>
                  <a:pt x="2835035" y="392281"/>
                  <a:pt x="2793672" y="377042"/>
                  <a:pt x="2854036" y="397163"/>
                </a:cubicBezTo>
                <a:cubicBezTo>
                  <a:pt x="2866351" y="406399"/>
                  <a:pt x="2877616" y="417234"/>
                  <a:pt x="2890982" y="424872"/>
                </a:cubicBezTo>
                <a:cubicBezTo>
                  <a:pt x="2899435" y="429702"/>
                  <a:pt x="2909742" y="430274"/>
                  <a:pt x="2918691" y="434109"/>
                </a:cubicBezTo>
                <a:cubicBezTo>
                  <a:pt x="2940452" y="443435"/>
                  <a:pt x="3000686" y="475702"/>
                  <a:pt x="3011055" y="489527"/>
                </a:cubicBezTo>
                <a:cubicBezTo>
                  <a:pt x="3045424" y="535353"/>
                  <a:pt x="3025956" y="517933"/>
                  <a:pt x="3066473" y="544945"/>
                </a:cubicBezTo>
                <a:cubicBezTo>
                  <a:pt x="3072631" y="557260"/>
                  <a:pt x="3076943" y="570686"/>
                  <a:pt x="3084946" y="581890"/>
                </a:cubicBezTo>
                <a:cubicBezTo>
                  <a:pt x="3092538" y="592519"/>
                  <a:pt x="3104154" y="599682"/>
                  <a:pt x="3112655" y="609600"/>
                </a:cubicBezTo>
                <a:cubicBezTo>
                  <a:pt x="3122673" y="621288"/>
                  <a:pt x="3131128" y="634230"/>
                  <a:pt x="3140364" y="646545"/>
                </a:cubicBezTo>
                <a:cubicBezTo>
                  <a:pt x="3184261" y="778240"/>
                  <a:pt x="3140155" y="641196"/>
                  <a:pt x="3168073" y="738909"/>
                </a:cubicBezTo>
                <a:cubicBezTo>
                  <a:pt x="3170748" y="748270"/>
                  <a:pt x="3175197" y="757114"/>
                  <a:pt x="3177309" y="766618"/>
                </a:cubicBezTo>
                <a:cubicBezTo>
                  <a:pt x="3181372" y="784900"/>
                  <a:pt x="3183467" y="803563"/>
                  <a:pt x="3186546" y="822036"/>
                </a:cubicBezTo>
                <a:cubicBezTo>
                  <a:pt x="3184831" y="895755"/>
                  <a:pt x="3201323" y="1173478"/>
                  <a:pt x="3158836" y="1311563"/>
                </a:cubicBezTo>
                <a:cubicBezTo>
                  <a:pt x="3155571" y="1322173"/>
                  <a:pt x="3145328" y="1329343"/>
                  <a:pt x="3140364" y="1339272"/>
                </a:cubicBezTo>
                <a:cubicBezTo>
                  <a:pt x="3136010" y="1347980"/>
                  <a:pt x="3133802" y="1357620"/>
                  <a:pt x="3131127" y="1366981"/>
                </a:cubicBezTo>
                <a:cubicBezTo>
                  <a:pt x="3126103" y="1384563"/>
                  <a:pt x="3112200" y="1450563"/>
                  <a:pt x="3103418" y="1459345"/>
                </a:cubicBezTo>
                <a:lnTo>
                  <a:pt x="3075709" y="1487054"/>
                </a:lnTo>
                <a:cubicBezTo>
                  <a:pt x="3052494" y="1556701"/>
                  <a:pt x="3083810" y="1470853"/>
                  <a:pt x="3048000" y="1542472"/>
                </a:cubicBezTo>
                <a:cubicBezTo>
                  <a:pt x="3043646" y="1551180"/>
                  <a:pt x="3044164" y="1562080"/>
                  <a:pt x="3038764" y="1570181"/>
                </a:cubicBezTo>
                <a:cubicBezTo>
                  <a:pt x="3031518" y="1581049"/>
                  <a:pt x="3018647" y="1587261"/>
                  <a:pt x="3011055" y="1597890"/>
                </a:cubicBezTo>
                <a:cubicBezTo>
                  <a:pt x="3003052" y="1609094"/>
                  <a:pt x="3001543" y="1624382"/>
                  <a:pt x="2992582" y="1634836"/>
                </a:cubicBezTo>
                <a:cubicBezTo>
                  <a:pt x="2984946" y="1643744"/>
                  <a:pt x="2940905" y="1672366"/>
                  <a:pt x="2927927" y="1681018"/>
                </a:cubicBezTo>
                <a:cubicBezTo>
                  <a:pt x="2921770" y="1690254"/>
                  <a:pt x="2918691" y="1702570"/>
                  <a:pt x="2909455" y="1708727"/>
                </a:cubicBezTo>
                <a:cubicBezTo>
                  <a:pt x="2898893" y="1715768"/>
                  <a:pt x="2884177" y="1712963"/>
                  <a:pt x="2872509" y="1717963"/>
                </a:cubicBezTo>
                <a:cubicBezTo>
                  <a:pt x="2862306" y="1722336"/>
                  <a:pt x="2854036" y="1730278"/>
                  <a:pt x="2844800" y="1736436"/>
                </a:cubicBezTo>
                <a:cubicBezTo>
                  <a:pt x="2801697" y="1733357"/>
                  <a:pt x="2758408" y="1732249"/>
                  <a:pt x="2715491" y="1727200"/>
                </a:cubicBezTo>
                <a:cubicBezTo>
                  <a:pt x="2705822" y="1726062"/>
                  <a:pt x="2694666" y="1724847"/>
                  <a:pt x="2687782" y="1717963"/>
                </a:cubicBezTo>
                <a:cubicBezTo>
                  <a:pt x="2680898" y="1711079"/>
                  <a:pt x="2683947" y="1698355"/>
                  <a:pt x="2678546" y="1690254"/>
                </a:cubicBezTo>
                <a:cubicBezTo>
                  <a:pt x="2671300" y="1679386"/>
                  <a:pt x="2660073" y="1671781"/>
                  <a:pt x="2650836" y="1662545"/>
                </a:cubicBezTo>
                <a:cubicBezTo>
                  <a:pt x="2644679" y="1644072"/>
                  <a:pt x="2636183" y="1626221"/>
                  <a:pt x="2632364" y="1607127"/>
                </a:cubicBezTo>
                <a:cubicBezTo>
                  <a:pt x="2628705" y="1588834"/>
                  <a:pt x="2620411" y="1543560"/>
                  <a:pt x="2613891" y="1524000"/>
                </a:cubicBezTo>
                <a:cubicBezTo>
                  <a:pt x="2579111" y="1419661"/>
                  <a:pt x="2608314" y="1529406"/>
                  <a:pt x="2586182" y="1440872"/>
                </a:cubicBezTo>
                <a:cubicBezTo>
                  <a:pt x="2589261" y="1249987"/>
                  <a:pt x="2589887" y="1059047"/>
                  <a:pt x="2595418" y="868218"/>
                </a:cubicBezTo>
                <a:cubicBezTo>
                  <a:pt x="2595942" y="850156"/>
                  <a:pt x="2602283" y="799069"/>
                  <a:pt x="2613891" y="775854"/>
                </a:cubicBezTo>
                <a:cubicBezTo>
                  <a:pt x="2618855" y="765925"/>
                  <a:pt x="2626206" y="757381"/>
                  <a:pt x="2632364" y="748145"/>
                </a:cubicBezTo>
                <a:cubicBezTo>
                  <a:pt x="2655579" y="678498"/>
                  <a:pt x="2624263" y="764346"/>
                  <a:pt x="2660073" y="692727"/>
                </a:cubicBezTo>
                <a:cubicBezTo>
                  <a:pt x="2664427" y="684019"/>
                  <a:pt x="2666634" y="674379"/>
                  <a:pt x="2669309" y="665018"/>
                </a:cubicBezTo>
                <a:cubicBezTo>
                  <a:pt x="2672796" y="652812"/>
                  <a:pt x="2671818" y="638837"/>
                  <a:pt x="2678546" y="628072"/>
                </a:cubicBezTo>
                <a:cubicBezTo>
                  <a:pt x="2687777" y="613303"/>
                  <a:pt x="2704157" y="604350"/>
                  <a:pt x="2715491" y="591127"/>
                </a:cubicBezTo>
                <a:cubicBezTo>
                  <a:pt x="2722715" y="582699"/>
                  <a:pt x="2727806" y="572654"/>
                  <a:pt x="2733964" y="563418"/>
                </a:cubicBezTo>
                <a:cubicBezTo>
                  <a:pt x="2748952" y="518453"/>
                  <a:pt x="2735961" y="547690"/>
                  <a:pt x="2770909" y="498763"/>
                </a:cubicBezTo>
                <a:cubicBezTo>
                  <a:pt x="2784019" y="480409"/>
                  <a:pt x="2802000" y="449200"/>
                  <a:pt x="2817091" y="434109"/>
                </a:cubicBezTo>
                <a:cubicBezTo>
                  <a:pt x="2824940" y="426260"/>
                  <a:pt x="2835564" y="421794"/>
                  <a:pt x="2844800" y="415636"/>
                </a:cubicBezTo>
                <a:cubicBezTo>
                  <a:pt x="2859530" y="393542"/>
                  <a:pt x="2868354" y="376381"/>
                  <a:pt x="2890982" y="360218"/>
                </a:cubicBezTo>
                <a:cubicBezTo>
                  <a:pt x="2910957" y="345950"/>
                  <a:pt x="2933022" y="340047"/>
                  <a:pt x="2955636" y="332509"/>
                </a:cubicBezTo>
                <a:cubicBezTo>
                  <a:pt x="3000295" y="302737"/>
                  <a:pt x="2988006" y="304800"/>
                  <a:pt x="3066473" y="304800"/>
                </a:cubicBezTo>
                <a:lnTo>
                  <a:pt x="4054764" y="314036"/>
                </a:lnTo>
                <a:cubicBezTo>
                  <a:pt x="4073237" y="320194"/>
                  <a:pt x="4092766" y="323801"/>
                  <a:pt x="4110182" y="332509"/>
                </a:cubicBezTo>
                <a:cubicBezTo>
                  <a:pt x="4123951" y="339393"/>
                  <a:pt x="4134073" y="352059"/>
                  <a:pt x="4147127" y="360218"/>
                </a:cubicBezTo>
                <a:cubicBezTo>
                  <a:pt x="4173210" y="376520"/>
                  <a:pt x="4184850" y="378949"/>
                  <a:pt x="4211782" y="387927"/>
                </a:cubicBezTo>
                <a:cubicBezTo>
                  <a:pt x="4221018" y="397163"/>
                  <a:pt x="4231472" y="405325"/>
                  <a:pt x="4239491" y="415636"/>
                </a:cubicBezTo>
                <a:cubicBezTo>
                  <a:pt x="4288157" y="478207"/>
                  <a:pt x="4263975" y="453866"/>
                  <a:pt x="4294909" y="508000"/>
                </a:cubicBezTo>
                <a:cubicBezTo>
                  <a:pt x="4300417" y="517638"/>
                  <a:pt x="4307224" y="526473"/>
                  <a:pt x="4313382" y="535709"/>
                </a:cubicBezTo>
                <a:cubicBezTo>
                  <a:pt x="4322183" y="562112"/>
                  <a:pt x="4326058" y="571377"/>
                  <a:pt x="4331855" y="600363"/>
                </a:cubicBezTo>
                <a:cubicBezTo>
                  <a:pt x="4337135" y="626764"/>
                  <a:pt x="4342898" y="674722"/>
                  <a:pt x="4350327" y="701963"/>
                </a:cubicBezTo>
                <a:cubicBezTo>
                  <a:pt x="4355450" y="720749"/>
                  <a:pt x="4368800" y="757381"/>
                  <a:pt x="4368800" y="757381"/>
                </a:cubicBezTo>
                <a:cubicBezTo>
                  <a:pt x="4365721" y="855902"/>
                  <a:pt x="4365187" y="954536"/>
                  <a:pt x="4359564" y="1052945"/>
                </a:cubicBezTo>
                <a:cubicBezTo>
                  <a:pt x="4359009" y="1062665"/>
                  <a:pt x="4353002" y="1071293"/>
                  <a:pt x="4350327" y="1080654"/>
                </a:cubicBezTo>
                <a:cubicBezTo>
                  <a:pt x="4331191" y="1147628"/>
                  <a:pt x="4350252" y="1093375"/>
                  <a:pt x="4331855" y="1191490"/>
                </a:cubicBezTo>
                <a:cubicBezTo>
                  <a:pt x="4327176" y="1216444"/>
                  <a:pt x="4313382" y="1265381"/>
                  <a:pt x="4313382" y="1265381"/>
                </a:cubicBezTo>
                <a:cubicBezTo>
                  <a:pt x="4298308" y="1385975"/>
                  <a:pt x="4312347" y="1297748"/>
                  <a:pt x="4294909" y="1376218"/>
                </a:cubicBezTo>
                <a:cubicBezTo>
                  <a:pt x="4287370" y="1410142"/>
                  <a:pt x="4286095" y="1427147"/>
                  <a:pt x="4276436" y="1459345"/>
                </a:cubicBezTo>
                <a:cubicBezTo>
                  <a:pt x="4270841" y="1477996"/>
                  <a:pt x="4262687" y="1495873"/>
                  <a:pt x="4257964" y="1514763"/>
                </a:cubicBezTo>
                <a:cubicBezTo>
                  <a:pt x="4249630" y="1548096"/>
                  <a:pt x="4244771" y="1585134"/>
                  <a:pt x="4211782" y="1607127"/>
                </a:cubicBezTo>
                <a:cubicBezTo>
                  <a:pt x="4202546" y="1613285"/>
                  <a:pt x="4193106" y="1619148"/>
                  <a:pt x="4184073" y="1625600"/>
                </a:cubicBezTo>
                <a:cubicBezTo>
                  <a:pt x="4171546" y="1634548"/>
                  <a:pt x="4160896" y="1646425"/>
                  <a:pt x="4147127" y="1653309"/>
                </a:cubicBezTo>
                <a:cubicBezTo>
                  <a:pt x="4135773" y="1658986"/>
                  <a:pt x="4122497" y="1659466"/>
                  <a:pt x="4110182" y="1662545"/>
                </a:cubicBezTo>
                <a:cubicBezTo>
                  <a:pt x="4042280" y="1648965"/>
                  <a:pt x="4023542" y="1659032"/>
                  <a:pt x="3980873" y="1616363"/>
                </a:cubicBezTo>
                <a:cubicBezTo>
                  <a:pt x="3969988" y="1605478"/>
                  <a:pt x="3962400" y="1591733"/>
                  <a:pt x="3953164" y="1579418"/>
                </a:cubicBezTo>
                <a:cubicBezTo>
                  <a:pt x="3950206" y="1567586"/>
                  <a:pt x="3941315" y="1528010"/>
                  <a:pt x="3934691" y="1514763"/>
                </a:cubicBezTo>
                <a:cubicBezTo>
                  <a:pt x="3929727" y="1504834"/>
                  <a:pt x="3921725" y="1496692"/>
                  <a:pt x="3916218" y="1487054"/>
                </a:cubicBezTo>
                <a:cubicBezTo>
                  <a:pt x="3902147" y="1462430"/>
                  <a:pt x="3895909" y="1448300"/>
                  <a:pt x="3888509" y="1422400"/>
                </a:cubicBezTo>
                <a:cubicBezTo>
                  <a:pt x="3885022" y="1410194"/>
                  <a:pt x="3881360" y="1397976"/>
                  <a:pt x="3879273" y="1385454"/>
                </a:cubicBezTo>
                <a:cubicBezTo>
                  <a:pt x="3868030" y="1317998"/>
                  <a:pt x="3873877" y="1317172"/>
                  <a:pt x="3860800" y="1256145"/>
                </a:cubicBezTo>
                <a:cubicBezTo>
                  <a:pt x="3826278" y="1095042"/>
                  <a:pt x="3854989" y="1258227"/>
                  <a:pt x="3833091" y="1126836"/>
                </a:cubicBezTo>
                <a:cubicBezTo>
                  <a:pt x="3830012" y="1062181"/>
                  <a:pt x="3823855" y="997600"/>
                  <a:pt x="3823855" y="932872"/>
                </a:cubicBezTo>
                <a:cubicBezTo>
                  <a:pt x="3823855" y="714256"/>
                  <a:pt x="3827264" y="495628"/>
                  <a:pt x="3833091" y="277090"/>
                </a:cubicBezTo>
                <a:cubicBezTo>
                  <a:pt x="3833429" y="264401"/>
                  <a:pt x="3838679" y="252304"/>
                  <a:pt x="3842327" y="240145"/>
                </a:cubicBezTo>
                <a:cubicBezTo>
                  <a:pt x="3847922" y="221494"/>
                  <a:pt x="3854642" y="203200"/>
                  <a:pt x="3860800" y="184727"/>
                </a:cubicBezTo>
                <a:cubicBezTo>
                  <a:pt x="3863879" y="175491"/>
                  <a:pt x="3865682" y="165726"/>
                  <a:pt x="3870036" y="157018"/>
                </a:cubicBezTo>
                <a:cubicBezTo>
                  <a:pt x="3876194" y="144703"/>
                  <a:pt x="3881678" y="132027"/>
                  <a:pt x="3888509" y="120072"/>
                </a:cubicBezTo>
                <a:cubicBezTo>
                  <a:pt x="3901719" y="96955"/>
                  <a:pt x="3913852" y="82020"/>
                  <a:pt x="3934691" y="64654"/>
                </a:cubicBezTo>
                <a:cubicBezTo>
                  <a:pt x="3943219" y="57547"/>
                  <a:pt x="3952256" y="50689"/>
                  <a:pt x="3962400" y="46181"/>
                </a:cubicBezTo>
                <a:cubicBezTo>
                  <a:pt x="3980194" y="38273"/>
                  <a:pt x="3998876" y="32219"/>
                  <a:pt x="4017818" y="27709"/>
                </a:cubicBezTo>
                <a:cubicBezTo>
                  <a:pt x="4063634" y="16801"/>
                  <a:pt x="4156364" y="0"/>
                  <a:pt x="4156364" y="0"/>
                </a:cubicBezTo>
                <a:cubicBezTo>
                  <a:pt x="4233334" y="3079"/>
                  <a:pt x="4310438" y="3748"/>
                  <a:pt x="4387273" y="9236"/>
                </a:cubicBezTo>
                <a:cubicBezTo>
                  <a:pt x="4396984" y="9930"/>
                  <a:pt x="4406881" y="13072"/>
                  <a:pt x="4414982" y="18472"/>
                </a:cubicBezTo>
                <a:cubicBezTo>
                  <a:pt x="4425850" y="25718"/>
                  <a:pt x="4432656" y="37819"/>
                  <a:pt x="4442691" y="46181"/>
                </a:cubicBezTo>
                <a:cubicBezTo>
                  <a:pt x="4451219" y="53288"/>
                  <a:pt x="4461164" y="58496"/>
                  <a:pt x="4470400" y="64654"/>
                </a:cubicBezTo>
                <a:cubicBezTo>
                  <a:pt x="4473479" y="73890"/>
                  <a:pt x="4474908" y="83852"/>
                  <a:pt x="4479636" y="92363"/>
                </a:cubicBezTo>
                <a:cubicBezTo>
                  <a:pt x="4490418" y="111771"/>
                  <a:pt x="4516582" y="147781"/>
                  <a:pt x="4516582" y="147781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457200" y="3200400"/>
            <a:ext cx="1415143" cy="1621971"/>
          </a:xfrm>
          <a:custGeom>
            <a:avLst/>
            <a:gdLst>
              <a:gd name="connsiteX0" fmla="*/ 1006863 w 1344320"/>
              <a:gd name="connsiteY0" fmla="*/ 1360740 h 1371625"/>
              <a:gd name="connsiteX1" fmla="*/ 843577 w 1344320"/>
              <a:gd name="connsiteY1" fmla="*/ 1371625 h 1371625"/>
              <a:gd name="connsiteX2" fmla="*/ 582320 w 1344320"/>
              <a:gd name="connsiteY2" fmla="*/ 1360740 h 1371625"/>
              <a:gd name="connsiteX3" fmla="*/ 440806 w 1344320"/>
              <a:gd name="connsiteY3" fmla="*/ 1338968 h 1371625"/>
              <a:gd name="connsiteX4" fmla="*/ 397263 w 1344320"/>
              <a:gd name="connsiteY4" fmla="*/ 1306311 h 1371625"/>
              <a:gd name="connsiteX5" fmla="*/ 364606 w 1344320"/>
              <a:gd name="connsiteY5" fmla="*/ 1295425 h 1371625"/>
              <a:gd name="connsiteX6" fmla="*/ 342834 w 1344320"/>
              <a:gd name="connsiteY6" fmla="*/ 1273654 h 1371625"/>
              <a:gd name="connsiteX7" fmla="*/ 244863 w 1344320"/>
              <a:gd name="connsiteY7" fmla="*/ 1219225 h 1371625"/>
              <a:gd name="connsiteX8" fmla="*/ 201320 w 1344320"/>
              <a:gd name="connsiteY8" fmla="*/ 1164797 h 1371625"/>
              <a:gd name="connsiteX9" fmla="*/ 157777 w 1344320"/>
              <a:gd name="connsiteY9" fmla="*/ 1132140 h 1371625"/>
              <a:gd name="connsiteX10" fmla="*/ 114234 w 1344320"/>
              <a:gd name="connsiteY10" fmla="*/ 1088597 h 1371625"/>
              <a:gd name="connsiteX11" fmla="*/ 92463 w 1344320"/>
              <a:gd name="connsiteY11" fmla="*/ 1066825 h 1371625"/>
              <a:gd name="connsiteX12" fmla="*/ 70691 w 1344320"/>
              <a:gd name="connsiteY12" fmla="*/ 1045054 h 1371625"/>
              <a:gd name="connsiteX13" fmla="*/ 27148 w 1344320"/>
              <a:gd name="connsiteY13" fmla="*/ 892654 h 1371625"/>
              <a:gd name="connsiteX14" fmla="*/ 16263 w 1344320"/>
              <a:gd name="connsiteY14" fmla="*/ 849111 h 1371625"/>
              <a:gd name="connsiteX15" fmla="*/ 38034 w 1344320"/>
              <a:gd name="connsiteY15" fmla="*/ 478997 h 1371625"/>
              <a:gd name="connsiteX16" fmla="*/ 48920 w 1344320"/>
              <a:gd name="connsiteY16" fmla="*/ 424568 h 1371625"/>
              <a:gd name="connsiteX17" fmla="*/ 92463 w 1344320"/>
              <a:gd name="connsiteY17" fmla="*/ 370140 h 1371625"/>
              <a:gd name="connsiteX18" fmla="*/ 114234 w 1344320"/>
              <a:gd name="connsiteY18" fmla="*/ 326597 h 1371625"/>
              <a:gd name="connsiteX19" fmla="*/ 201320 w 1344320"/>
              <a:gd name="connsiteY19" fmla="*/ 250397 h 1371625"/>
              <a:gd name="connsiteX20" fmla="*/ 244863 w 1344320"/>
              <a:gd name="connsiteY20" fmla="*/ 206854 h 1371625"/>
              <a:gd name="connsiteX21" fmla="*/ 277520 w 1344320"/>
              <a:gd name="connsiteY21" fmla="*/ 174197 h 1371625"/>
              <a:gd name="connsiteX22" fmla="*/ 310177 w 1344320"/>
              <a:gd name="connsiteY22" fmla="*/ 152425 h 1371625"/>
              <a:gd name="connsiteX23" fmla="*/ 429920 w 1344320"/>
              <a:gd name="connsiteY23" fmla="*/ 54454 h 1371625"/>
              <a:gd name="connsiteX24" fmla="*/ 506120 w 1344320"/>
              <a:gd name="connsiteY24" fmla="*/ 32683 h 1371625"/>
              <a:gd name="connsiteX25" fmla="*/ 593206 w 1344320"/>
              <a:gd name="connsiteY25" fmla="*/ 10911 h 1371625"/>
              <a:gd name="connsiteX26" fmla="*/ 876234 w 1344320"/>
              <a:gd name="connsiteY26" fmla="*/ 25 h 1371625"/>
              <a:gd name="connsiteX27" fmla="*/ 1039520 w 1344320"/>
              <a:gd name="connsiteY27" fmla="*/ 21797 h 1371625"/>
              <a:gd name="connsiteX28" fmla="*/ 1126606 w 1344320"/>
              <a:gd name="connsiteY28" fmla="*/ 87111 h 1371625"/>
              <a:gd name="connsiteX29" fmla="*/ 1170148 w 1344320"/>
              <a:gd name="connsiteY29" fmla="*/ 141540 h 1371625"/>
              <a:gd name="connsiteX30" fmla="*/ 1202806 w 1344320"/>
              <a:gd name="connsiteY30" fmla="*/ 152425 h 1371625"/>
              <a:gd name="connsiteX31" fmla="*/ 1246348 w 1344320"/>
              <a:gd name="connsiteY31" fmla="*/ 217740 h 1371625"/>
              <a:gd name="connsiteX32" fmla="*/ 1268120 w 1344320"/>
              <a:gd name="connsiteY32" fmla="*/ 250397 h 1371625"/>
              <a:gd name="connsiteX33" fmla="*/ 1279006 w 1344320"/>
              <a:gd name="connsiteY33" fmla="*/ 293940 h 1371625"/>
              <a:gd name="connsiteX34" fmla="*/ 1300777 w 1344320"/>
              <a:gd name="connsiteY34" fmla="*/ 359254 h 1371625"/>
              <a:gd name="connsiteX35" fmla="*/ 1322548 w 1344320"/>
              <a:gd name="connsiteY35" fmla="*/ 424568 h 1371625"/>
              <a:gd name="connsiteX36" fmla="*/ 1333434 w 1344320"/>
              <a:gd name="connsiteY36" fmla="*/ 457225 h 1371625"/>
              <a:gd name="connsiteX37" fmla="*/ 1344320 w 1344320"/>
              <a:gd name="connsiteY37" fmla="*/ 511654 h 13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344320" h="1371625">
                <a:moveTo>
                  <a:pt x="1006863" y="1360740"/>
                </a:moveTo>
                <a:cubicBezTo>
                  <a:pt x="952434" y="1364368"/>
                  <a:pt x="898126" y="1371625"/>
                  <a:pt x="843577" y="1371625"/>
                </a:cubicBezTo>
                <a:cubicBezTo>
                  <a:pt x="756416" y="1371625"/>
                  <a:pt x="669300" y="1366352"/>
                  <a:pt x="582320" y="1360740"/>
                </a:cubicBezTo>
                <a:cubicBezTo>
                  <a:pt x="559466" y="1359266"/>
                  <a:pt x="466743" y="1343291"/>
                  <a:pt x="440806" y="1338968"/>
                </a:cubicBezTo>
                <a:cubicBezTo>
                  <a:pt x="426292" y="1328082"/>
                  <a:pt x="413015" y="1315312"/>
                  <a:pt x="397263" y="1306311"/>
                </a:cubicBezTo>
                <a:cubicBezTo>
                  <a:pt x="387300" y="1300618"/>
                  <a:pt x="374445" y="1301329"/>
                  <a:pt x="364606" y="1295425"/>
                </a:cubicBezTo>
                <a:cubicBezTo>
                  <a:pt x="355805" y="1290145"/>
                  <a:pt x="350848" y="1280065"/>
                  <a:pt x="342834" y="1273654"/>
                </a:cubicBezTo>
                <a:cubicBezTo>
                  <a:pt x="313440" y="1250140"/>
                  <a:pt x="278125" y="1235857"/>
                  <a:pt x="244863" y="1219225"/>
                </a:cubicBezTo>
                <a:cubicBezTo>
                  <a:pt x="230349" y="1201082"/>
                  <a:pt x="217749" y="1181226"/>
                  <a:pt x="201320" y="1164797"/>
                </a:cubicBezTo>
                <a:cubicBezTo>
                  <a:pt x="188491" y="1151968"/>
                  <a:pt x="171431" y="1144087"/>
                  <a:pt x="157777" y="1132140"/>
                </a:cubicBezTo>
                <a:cubicBezTo>
                  <a:pt x="142329" y="1118623"/>
                  <a:pt x="128748" y="1103111"/>
                  <a:pt x="114234" y="1088597"/>
                </a:cubicBezTo>
                <a:lnTo>
                  <a:pt x="92463" y="1066825"/>
                </a:lnTo>
                <a:lnTo>
                  <a:pt x="70691" y="1045054"/>
                </a:lnTo>
                <a:cubicBezTo>
                  <a:pt x="39460" y="951361"/>
                  <a:pt x="54483" y="1001994"/>
                  <a:pt x="27148" y="892654"/>
                </a:cubicBezTo>
                <a:lnTo>
                  <a:pt x="16263" y="849111"/>
                </a:lnTo>
                <a:cubicBezTo>
                  <a:pt x="32971" y="347844"/>
                  <a:pt x="0" y="650148"/>
                  <a:pt x="38034" y="478997"/>
                </a:cubicBezTo>
                <a:cubicBezTo>
                  <a:pt x="42048" y="460935"/>
                  <a:pt x="42423" y="441892"/>
                  <a:pt x="48920" y="424568"/>
                </a:cubicBezTo>
                <a:cubicBezTo>
                  <a:pt x="57160" y="402595"/>
                  <a:pt x="76520" y="386082"/>
                  <a:pt x="92463" y="370140"/>
                </a:cubicBezTo>
                <a:cubicBezTo>
                  <a:pt x="99720" y="355626"/>
                  <a:pt x="104271" y="339406"/>
                  <a:pt x="114234" y="326597"/>
                </a:cubicBezTo>
                <a:cubicBezTo>
                  <a:pt x="182535" y="238781"/>
                  <a:pt x="144958" y="298707"/>
                  <a:pt x="201320" y="250397"/>
                </a:cubicBezTo>
                <a:cubicBezTo>
                  <a:pt x="216905" y="237039"/>
                  <a:pt x="230349" y="221368"/>
                  <a:pt x="244863" y="206854"/>
                </a:cubicBezTo>
                <a:cubicBezTo>
                  <a:pt x="255749" y="195968"/>
                  <a:pt x="264711" y="182737"/>
                  <a:pt x="277520" y="174197"/>
                </a:cubicBezTo>
                <a:cubicBezTo>
                  <a:pt x="288406" y="166940"/>
                  <a:pt x="300331" y="161040"/>
                  <a:pt x="310177" y="152425"/>
                </a:cubicBezTo>
                <a:cubicBezTo>
                  <a:pt x="347641" y="119644"/>
                  <a:pt x="379427" y="71286"/>
                  <a:pt x="429920" y="54454"/>
                </a:cubicBezTo>
                <a:cubicBezTo>
                  <a:pt x="508220" y="28353"/>
                  <a:pt x="410439" y="60020"/>
                  <a:pt x="506120" y="32683"/>
                </a:cubicBezTo>
                <a:cubicBezTo>
                  <a:pt x="542193" y="22377"/>
                  <a:pt x="550321" y="13678"/>
                  <a:pt x="593206" y="10911"/>
                </a:cubicBezTo>
                <a:cubicBezTo>
                  <a:pt x="687423" y="4832"/>
                  <a:pt x="781891" y="3654"/>
                  <a:pt x="876234" y="25"/>
                </a:cubicBezTo>
                <a:cubicBezTo>
                  <a:pt x="885502" y="797"/>
                  <a:pt x="1000285" y="0"/>
                  <a:pt x="1039520" y="21797"/>
                </a:cubicBezTo>
                <a:cubicBezTo>
                  <a:pt x="1064586" y="35723"/>
                  <a:pt x="1105467" y="60688"/>
                  <a:pt x="1126606" y="87111"/>
                </a:cubicBezTo>
                <a:cubicBezTo>
                  <a:pt x="1140296" y="104223"/>
                  <a:pt x="1149931" y="129410"/>
                  <a:pt x="1170148" y="141540"/>
                </a:cubicBezTo>
                <a:cubicBezTo>
                  <a:pt x="1179988" y="147444"/>
                  <a:pt x="1191920" y="148797"/>
                  <a:pt x="1202806" y="152425"/>
                </a:cubicBezTo>
                <a:lnTo>
                  <a:pt x="1246348" y="217740"/>
                </a:lnTo>
                <a:lnTo>
                  <a:pt x="1268120" y="250397"/>
                </a:lnTo>
                <a:cubicBezTo>
                  <a:pt x="1271749" y="264911"/>
                  <a:pt x="1274707" y="279610"/>
                  <a:pt x="1279006" y="293940"/>
                </a:cubicBezTo>
                <a:cubicBezTo>
                  <a:pt x="1285600" y="315921"/>
                  <a:pt x="1293520" y="337483"/>
                  <a:pt x="1300777" y="359254"/>
                </a:cubicBezTo>
                <a:lnTo>
                  <a:pt x="1322548" y="424568"/>
                </a:lnTo>
                <a:cubicBezTo>
                  <a:pt x="1326177" y="435454"/>
                  <a:pt x="1331184" y="445973"/>
                  <a:pt x="1333434" y="457225"/>
                </a:cubicBezTo>
                <a:lnTo>
                  <a:pt x="1344320" y="511654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 rot="19745396">
            <a:off x="1371600" y="2895600"/>
            <a:ext cx="2438400" cy="1447800"/>
          </a:xfrm>
          <a:custGeom>
            <a:avLst/>
            <a:gdLst>
              <a:gd name="connsiteX0" fmla="*/ 0 w 2934865"/>
              <a:gd name="connsiteY0" fmla="*/ 428966 h 1813664"/>
              <a:gd name="connsiteX1" fmla="*/ 32658 w 2934865"/>
              <a:gd name="connsiteY1" fmla="*/ 309224 h 1813664"/>
              <a:gd name="connsiteX2" fmla="*/ 76200 w 2934865"/>
              <a:gd name="connsiteY2" fmla="*/ 254795 h 1813664"/>
              <a:gd name="connsiteX3" fmla="*/ 97972 w 2934865"/>
              <a:gd name="connsiteY3" fmla="*/ 233024 h 1813664"/>
              <a:gd name="connsiteX4" fmla="*/ 119743 w 2934865"/>
              <a:gd name="connsiteY4" fmla="*/ 200366 h 1813664"/>
              <a:gd name="connsiteX5" fmla="*/ 174172 w 2934865"/>
              <a:gd name="connsiteY5" fmla="*/ 145938 h 1813664"/>
              <a:gd name="connsiteX6" fmla="*/ 195943 w 2934865"/>
              <a:gd name="connsiteY6" fmla="*/ 124166 h 1813664"/>
              <a:gd name="connsiteX7" fmla="*/ 228600 w 2934865"/>
              <a:gd name="connsiteY7" fmla="*/ 102395 h 1813664"/>
              <a:gd name="connsiteX8" fmla="*/ 250372 w 2934865"/>
              <a:gd name="connsiteY8" fmla="*/ 80624 h 1813664"/>
              <a:gd name="connsiteX9" fmla="*/ 337458 w 2934865"/>
              <a:gd name="connsiteY9" fmla="*/ 47966 h 1813664"/>
              <a:gd name="connsiteX10" fmla="*/ 370115 w 2934865"/>
              <a:gd name="connsiteY10" fmla="*/ 26195 h 1813664"/>
              <a:gd name="connsiteX11" fmla="*/ 446315 w 2934865"/>
              <a:gd name="connsiteY11" fmla="*/ 4424 h 1813664"/>
              <a:gd name="connsiteX12" fmla="*/ 816429 w 2934865"/>
              <a:gd name="connsiteY12" fmla="*/ 15309 h 1813664"/>
              <a:gd name="connsiteX13" fmla="*/ 881743 w 2934865"/>
              <a:gd name="connsiteY13" fmla="*/ 58852 h 1813664"/>
              <a:gd name="connsiteX14" fmla="*/ 936172 w 2934865"/>
              <a:gd name="connsiteY14" fmla="*/ 113281 h 1813664"/>
              <a:gd name="connsiteX15" fmla="*/ 947058 w 2934865"/>
              <a:gd name="connsiteY15" fmla="*/ 145938 h 1813664"/>
              <a:gd name="connsiteX16" fmla="*/ 990600 w 2934865"/>
              <a:gd name="connsiteY16" fmla="*/ 211252 h 1813664"/>
              <a:gd name="connsiteX17" fmla="*/ 1012372 w 2934865"/>
              <a:gd name="connsiteY17" fmla="*/ 276566 h 1813664"/>
              <a:gd name="connsiteX18" fmla="*/ 1023258 w 2934865"/>
              <a:gd name="connsiteY18" fmla="*/ 363652 h 1813664"/>
              <a:gd name="connsiteX19" fmla="*/ 1012372 w 2934865"/>
              <a:gd name="connsiteY19" fmla="*/ 581366 h 1813664"/>
              <a:gd name="connsiteX20" fmla="*/ 1034143 w 2934865"/>
              <a:gd name="connsiteY20" fmla="*/ 537824 h 1813664"/>
              <a:gd name="connsiteX21" fmla="*/ 1077686 w 2934865"/>
              <a:gd name="connsiteY21" fmla="*/ 472509 h 1813664"/>
              <a:gd name="connsiteX22" fmla="*/ 1143000 w 2934865"/>
              <a:gd name="connsiteY22" fmla="*/ 341881 h 1813664"/>
              <a:gd name="connsiteX23" fmla="*/ 1186543 w 2934865"/>
              <a:gd name="connsiteY23" fmla="*/ 330995 h 1813664"/>
              <a:gd name="connsiteX24" fmla="*/ 1208315 w 2934865"/>
              <a:gd name="connsiteY24" fmla="*/ 298338 h 1813664"/>
              <a:gd name="connsiteX25" fmla="*/ 1240972 w 2934865"/>
              <a:gd name="connsiteY25" fmla="*/ 287452 h 1813664"/>
              <a:gd name="connsiteX26" fmla="*/ 1306286 w 2934865"/>
              <a:gd name="connsiteY26" fmla="*/ 254795 h 1813664"/>
              <a:gd name="connsiteX27" fmla="*/ 1458686 w 2934865"/>
              <a:gd name="connsiteY27" fmla="*/ 233024 h 1813664"/>
              <a:gd name="connsiteX28" fmla="*/ 2024743 w 2934865"/>
              <a:gd name="connsiteY28" fmla="*/ 243909 h 1813664"/>
              <a:gd name="connsiteX29" fmla="*/ 2090058 w 2934865"/>
              <a:gd name="connsiteY29" fmla="*/ 254795 h 1813664"/>
              <a:gd name="connsiteX30" fmla="*/ 2133600 w 2934865"/>
              <a:gd name="connsiteY30" fmla="*/ 276566 h 1813664"/>
              <a:gd name="connsiteX31" fmla="*/ 2242458 w 2934865"/>
              <a:gd name="connsiteY31" fmla="*/ 320109 h 1813664"/>
              <a:gd name="connsiteX32" fmla="*/ 2242458 w 2934865"/>
              <a:gd name="connsiteY32" fmla="*/ 320109 h 1813664"/>
              <a:gd name="connsiteX33" fmla="*/ 2340429 w 2934865"/>
              <a:gd name="connsiteY33" fmla="*/ 352766 h 1813664"/>
              <a:gd name="connsiteX34" fmla="*/ 2460172 w 2934865"/>
              <a:gd name="connsiteY34" fmla="*/ 385424 h 1813664"/>
              <a:gd name="connsiteX35" fmla="*/ 2536372 w 2934865"/>
              <a:gd name="connsiteY35" fmla="*/ 428966 h 1813664"/>
              <a:gd name="connsiteX36" fmla="*/ 2547258 w 2934865"/>
              <a:gd name="connsiteY36" fmla="*/ 472509 h 1813664"/>
              <a:gd name="connsiteX37" fmla="*/ 2645229 w 2934865"/>
              <a:gd name="connsiteY37" fmla="*/ 483395 h 1813664"/>
              <a:gd name="connsiteX38" fmla="*/ 2688772 w 2934865"/>
              <a:gd name="connsiteY38" fmla="*/ 505166 h 1813664"/>
              <a:gd name="connsiteX39" fmla="*/ 2754086 w 2934865"/>
              <a:gd name="connsiteY39" fmla="*/ 581366 h 1813664"/>
              <a:gd name="connsiteX40" fmla="*/ 2775858 w 2934865"/>
              <a:gd name="connsiteY40" fmla="*/ 635795 h 1813664"/>
              <a:gd name="connsiteX41" fmla="*/ 2830286 w 2934865"/>
              <a:gd name="connsiteY41" fmla="*/ 722881 h 1813664"/>
              <a:gd name="connsiteX42" fmla="*/ 2841172 w 2934865"/>
              <a:gd name="connsiteY42" fmla="*/ 766424 h 1813664"/>
              <a:gd name="connsiteX43" fmla="*/ 2852058 w 2934865"/>
              <a:gd name="connsiteY43" fmla="*/ 820852 h 1813664"/>
              <a:gd name="connsiteX44" fmla="*/ 2873829 w 2934865"/>
              <a:gd name="connsiteY44" fmla="*/ 842624 h 1813664"/>
              <a:gd name="connsiteX45" fmla="*/ 2895600 w 2934865"/>
              <a:gd name="connsiteY45" fmla="*/ 907938 h 1813664"/>
              <a:gd name="connsiteX46" fmla="*/ 2917372 w 2934865"/>
              <a:gd name="connsiteY46" fmla="*/ 1005909 h 1813664"/>
              <a:gd name="connsiteX47" fmla="*/ 2895600 w 2934865"/>
              <a:gd name="connsiteY47" fmla="*/ 1408681 h 1813664"/>
              <a:gd name="connsiteX48" fmla="*/ 2884715 w 2934865"/>
              <a:gd name="connsiteY48" fmla="*/ 1441338 h 1813664"/>
              <a:gd name="connsiteX49" fmla="*/ 2862943 w 2934865"/>
              <a:gd name="connsiteY49" fmla="*/ 1473995 h 1813664"/>
              <a:gd name="connsiteX50" fmla="*/ 2852058 w 2934865"/>
              <a:gd name="connsiteY50" fmla="*/ 1506652 h 1813664"/>
              <a:gd name="connsiteX51" fmla="*/ 2786743 w 2934865"/>
              <a:gd name="connsiteY51" fmla="*/ 1582852 h 1813664"/>
              <a:gd name="connsiteX52" fmla="*/ 2754086 w 2934865"/>
              <a:gd name="connsiteY52" fmla="*/ 1615509 h 1813664"/>
              <a:gd name="connsiteX53" fmla="*/ 2699658 w 2934865"/>
              <a:gd name="connsiteY53" fmla="*/ 1669938 h 1813664"/>
              <a:gd name="connsiteX54" fmla="*/ 2677886 w 2934865"/>
              <a:gd name="connsiteY54" fmla="*/ 1691709 h 1813664"/>
              <a:gd name="connsiteX55" fmla="*/ 2645229 w 2934865"/>
              <a:gd name="connsiteY55" fmla="*/ 1702595 h 1813664"/>
              <a:gd name="connsiteX56" fmla="*/ 2612572 w 2934865"/>
              <a:gd name="connsiteY56" fmla="*/ 1735252 h 1813664"/>
              <a:gd name="connsiteX57" fmla="*/ 2569029 w 2934865"/>
              <a:gd name="connsiteY57" fmla="*/ 1746138 h 1813664"/>
              <a:gd name="connsiteX58" fmla="*/ 2536372 w 2934865"/>
              <a:gd name="connsiteY58" fmla="*/ 1757024 h 1813664"/>
              <a:gd name="connsiteX59" fmla="*/ 2492829 w 2934865"/>
              <a:gd name="connsiteY59" fmla="*/ 1778795 h 1813664"/>
              <a:gd name="connsiteX60" fmla="*/ 2394858 w 2934865"/>
              <a:gd name="connsiteY60" fmla="*/ 1789681 h 1813664"/>
              <a:gd name="connsiteX61" fmla="*/ 2144486 w 2934865"/>
              <a:gd name="connsiteY61" fmla="*/ 1811452 h 1813664"/>
              <a:gd name="connsiteX62" fmla="*/ 1872343 w 2934865"/>
              <a:gd name="connsiteY62" fmla="*/ 1811452 h 181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934865" h="1813664">
                <a:moveTo>
                  <a:pt x="0" y="428966"/>
                </a:moveTo>
                <a:cubicBezTo>
                  <a:pt x="4252" y="407707"/>
                  <a:pt x="18846" y="323036"/>
                  <a:pt x="32658" y="309224"/>
                </a:cubicBezTo>
                <a:cubicBezTo>
                  <a:pt x="85233" y="256646"/>
                  <a:pt x="21261" y="323468"/>
                  <a:pt x="76200" y="254795"/>
                </a:cubicBezTo>
                <a:cubicBezTo>
                  <a:pt x="82611" y="246781"/>
                  <a:pt x="91561" y="241038"/>
                  <a:pt x="97972" y="233024"/>
                </a:cubicBezTo>
                <a:cubicBezTo>
                  <a:pt x="106145" y="222808"/>
                  <a:pt x="111128" y="210212"/>
                  <a:pt x="119743" y="200366"/>
                </a:cubicBezTo>
                <a:cubicBezTo>
                  <a:pt x="136639" y="181056"/>
                  <a:pt x="156029" y="164081"/>
                  <a:pt x="174172" y="145938"/>
                </a:cubicBezTo>
                <a:cubicBezTo>
                  <a:pt x="181429" y="138681"/>
                  <a:pt x="187403" y="129859"/>
                  <a:pt x="195943" y="124166"/>
                </a:cubicBezTo>
                <a:cubicBezTo>
                  <a:pt x="206829" y="116909"/>
                  <a:pt x="218384" y="110568"/>
                  <a:pt x="228600" y="102395"/>
                </a:cubicBezTo>
                <a:cubicBezTo>
                  <a:pt x="236614" y="95984"/>
                  <a:pt x="241461" y="85716"/>
                  <a:pt x="250372" y="80624"/>
                </a:cubicBezTo>
                <a:cubicBezTo>
                  <a:pt x="362674" y="16451"/>
                  <a:pt x="258533" y="87428"/>
                  <a:pt x="337458" y="47966"/>
                </a:cubicBezTo>
                <a:cubicBezTo>
                  <a:pt x="349160" y="42115"/>
                  <a:pt x="358413" y="32046"/>
                  <a:pt x="370115" y="26195"/>
                </a:cubicBezTo>
                <a:cubicBezTo>
                  <a:pt x="385736" y="18385"/>
                  <a:pt x="432358" y="7913"/>
                  <a:pt x="446315" y="4424"/>
                </a:cubicBezTo>
                <a:cubicBezTo>
                  <a:pt x="569686" y="8052"/>
                  <a:pt x="693957" y="0"/>
                  <a:pt x="816429" y="15309"/>
                </a:cubicBezTo>
                <a:cubicBezTo>
                  <a:pt x="842393" y="18554"/>
                  <a:pt x="863241" y="40350"/>
                  <a:pt x="881743" y="58852"/>
                </a:cubicBezTo>
                <a:lnTo>
                  <a:pt x="936172" y="113281"/>
                </a:lnTo>
                <a:cubicBezTo>
                  <a:pt x="939801" y="124167"/>
                  <a:pt x="941485" y="135907"/>
                  <a:pt x="947058" y="145938"/>
                </a:cubicBezTo>
                <a:cubicBezTo>
                  <a:pt x="959765" y="168811"/>
                  <a:pt x="982325" y="186429"/>
                  <a:pt x="990600" y="211252"/>
                </a:cubicBezTo>
                <a:lnTo>
                  <a:pt x="1012372" y="276566"/>
                </a:lnTo>
                <a:cubicBezTo>
                  <a:pt x="1016001" y="305595"/>
                  <a:pt x="1023258" y="334397"/>
                  <a:pt x="1023258" y="363652"/>
                </a:cubicBezTo>
                <a:cubicBezTo>
                  <a:pt x="1023258" y="436314"/>
                  <a:pt x="1007840" y="508845"/>
                  <a:pt x="1012372" y="581366"/>
                </a:cubicBezTo>
                <a:cubicBezTo>
                  <a:pt x="1013384" y="597562"/>
                  <a:pt x="1025794" y="551739"/>
                  <a:pt x="1034143" y="537824"/>
                </a:cubicBezTo>
                <a:cubicBezTo>
                  <a:pt x="1047605" y="515387"/>
                  <a:pt x="1069411" y="497332"/>
                  <a:pt x="1077686" y="472509"/>
                </a:cubicBezTo>
                <a:cubicBezTo>
                  <a:pt x="1085298" y="449674"/>
                  <a:pt x="1112308" y="349554"/>
                  <a:pt x="1143000" y="341881"/>
                </a:cubicBezTo>
                <a:lnTo>
                  <a:pt x="1186543" y="330995"/>
                </a:lnTo>
                <a:cubicBezTo>
                  <a:pt x="1193800" y="320109"/>
                  <a:pt x="1198099" y="306511"/>
                  <a:pt x="1208315" y="298338"/>
                </a:cubicBezTo>
                <a:cubicBezTo>
                  <a:pt x="1217275" y="291170"/>
                  <a:pt x="1230709" y="292584"/>
                  <a:pt x="1240972" y="287452"/>
                </a:cubicBezTo>
                <a:cubicBezTo>
                  <a:pt x="1280001" y="267938"/>
                  <a:pt x="1264003" y="262257"/>
                  <a:pt x="1306286" y="254795"/>
                </a:cubicBezTo>
                <a:cubicBezTo>
                  <a:pt x="1356821" y="245877"/>
                  <a:pt x="1458686" y="233024"/>
                  <a:pt x="1458686" y="233024"/>
                </a:cubicBezTo>
                <a:lnTo>
                  <a:pt x="2024743" y="243909"/>
                </a:lnTo>
                <a:cubicBezTo>
                  <a:pt x="2046802" y="244670"/>
                  <a:pt x="2068917" y="248453"/>
                  <a:pt x="2090058" y="254795"/>
                </a:cubicBezTo>
                <a:cubicBezTo>
                  <a:pt x="2105601" y="259458"/>
                  <a:pt x="2118685" y="270174"/>
                  <a:pt x="2133600" y="276566"/>
                </a:cubicBezTo>
                <a:cubicBezTo>
                  <a:pt x="2169521" y="291961"/>
                  <a:pt x="2206172" y="305595"/>
                  <a:pt x="2242458" y="320109"/>
                </a:cubicBezTo>
                <a:lnTo>
                  <a:pt x="2242458" y="320109"/>
                </a:lnTo>
                <a:cubicBezTo>
                  <a:pt x="2409596" y="361895"/>
                  <a:pt x="2135438" y="291270"/>
                  <a:pt x="2340429" y="352766"/>
                </a:cubicBezTo>
                <a:cubicBezTo>
                  <a:pt x="2411964" y="374226"/>
                  <a:pt x="2384000" y="350268"/>
                  <a:pt x="2460172" y="385424"/>
                </a:cubicBezTo>
                <a:cubicBezTo>
                  <a:pt x="2486734" y="397683"/>
                  <a:pt x="2510972" y="414452"/>
                  <a:pt x="2536372" y="428966"/>
                </a:cubicBezTo>
                <a:cubicBezTo>
                  <a:pt x="2540001" y="443480"/>
                  <a:pt x="2533876" y="465818"/>
                  <a:pt x="2547258" y="472509"/>
                </a:cubicBezTo>
                <a:cubicBezTo>
                  <a:pt x="2576647" y="487204"/>
                  <a:pt x="2613212" y="476007"/>
                  <a:pt x="2645229" y="483395"/>
                </a:cubicBezTo>
                <a:cubicBezTo>
                  <a:pt x="2661041" y="487044"/>
                  <a:pt x="2674258" y="497909"/>
                  <a:pt x="2688772" y="505166"/>
                </a:cubicBezTo>
                <a:cubicBezTo>
                  <a:pt x="2713179" y="529574"/>
                  <a:pt x="2735356" y="550150"/>
                  <a:pt x="2754086" y="581366"/>
                </a:cubicBezTo>
                <a:cubicBezTo>
                  <a:pt x="2764140" y="598122"/>
                  <a:pt x="2767772" y="618006"/>
                  <a:pt x="2775858" y="635795"/>
                </a:cubicBezTo>
                <a:cubicBezTo>
                  <a:pt x="2806897" y="704081"/>
                  <a:pt x="2793921" y="686514"/>
                  <a:pt x="2830286" y="722881"/>
                </a:cubicBezTo>
                <a:cubicBezTo>
                  <a:pt x="2833915" y="737395"/>
                  <a:pt x="2837926" y="751819"/>
                  <a:pt x="2841172" y="766424"/>
                </a:cubicBezTo>
                <a:cubicBezTo>
                  <a:pt x="2845186" y="784485"/>
                  <a:pt x="2844770" y="803846"/>
                  <a:pt x="2852058" y="820852"/>
                </a:cubicBezTo>
                <a:cubicBezTo>
                  <a:pt x="2856101" y="830285"/>
                  <a:pt x="2866572" y="835367"/>
                  <a:pt x="2873829" y="842624"/>
                </a:cubicBezTo>
                <a:cubicBezTo>
                  <a:pt x="2881086" y="864395"/>
                  <a:pt x="2891099" y="885435"/>
                  <a:pt x="2895600" y="907938"/>
                </a:cubicBezTo>
                <a:cubicBezTo>
                  <a:pt x="2909420" y="977036"/>
                  <a:pt x="2901999" y="944416"/>
                  <a:pt x="2917372" y="1005909"/>
                </a:cubicBezTo>
                <a:cubicBezTo>
                  <a:pt x="2911452" y="1201262"/>
                  <a:pt x="2934865" y="1271250"/>
                  <a:pt x="2895600" y="1408681"/>
                </a:cubicBezTo>
                <a:cubicBezTo>
                  <a:pt x="2892448" y="1419714"/>
                  <a:pt x="2889847" y="1431075"/>
                  <a:pt x="2884715" y="1441338"/>
                </a:cubicBezTo>
                <a:cubicBezTo>
                  <a:pt x="2878864" y="1453040"/>
                  <a:pt x="2870200" y="1463109"/>
                  <a:pt x="2862943" y="1473995"/>
                </a:cubicBezTo>
                <a:cubicBezTo>
                  <a:pt x="2859315" y="1484881"/>
                  <a:pt x="2857190" y="1496389"/>
                  <a:pt x="2852058" y="1506652"/>
                </a:cubicBezTo>
                <a:cubicBezTo>
                  <a:pt x="2835480" y="1539807"/>
                  <a:pt x="2813523" y="1556072"/>
                  <a:pt x="2786743" y="1582852"/>
                </a:cubicBezTo>
                <a:lnTo>
                  <a:pt x="2754086" y="1615509"/>
                </a:lnTo>
                <a:lnTo>
                  <a:pt x="2699658" y="1669938"/>
                </a:lnTo>
                <a:cubicBezTo>
                  <a:pt x="2692401" y="1677195"/>
                  <a:pt x="2687622" y="1688463"/>
                  <a:pt x="2677886" y="1691709"/>
                </a:cubicBezTo>
                <a:lnTo>
                  <a:pt x="2645229" y="1702595"/>
                </a:lnTo>
                <a:cubicBezTo>
                  <a:pt x="2634343" y="1713481"/>
                  <a:pt x="2625938" y="1727614"/>
                  <a:pt x="2612572" y="1735252"/>
                </a:cubicBezTo>
                <a:cubicBezTo>
                  <a:pt x="2599582" y="1742675"/>
                  <a:pt x="2583414" y="1742028"/>
                  <a:pt x="2569029" y="1746138"/>
                </a:cubicBezTo>
                <a:cubicBezTo>
                  <a:pt x="2557996" y="1749290"/>
                  <a:pt x="2546919" y="1752504"/>
                  <a:pt x="2536372" y="1757024"/>
                </a:cubicBezTo>
                <a:cubicBezTo>
                  <a:pt x="2521457" y="1763416"/>
                  <a:pt x="2508641" y="1775146"/>
                  <a:pt x="2492829" y="1778795"/>
                </a:cubicBezTo>
                <a:cubicBezTo>
                  <a:pt x="2460812" y="1786183"/>
                  <a:pt x="2427462" y="1785606"/>
                  <a:pt x="2394858" y="1789681"/>
                </a:cubicBezTo>
                <a:cubicBezTo>
                  <a:pt x="2270715" y="1805199"/>
                  <a:pt x="2322403" y="1807112"/>
                  <a:pt x="2144486" y="1811452"/>
                </a:cubicBezTo>
                <a:cubicBezTo>
                  <a:pt x="2053799" y="1813664"/>
                  <a:pt x="1963057" y="1811452"/>
                  <a:pt x="1872343" y="181145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2209800" y="3505200"/>
            <a:ext cx="1066800" cy="1045029"/>
          </a:xfrm>
          <a:custGeom>
            <a:avLst/>
            <a:gdLst>
              <a:gd name="connsiteX0" fmla="*/ 348342 w 1143000"/>
              <a:gd name="connsiteY0" fmla="*/ 21772 h 1045029"/>
              <a:gd name="connsiteX1" fmla="*/ 413657 w 1143000"/>
              <a:gd name="connsiteY1" fmla="*/ 10886 h 1045029"/>
              <a:gd name="connsiteX2" fmla="*/ 468085 w 1143000"/>
              <a:gd name="connsiteY2" fmla="*/ 0 h 1045029"/>
              <a:gd name="connsiteX3" fmla="*/ 859971 w 1143000"/>
              <a:gd name="connsiteY3" fmla="*/ 10886 h 1045029"/>
              <a:gd name="connsiteX4" fmla="*/ 925285 w 1143000"/>
              <a:gd name="connsiteY4" fmla="*/ 43543 h 1045029"/>
              <a:gd name="connsiteX5" fmla="*/ 979714 w 1143000"/>
              <a:gd name="connsiteY5" fmla="*/ 97972 h 1045029"/>
              <a:gd name="connsiteX6" fmla="*/ 1012371 w 1143000"/>
              <a:gd name="connsiteY6" fmla="*/ 119743 h 1045029"/>
              <a:gd name="connsiteX7" fmla="*/ 1077685 w 1143000"/>
              <a:gd name="connsiteY7" fmla="*/ 195943 h 1045029"/>
              <a:gd name="connsiteX8" fmla="*/ 1088571 w 1143000"/>
              <a:gd name="connsiteY8" fmla="*/ 250372 h 1045029"/>
              <a:gd name="connsiteX9" fmla="*/ 1099457 w 1143000"/>
              <a:gd name="connsiteY9" fmla="*/ 293915 h 1045029"/>
              <a:gd name="connsiteX10" fmla="*/ 1110342 w 1143000"/>
              <a:gd name="connsiteY10" fmla="*/ 359229 h 1045029"/>
              <a:gd name="connsiteX11" fmla="*/ 1132114 w 1143000"/>
              <a:gd name="connsiteY11" fmla="*/ 424543 h 1045029"/>
              <a:gd name="connsiteX12" fmla="*/ 1143000 w 1143000"/>
              <a:gd name="connsiteY12" fmla="*/ 468086 h 1045029"/>
              <a:gd name="connsiteX13" fmla="*/ 1132114 w 1143000"/>
              <a:gd name="connsiteY13" fmla="*/ 674915 h 1045029"/>
              <a:gd name="connsiteX14" fmla="*/ 1110342 w 1143000"/>
              <a:gd name="connsiteY14" fmla="*/ 740229 h 1045029"/>
              <a:gd name="connsiteX15" fmla="*/ 1077685 w 1143000"/>
              <a:gd name="connsiteY15" fmla="*/ 783772 h 1045029"/>
              <a:gd name="connsiteX16" fmla="*/ 1045028 w 1143000"/>
              <a:gd name="connsiteY16" fmla="*/ 805543 h 1045029"/>
              <a:gd name="connsiteX17" fmla="*/ 1034142 w 1143000"/>
              <a:gd name="connsiteY17" fmla="*/ 849086 h 1045029"/>
              <a:gd name="connsiteX18" fmla="*/ 1001485 w 1143000"/>
              <a:gd name="connsiteY18" fmla="*/ 859972 h 1045029"/>
              <a:gd name="connsiteX19" fmla="*/ 968828 w 1143000"/>
              <a:gd name="connsiteY19" fmla="*/ 892629 h 1045029"/>
              <a:gd name="connsiteX20" fmla="*/ 925285 w 1143000"/>
              <a:gd name="connsiteY20" fmla="*/ 925286 h 1045029"/>
              <a:gd name="connsiteX21" fmla="*/ 816428 w 1143000"/>
              <a:gd name="connsiteY21" fmla="*/ 990600 h 1045029"/>
              <a:gd name="connsiteX22" fmla="*/ 772885 w 1143000"/>
              <a:gd name="connsiteY22" fmla="*/ 1012372 h 1045029"/>
              <a:gd name="connsiteX23" fmla="*/ 740228 w 1143000"/>
              <a:gd name="connsiteY23" fmla="*/ 1034143 h 1045029"/>
              <a:gd name="connsiteX24" fmla="*/ 620485 w 1143000"/>
              <a:gd name="connsiteY24" fmla="*/ 1045029 h 1045029"/>
              <a:gd name="connsiteX25" fmla="*/ 283028 w 1143000"/>
              <a:gd name="connsiteY25" fmla="*/ 1034143 h 1045029"/>
              <a:gd name="connsiteX26" fmla="*/ 174171 w 1143000"/>
              <a:gd name="connsiteY26" fmla="*/ 1012372 h 1045029"/>
              <a:gd name="connsiteX27" fmla="*/ 108857 w 1143000"/>
              <a:gd name="connsiteY27" fmla="*/ 990600 h 1045029"/>
              <a:gd name="connsiteX28" fmla="*/ 76200 w 1143000"/>
              <a:gd name="connsiteY28" fmla="*/ 979715 h 1045029"/>
              <a:gd name="connsiteX29" fmla="*/ 0 w 1143000"/>
              <a:gd name="connsiteY29" fmla="*/ 914400 h 104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43000" h="1045029">
                <a:moveTo>
                  <a:pt x="348342" y="21772"/>
                </a:moveTo>
                <a:lnTo>
                  <a:pt x="413657" y="10886"/>
                </a:lnTo>
                <a:cubicBezTo>
                  <a:pt x="431861" y="7576"/>
                  <a:pt x="449583" y="0"/>
                  <a:pt x="468085" y="0"/>
                </a:cubicBezTo>
                <a:cubicBezTo>
                  <a:pt x="598764" y="0"/>
                  <a:pt x="729342" y="7257"/>
                  <a:pt x="859971" y="10886"/>
                </a:cubicBezTo>
                <a:cubicBezTo>
                  <a:pt x="890802" y="21163"/>
                  <a:pt x="899314" y="20818"/>
                  <a:pt x="925285" y="43543"/>
                </a:cubicBezTo>
                <a:cubicBezTo>
                  <a:pt x="944595" y="60439"/>
                  <a:pt x="958365" y="83740"/>
                  <a:pt x="979714" y="97972"/>
                </a:cubicBezTo>
                <a:cubicBezTo>
                  <a:pt x="990600" y="105229"/>
                  <a:pt x="1002438" y="111229"/>
                  <a:pt x="1012371" y="119743"/>
                </a:cubicBezTo>
                <a:cubicBezTo>
                  <a:pt x="1053433" y="154939"/>
                  <a:pt x="1052006" y="157423"/>
                  <a:pt x="1077685" y="195943"/>
                </a:cubicBezTo>
                <a:cubicBezTo>
                  <a:pt x="1081314" y="214086"/>
                  <a:pt x="1084557" y="232310"/>
                  <a:pt x="1088571" y="250372"/>
                </a:cubicBezTo>
                <a:cubicBezTo>
                  <a:pt x="1091817" y="264977"/>
                  <a:pt x="1096523" y="279244"/>
                  <a:pt x="1099457" y="293915"/>
                </a:cubicBezTo>
                <a:cubicBezTo>
                  <a:pt x="1103786" y="315558"/>
                  <a:pt x="1104989" y="337816"/>
                  <a:pt x="1110342" y="359229"/>
                </a:cubicBezTo>
                <a:cubicBezTo>
                  <a:pt x="1115908" y="381493"/>
                  <a:pt x="1126548" y="402279"/>
                  <a:pt x="1132114" y="424543"/>
                </a:cubicBezTo>
                <a:lnTo>
                  <a:pt x="1143000" y="468086"/>
                </a:lnTo>
                <a:cubicBezTo>
                  <a:pt x="1139371" y="537029"/>
                  <a:pt x="1140340" y="606368"/>
                  <a:pt x="1132114" y="674915"/>
                </a:cubicBezTo>
                <a:cubicBezTo>
                  <a:pt x="1129380" y="697701"/>
                  <a:pt x="1124111" y="721870"/>
                  <a:pt x="1110342" y="740229"/>
                </a:cubicBezTo>
                <a:cubicBezTo>
                  <a:pt x="1099456" y="754743"/>
                  <a:pt x="1090514" y="770943"/>
                  <a:pt x="1077685" y="783772"/>
                </a:cubicBezTo>
                <a:cubicBezTo>
                  <a:pt x="1068434" y="793023"/>
                  <a:pt x="1055914" y="798286"/>
                  <a:pt x="1045028" y="805543"/>
                </a:cubicBezTo>
                <a:cubicBezTo>
                  <a:pt x="1041399" y="820057"/>
                  <a:pt x="1043488" y="837403"/>
                  <a:pt x="1034142" y="849086"/>
                </a:cubicBezTo>
                <a:cubicBezTo>
                  <a:pt x="1026974" y="858046"/>
                  <a:pt x="1011032" y="853607"/>
                  <a:pt x="1001485" y="859972"/>
                </a:cubicBezTo>
                <a:cubicBezTo>
                  <a:pt x="988676" y="868511"/>
                  <a:pt x="980517" y="882610"/>
                  <a:pt x="968828" y="892629"/>
                </a:cubicBezTo>
                <a:cubicBezTo>
                  <a:pt x="955053" y="904436"/>
                  <a:pt x="938939" y="913339"/>
                  <a:pt x="925285" y="925286"/>
                </a:cubicBezTo>
                <a:cubicBezTo>
                  <a:pt x="839140" y="1000663"/>
                  <a:pt x="930702" y="944890"/>
                  <a:pt x="816428" y="990600"/>
                </a:cubicBezTo>
                <a:cubicBezTo>
                  <a:pt x="801361" y="996627"/>
                  <a:pt x="786974" y="1004321"/>
                  <a:pt x="772885" y="1012372"/>
                </a:cubicBezTo>
                <a:cubicBezTo>
                  <a:pt x="761526" y="1018863"/>
                  <a:pt x="753020" y="1031402"/>
                  <a:pt x="740228" y="1034143"/>
                </a:cubicBezTo>
                <a:cubicBezTo>
                  <a:pt x="701039" y="1042541"/>
                  <a:pt x="660399" y="1041400"/>
                  <a:pt x="620485" y="1045029"/>
                </a:cubicBezTo>
                <a:cubicBezTo>
                  <a:pt x="507999" y="1041400"/>
                  <a:pt x="395272" y="1042356"/>
                  <a:pt x="283028" y="1034143"/>
                </a:cubicBezTo>
                <a:cubicBezTo>
                  <a:pt x="246122" y="1031443"/>
                  <a:pt x="209276" y="1024074"/>
                  <a:pt x="174171" y="1012372"/>
                </a:cubicBezTo>
                <a:lnTo>
                  <a:pt x="108857" y="990600"/>
                </a:lnTo>
                <a:lnTo>
                  <a:pt x="76200" y="979715"/>
                </a:lnTo>
                <a:cubicBezTo>
                  <a:pt x="4134" y="931671"/>
                  <a:pt x="22586" y="959576"/>
                  <a:pt x="0" y="9144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 rot="20182061">
            <a:off x="810658" y="4226544"/>
            <a:ext cx="6433457" cy="828322"/>
          </a:xfrm>
          <a:custGeom>
            <a:avLst/>
            <a:gdLst>
              <a:gd name="connsiteX0" fmla="*/ 0 w 7598228"/>
              <a:gd name="connsiteY0" fmla="*/ 1415143 h 1415143"/>
              <a:gd name="connsiteX1" fmla="*/ 21771 w 7598228"/>
              <a:gd name="connsiteY1" fmla="*/ 1382486 h 1415143"/>
              <a:gd name="connsiteX2" fmla="*/ 43543 w 7598228"/>
              <a:gd name="connsiteY2" fmla="*/ 1360714 h 1415143"/>
              <a:gd name="connsiteX3" fmla="*/ 97971 w 7598228"/>
              <a:gd name="connsiteY3" fmla="*/ 1295400 h 1415143"/>
              <a:gd name="connsiteX4" fmla="*/ 152400 w 7598228"/>
              <a:gd name="connsiteY4" fmla="*/ 1240971 h 1415143"/>
              <a:gd name="connsiteX5" fmla="*/ 174171 w 7598228"/>
              <a:gd name="connsiteY5" fmla="*/ 1208314 h 1415143"/>
              <a:gd name="connsiteX6" fmla="*/ 217714 w 7598228"/>
              <a:gd name="connsiteY6" fmla="*/ 1164771 h 1415143"/>
              <a:gd name="connsiteX7" fmla="*/ 272143 w 7598228"/>
              <a:gd name="connsiteY7" fmla="*/ 1110343 h 1415143"/>
              <a:gd name="connsiteX8" fmla="*/ 304800 w 7598228"/>
              <a:gd name="connsiteY8" fmla="*/ 1077686 h 1415143"/>
              <a:gd name="connsiteX9" fmla="*/ 370114 w 7598228"/>
              <a:gd name="connsiteY9" fmla="*/ 1045028 h 1415143"/>
              <a:gd name="connsiteX10" fmla="*/ 457200 w 7598228"/>
              <a:gd name="connsiteY10" fmla="*/ 947057 h 1415143"/>
              <a:gd name="connsiteX11" fmla="*/ 489857 w 7598228"/>
              <a:gd name="connsiteY11" fmla="*/ 936171 h 1415143"/>
              <a:gd name="connsiteX12" fmla="*/ 533400 w 7598228"/>
              <a:gd name="connsiteY12" fmla="*/ 914400 h 1415143"/>
              <a:gd name="connsiteX13" fmla="*/ 598714 w 7598228"/>
              <a:gd name="connsiteY13" fmla="*/ 859971 h 1415143"/>
              <a:gd name="connsiteX14" fmla="*/ 631371 w 7598228"/>
              <a:gd name="connsiteY14" fmla="*/ 838200 h 1415143"/>
              <a:gd name="connsiteX15" fmla="*/ 653143 w 7598228"/>
              <a:gd name="connsiteY15" fmla="*/ 816428 h 1415143"/>
              <a:gd name="connsiteX16" fmla="*/ 718457 w 7598228"/>
              <a:gd name="connsiteY16" fmla="*/ 805543 h 1415143"/>
              <a:gd name="connsiteX17" fmla="*/ 740228 w 7598228"/>
              <a:gd name="connsiteY17" fmla="*/ 783771 h 1415143"/>
              <a:gd name="connsiteX18" fmla="*/ 838200 w 7598228"/>
              <a:gd name="connsiteY18" fmla="*/ 751114 h 1415143"/>
              <a:gd name="connsiteX19" fmla="*/ 881743 w 7598228"/>
              <a:gd name="connsiteY19" fmla="*/ 718457 h 1415143"/>
              <a:gd name="connsiteX20" fmla="*/ 957943 w 7598228"/>
              <a:gd name="connsiteY20" fmla="*/ 696686 h 1415143"/>
              <a:gd name="connsiteX21" fmla="*/ 1023257 w 7598228"/>
              <a:gd name="connsiteY21" fmla="*/ 674914 h 1415143"/>
              <a:gd name="connsiteX22" fmla="*/ 1110343 w 7598228"/>
              <a:gd name="connsiteY22" fmla="*/ 653143 h 1415143"/>
              <a:gd name="connsiteX23" fmla="*/ 1175657 w 7598228"/>
              <a:gd name="connsiteY23" fmla="*/ 620486 h 1415143"/>
              <a:gd name="connsiteX24" fmla="*/ 1219200 w 7598228"/>
              <a:gd name="connsiteY24" fmla="*/ 598714 h 1415143"/>
              <a:gd name="connsiteX25" fmla="*/ 1360714 w 7598228"/>
              <a:gd name="connsiteY25" fmla="*/ 555171 h 1415143"/>
              <a:gd name="connsiteX26" fmla="*/ 1415143 w 7598228"/>
              <a:gd name="connsiteY26" fmla="*/ 533400 h 1415143"/>
              <a:gd name="connsiteX27" fmla="*/ 1524000 w 7598228"/>
              <a:gd name="connsiteY27" fmla="*/ 511628 h 1415143"/>
              <a:gd name="connsiteX28" fmla="*/ 1589314 w 7598228"/>
              <a:gd name="connsiteY28" fmla="*/ 489857 h 1415143"/>
              <a:gd name="connsiteX29" fmla="*/ 1665514 w 7598228"/>
              <a:gd name="connsiteY29" fmla="*/ 468086 h 1415143"/>
              <a:gd name="connsiteX30" fmla="*/ 1719943 w 7598228"/>
              <a:gd name="connsiteY30" fmla="*/ 446314 h 1415143"/>
              <a:gd name="connsiteX31" fmla="*/ 1785257 w 7598228"/>
              <a:gd name="connsiteY31" fmla="*/ 435428 h 1415143"/>
              <a:gd name="connsiteX32" fmla="*/ 1861457 w 7598228"/>
              <a:gd name="connsiteY32" fmla="*/ 413657 h 1415143"/>
              <a:gd name="connsiteX33" fmla="*/ 1915886 w 7598228"/>
              <a:gd name="connsiteY33" fmla="*/ 402771 h 1415143"/>
              <a:gd name="connsiteX34" fmla="*/ 1981200 w 7598228"/>
              <a:gd name="connsiteY34" fmla="*/ 381000 h 1415143"/>
              <a:gd name="connsiteX35" fmla="*/ 2144486 w 7598228"/>
              <a:gd name="connsiteY35" fmla="*/ 359228 h 1415143"/>
              <a:gd name="connsiteX36" fmla="*/ 2286000 w 7598228"/>
              <a:gd name="connsiteY36" fmla="*/ 293914 h 1415143"/>
              <a:gd name="connsiteX37" fmla="*/ 2351314 w 7598228"/>
              <a:gd name="connsiteY37" fmla="*/ 283028 h 1415143"/>
              <a:gd name="connsiteX38" fmla="*/ 2525486 w 7598228"/>
              <a:gd name="connsiteY38" fmla="*/ 228600 h 1415143"/>
              <a:gd name="connsiteX39" fmla="*/ 2579914 w 7598228"/>
              <a:gd name="connsiteY39" fmla="*/ 217714 h 1415143"/>
              <a:gd name="connsiteX40" fmla="*/ 2656114 w 7598228"/>
              <a:gd name="connsiteY40" fmla="*/ 195943 h 1415143"/>
              <a:gd name="connsiteX41" fmla="*/ 2764971 w 7598228"/>
              <a:gd name="connsiteY41" fmla="*/ 174171 h 1415143"/>
              <a:gd name="connsiteX42" fmla="*/ 2841171 w 7598228"/>
              <a:gd name="connsiteY42" fmla="*/ 152400 h 1415143"/>
              <a:gd name="connsiteX43" fmla="*/ 2895600 w 7598228"/>
              <a:gd name="connsiteY43" fmla="*/ 141514 h 1415143"/>
              <a:gd name="connsiteX44" fmla="*/ 2939143 w 7598228"/>
              <a:gd name="connsiteY44" fmla="*/ 130628 h 1415143"/>
              <a:gd name="connsiteX45" fmla="*/ 3058886 w 7598228"/>
              <a:gd name="connsiteY45" fmla="*/ 108857 h 1415143"/>
              <a:gd name="connsiteX46" fmla="*/ 3309257 w 7598228"/>
              <a:gd name="connsiteY46" fmla="*/ 87086 h 1415143"/>
              <a:gd name="connsiteX47" fmla="*/ 3374571 w 7598228"/>
              <a:gd name="connsiteY47" fmla="*/ 76200 h 1415143"/>
              <a:gd name="connsiteX48" fmla="*/ 3570514 w 7598228"/>
              <a:gd name="connsiteY48" fmla="*/ 65314 h 1415143"/>
              <a:gd name="connsiteX49" fmla="*/ 3755571 w 7598228"/>
              <a:gd name="connsiteY49" fmla="*/ 32657 h 1415143"/>
              <a:gd name="connsiteX50" fmla="*/ 3820886 w 7598228"/>
              <a:gd name="connsiteY50" fmla="*/ 21771 h 1415143"/>
              <a:gd name="connsiteX51" fmla="*/ 4169228 w 7598228"/>
              <a:gd name="connsiteY51" fmla="*/ 0 h 1415143"/>
              <a:gd name="connsiteX52" fmla="*/ 6161314 w 7598228"/>
              <a:gd name="connsiteY52" fmla="*/ 10886 h 1415143"/>
              <a:gd name="connsiteX53" fmla="*/ 6368143 w 7598228"/>
              <a:gd name="connsiteY53" fmla="*/ 32657 h 1415143"/>
              <a:gd name="connsiteX54" fmla="*/ 6422571 w 7598228"/>
              <a:gd name="connsiteY54" fmla="*/ 43543 h 1415143"/>
              <a:gd name="connsiteX55" fmla="*/ 6520543 w 7598228"/>
              <a:gd name="connsiteY55" fmla="*/ 54428 h 1415143"/>
              <a:gd name="connsiteX56" fmla="*/ 6651171 w 7598228"/>
              <a:gd name="connsiteY56" fmla="*/ 76200 h 1415143"/>
              <a:gd name="connsiteX57" fmla="*/ 6890657 w 7598228"/>
              <a:gd name="connsiteY57" fmla="*/ 97971 h 1415143"/>
              <a:gd name="connsiteX58" fmla="*/ 6999514 w 7598228"/>
              <a:gd name="connsiteY58" fmla="*/ 119743 h 1415143"/>
              <a:gd name="connsiteX59" fmla="*/ 7151914 w 7598228"/>
              <a:gd name="connsiteY59" fmla="*/ 163286 h 1415143"/>
              <a:gd name="connsiteX60" fmla="*/ 7206343 w 7598228"/>
              <a:gd name="connsiteY60" fmla="*/ 174171 h 1415143"/>
              <a:gd name="connsiteX61" fmla="*/ 7293428 w 7598228"/>
              <a:gd name="connsiteY61" fmla="*/ 195943 h 1415143"/>
              <a:gd name="connsiteX62" fmla="*/ 7358743 w 7598228"/>
              <a:gd name="connsiteY62" fmla="*/ 228600 h 1415143"/>
              <a:gd name="connsiteX63" fmla="*/ 7391400 w 7598228"/>
              <a:gd name="connsiteY63" fmla="*/ 250371 h 1415143"/>
              <a:gd name="connsiteX64" fmla="*/ 7424057 w 7598228"/>
              <a:gd name="connsiteY64" fmla="*/ 261257 h 1415143"/>
              <a:gd name="connsiteX65" fmla="*/ 7456714 w 7598228"/>
              <a:gd name="connsiteY65" fmla="*/ 283028 h 1415143"/>
              <a:gd name="connsiteX66" fmla="*/ 7489371 w 7598228"/>
              <a:gd name="connsiteY66" fmla="*/ 293914 h 1415143"/>
              <a:gd name="connsiteX67" fmla="*/ 7554686 w 7598228"/>
              <a:gd name="connsiteY67" fmla="*/ 326571 h 1415143"/>
              <a:gd name="connsiteX68" fmla="*/ 7598228 w 7598228"/>
              <a:gd name="connsiteY68" fmla="*/ 359228 h 141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7598228" h="1415143">
                <a:moveTo>
                  <a:pt x="0" y="1415143"/>
                </a:moveTo>
                <a:cubicBezTo>
                  <a:pt x="7257" y="1404257"/>
                  <a:pt x="13598" y="1392702"/>
                  <a:pt x="21771" y="1382486"/>
                </a:cubicBezTo>
                <a:cubicBezTo>
                  <a:pt x="28182" y="1374472"/>
                  <a:pt x="37850" y="1369254"/>
                  <a:pt x="43543" y="1360714"/>
                </a:cubicBezTo>
                <a:cubicBezTo>
                  <a:pt x="87738" y="1294420"/>
                  <a:pt x="38450" y="1335080"/>
                  <a:pt x="97971" y="1295400"/>
                </a:cubicBezTo>
                <a:cubicBezTo>
                  <a:pt x="156032" y="1208311"/>
                  <a:pt x="79825" y="1313547"/>
                  <a:pt x="152400" y="1240971"/>
                </a:cubicBezTo>
                <a:cubicBezTo>
                  <a:pt x="161651" y="1231720"/>
                  <a:pt x="165657" y="1218247"/>
                  <a:pt x="174171" y="1208314"/>
                </a:cubicBezTo>
                <a:cubicBezTo>
                  <a:pt x="187529" y="1192729"/>
                  <a:pt x="203200" y="1179285"/>
                  <a:pt x="217714" y="1164771"/>
                </a:cubicBezTo>
                <a:lnTo>
                  <a:pt x="272143" y="1110343"/>
                </a:lnTo>
                <a:cubicBezTo>
                  <a:pt x="283029" y="1099457"/>
                  <a:pt x="291031" y="1084571"/>
                  <a:pt x="304800" y="1077686"/>
                </a:cubicBezTo>
                <a:lnTo>
                  <a:pt x="370114" y="1045028"/>
                </a:lnTo>
                <a:cubicBezTo>
                  <a:pt x="398993" y="987273"/>
                  <a:pt x="389143" y="992429"/>
                  <a:pt x="457200" y="947057"/>
                </a:cubicBezTo>
                <a:cubicBezTo>
                  <a:pt x="466747" y="940692"/>
                  <a:pt x="479310" y="940691"/>
                  <a:pt x="489857" y="936171"/>
                </a:cubicBezTo>
                <a:cubicBezTo>
                  <a:pt x="504772" y="929779"/>
                  <a:pt x="519311" y="922451"/>
                  <a:pt x="533400" y="914400"/>
                </a:cubicBezTo>
                <a:cubicBezTo>
                  <a:pt x="584995" y="884917"/>
                  <a:pt x="549594" y="900904"/>
                  <a:pt x="598714" y="859971"/>
                </a:cubicBezTo>
                <a:cubicBezTo>
                  <a:pt x="608765" y="851596"/>
                  <a:pt x="621155" y="846373"/>
                  <a:pt x="631371" y="838200"/>
                </a:cubicBezTo>
                <a:cubicBezTo>
                  <a:pt x="639385" y="831789"/>
                  <a:pt x="643533" y="820032"/>
                  <a:pt x="653143" y="816428"/>
                </a:cubicBezTo>
                <a:cubicBezTo>
                  <a:pt x="673809" y="808678"/>
                  <a:pt x="696686" y="809171"/>
                  <a:pt x="718457" y="805543"/>
                </a:cubicBezTo>
                <a:cubicBezTo>
                  <a:pt x="725714" y="798286"/>
                  <a:pt x="731689" y="789464"/>
                  <a:pt x="740228" y="783771"/>
                </a:cubicBezTo>
                <a:cubicBezTo>
                  <a:pt x="778857" y="758018"/>
                  <a:pt x="792331" y="760288"/>
                  <a:pt x="838200" y="751114"/>
                </a:cubicBezTo>
                <a:cubicBezTo>
                  <a:pt x="852714" y="740228"/>
                  <a:pt x="865226" y="725964"/>
                  <a:pt x="881743" y="718457"/>
                </a:cubicBezTo>
                <a:cubicBezTo>
                  <a:pt x="905792" y="707526"/>
                  <a:pt x="932695" y="704455"/>
                  <a:pt x="957943" y="696686"/>
                </a:cubicBezTo>
                <a:cubicBezTo>
                  <a:pt x="979877" y="689937"/>
                  <a:pt x="1001117" y="680952"/>
                  <a:pt x="1023257" y="674914"/>
                </a:cubicBezTo>
                <a:cubicBezTo>
                  <a:pt x="1167793" y="635494"/>
                  <a:pt x="1011230" y="686179"/>
                  <a:pt x="1110343" y="653143"/>
                </a:cubicBezTo>
                <a:cubicBezTo>
                  <a:pt x="1173104" y="611301"/>
                  <a:pt x="1112559" y="647528"/>
                  <a:pt x="1175657" y="620486"/>
                </a:cubicBezTo>
                <a:cubicBezTo>
                  <a:pt x="1190573" y="614094"/>
                  <a:pt x="1204133" y="604741"/>
                  <a:pt x="1219200" y="598714"/>
                </a:cubicBezTo>
                <a:cubicBezTo>
                  <a:pt x="1280158" y="574331"/>
                  <a:pt x="1296309" y="576639"/>
                  <a:pt x="1360714" y="555171"/>
                </a:cubicBezTo>
                <a:cubicBezTo>
                  <a:pt x="1379252" y="548992"/>
                  <a:pt x="1396291" y="538541"/>
                  <a:pt x="1415143" y="533400"/>
                </a:cubicBezTo>
                <a:cubicBezTo>
                  <a:pt x="1630921" y="474552"/>
                  <a:pt x="1367057" y="558711"/>
                  <a:pt x="1524000" y="511628"/>
                </a:cubicBezTo>
                <a:cubicBezTo>
                  <a:pt x="1545981" y="505034"/>
                  <a:pt x="1567333" y="496451"/>
                  <a:pt x="1589314" y="489857"/>
                </a:cubicBezTo>
                <a:cubicBezTo>
                  <a:pt x="1646483" y="472706"/>
                  <a:pt x="1616751" y="486372"/>
                  <a:pt x="1665514" y="468086"/>
                </a:cubicBezTo>
                <a:cubicBezTo>
                  <a:pt x="1683811" y="461225"/>
                  <a:pt x="1701091" y="451456"/>
                  <a:pt x="1719943" y="446314"/>
                </a:cubicBezTo>
                <a:cubicBezTo>
                  <a:pt x="1741237" y="440506"/>
                  <a:pt x="1763751" y="440391"/>
                  <a:pt x="1785257" y="435428"/>
                </a:cubicBezTo>
                <a:cubicBezTo>
                  <a:pt x="1810997" y="429488"/>
                  <a:pt x="1835829" y="420064"/>
                  <a:pt x="1861457" y="413657"/>
                </a:cubicBezTo>
                <a:cubicBezTo>
                  <a:pt x="1879407" y="409170"/>
                  <a:pt x="1898036" y="407639"/>
                  <a:pt x="1915886" y="402771"/>
                </a:cubicBezTo>
                <a:cubicBezTo>
                  <a:pt x="1938026" y="396733"/>
                  <a:pt x="1958697" y="385501"/>
                  <a:pt x="1981200" y="381000"/>
                </a:cubicBezTo>
                <a:cubicBezTo>
                  <a:pt x="2071812" y="362878"/>
                  <a:pt x="2066440" y="378739"/>
                  <a:pt x="2144486" y="359228"/>
                </a:cubicBezTo>
                <a:cubicBezTo>
                  <a:pt x="2284585" y="324204"/>
                  <a:pt x="2129921" y="353945"/>
                  <a:pt x="2286000" y="293914"/>
                </a:cubicBezTo>
                <a:cubicBezTo>
                  <a:pt x="2306600" y="285991"/>
                  <a:pt x="2329732" y="287653"/>
                  <a:pt x="2351314" y="283028"/>
                </a:cubicBezTo>
                <a:cubicBezTo>
                  <a:pt x="2503730" y="250368"/>
                  <a:pt x="2373857" y="275255"/>
                  <a:pt x="2525486" y="228600"/>
                </a:cubicBezTo>
                <a:cubicBezTo>
                  <a:pt x="2543170" y="223159"/>
                  <a:pt x="2561964" y="222201"/>
                  <a:pt x="2579914" y="217714"/>
                </a:cubicBezTo>
                <a:cubicBezTo>
                  <a:pt x="2605542" y="211307"/>
                  <a:pt x="2630400" y="201993"/>
                  <a:pt x="2656114" y="195943"/>
                </a:cubicBezTo>
                <a:cubicBezTo>
                  <a:pt x="2692135" y="187468"/>
                  <a:pt x="2728950" y="182646"/>
                  <a:pt x="2764971" y="174171"/>
                </a:cubicBezTo>
                <a:cubicBezTo>
                  <a:pt x="2790685" y="168121"/>
                  <a:pt x="2815543" y="158807"/>
                  <a:pt x="2841171" y="152400"/>
                </a:cubicBezTo>
                <a:cubicBezTo>
                  <a:pt x="2859121" y="147913"/>
                  <a:pt x="2877538" y="145528"/>
                  <a:pt x="2895600" y="141514"/>
                </a:cubicBezTo>
                <a:cubicBezTo>
                  <a:pt x="2910205" y="138268"/>
                  <a:pt x="2924538" y="133873"/>
                  <a:pt x="2939143" y="130628"/>
                </a:cubicBezTo>
                <a:cubicBezTo>
                  <a:pt x="2963690" y="125173"/>
                  <a:pt x="3036788" y="111143"/>
                  <a:pt x="3058886" y="108857"/>
                </a:cubicBezTo>
                <a:cubicBezTo>
                  <a:pt x="3142213" y="100237"/>
                  <a:pt x="3226625" y="100858"/>
                  <a:pt x="3309257" y="87086"/>
                </a:cubicBezTo>
                <a:cubicBezTo>
                  <a:pt x="3331028" y="83457"/>
                  <a:pt x="3352576" y="78033"/>
                  <a:pt x="3374571" y="76200"/>
                </a:cubicBezTo>
                <a:cubicBezTo>
                  <a:pt x="3439760" y="70767"/>
                  <a:pt x="3505200" y="68943"/>
                  <a:pt x="3570514" y="65314"/>
                </a:cubicBezTo>
                <a:cubicBezTo>
                  <a:pt x="3668232" y="45770"/>
                  <a:pt x="3606685" y="57471"/>
                  <a:pt x="3755571" y="32657"/>
                </a:cubicBezTo>
                <a:cubicBezTo>
                  <a:pt x="3777343" y="29028"/>
                  <a:pt x="3798870" y="23343"/>
                  <a:pt x="3820886" y="21771"/>
                </a:cubicBezTo>
                <a:cubicBezTo>
                  <a:pt x="4038535" y="6226"/>
                  <a:pt x="3922435" y="13711"/>
                  <a:pt x="4169228" y="0"/>
                </a:cubicBezTo>
                <a:lnTo>
                  <a:pt x="6161314" y="10886"/>
                </a:lnTo>
                <a:cubicBezTo>
                  <a:pt x="6171420" y="10991"/>
                  <a:pt x="6352367" y="30403"/>
                  <a:pt x="6368143" y="32657"/>
                </a:cubicBezTo>
                <a:cubicBezTo>
                  <a:pt x="6386459" y="35274"/>
                  <a:pt x="6404255" y="40926"/>
                  <a:pt x="6422571" y="43543"/>
                </a:cubicBezTo>
                <a:cubicBezTo>
                  <a:pt x="6455099" y="48190"/>
                  <a:pt x="6488015" y="49781"/>
                  <a:pt x="6520543" y="54428"/>
                </a:cubicBezTo>
                <a:cubicBezTo>
                  <a:pt x="6564243" y="60671"/>
                  <a:pt x="6607247" y="71807"/>
                  <a:pt x="6651171" y="76200"/>
                </a:cubicBezTo>
                <a:cubicBezTo>
                  <a:pt x="6803505" y="91434"/>
                  <a:pt x="6723687" y="84058"/>
                  <a:pt x="6890657" y="97971"/>
                </a:cubicBezTo>
                <a:cubicBezTo>
                  <a:pt x="6926943" y="105228"/>
                  <a:pt x="6966416" y="103194"/>
                  <a:pt x="6999514" y="119743"/>
                </a:cubicBezTo>
                <a:cubicBezTo>
                  <a:pt x="7076154" y="158062"/>
                  <a:pt x="7027148" y="138333"/>
                  <a:pt x="7151914" y="163286"/>
                </a:cubicBezTo>
                <a:cubicBezTo>
                  <a:pt x="7170057" y="166915"/>
                  <a:pt x="7188393" y="169683"/>
                  <a:pt x="7206343" y="174171"/>
                </a:cubicBezTo>
                <a:lnTo>
                  <a:pt x="7293428" y="195943"/>
                </a:lnTo>
                <a:cubicBezTo>
                  <a:pt x="7337249" y="239762"/>
                  <a:pt x="7288524" y="198506"/>
                  <a:pt x="7358743" y="228600"/>
                </a:cubicBezTo>
                <a:cubicBezTo>
                  <a:pt x="7370768" y="233754"/>
                  <a:pt x="7379698" y="244520"/>
                  <a:pt x="7391400" y="250371"/>
                </a:cubicBezTo>
                <a:cubicBezTo>
                  <a:pt x="7401663" y="255503"/>
                  <a:pt x="7413794" y="256125"/>
                  <a:pt x="7424057" y="261257"/>
                </a:cubicBezTo>
                <a:cubicBezTo>
                  <a:pt x="7435759" y="267108"/>
                  <a:pt x="7445012" y="277177"/>
                  <a:pt x="7456714" y="283028"/>
                </a:cubicBezTo>
                <a:cubicBezTo>
                  <a:pt x="7466977" y="288160"/>
                  <a:pt x="7479108" y="288782"/>
                  <a:pt x="7489371" y="293914"/>
                </a:cubicBezTo>
                <a:cubicBezTo>
                  <a:pt x="7573770" y="336115"/>
                  <a:pt x="7472609" y="299215"/>
                  <a:pt x="7554686" y="326571"/>
                </a:cubicBezTo>
                <a:cubicBezTo>
                  <a:pt x="7582194" y="354080"/>
                  <a:pt x="7567277" y="343753"/>
                  <a:pt x="7598228" y="359228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 rot="19751882">
            <a:off x="2194886" y="4497584"/>
            <a:ext cx="5287628" cy="803076"/>
          </a:xfrm>
          <a:custGeom>
            <a:avLst/>
            <a:gdLst>
              <a:gd name="connsiteX0" fmla="*/ 0 w 5812971"/>
              <a:gd name="connsiteY0" fmla="*/ 511629 h 511629"/>
              <a:gd name="connsiteX1" fmla="*/ 54428 w 5812971"/>
              <a:gd name="connsiteY1" fmla="*/ 489858 h 511629"/>
              <a:gd name="connsiteX2" fmla="*/ 119743 w 5812971"/>
              <a:gd name="connsiteY2" fmla="*/ 446315 h 511629"/>
              <a:gd name="connsiteX3" fmla="*/ 152400 w 5812971"/>
              <a:gd name="connsiteY3" fmla="*/ 424543 h 511629"/>
              <a:gd name="connsiteX4" fmla="*/ 185057 w 5812971"/>
              <a:gd name="connsiteY4" fmla="*/ 413658 h 511629"/>
              <a:gd name="connsiteX5" fmla="*/ 239485 w 5812971"/>
              <a:gd name="connsiteY5" fmla="*/ 370115 h 511629"/>
              <a:gd name="connsiteX6" fmla="*/ 283028 w 5812971"/>
              <a:gd name="connsiteY6" fmla="*/ 359229 h 511629"/>
              <a:gd name="connsiteX7" fmla="*/ 413657 w 5812971"/>
              <a:gd name="connsiteY7" fmla="*/ 293915 h 511629"/>
              <a:gd name="connsiteX8" fmla="*/ 446314 w 5812971"/>
              <a:gd name="connsiteY8" fmla="*/ 272143 h 511629"/>
              <a:gd name="connsiteX9" fmla="*/ 478971 w 5812971"/>
              <a:gd name="connsiteY9" fmla="*/ 261258 h 511629"/>
              <a:gd name="connsiteX10" fmla="*/ 500743 w 5812971"/>
              <a:gd name="connsiteY10" fmla="*/ 239486 h 511629"/>
              <a:gd name="connsiteX11" fmla="*/ 544285 w 5812971"/>
              <a:gd name="connsiteY11" fmla="*/ 206829 h 511629"/>
              <a:gd name="connsiteX12" fmla="*/ 566057 w 5812971"/>
              <a:gd name="connsiteY12" fmla="*/ 185058 h 511629"/>
              <a:gd name="connsiteX13" fmla="*/ 642257 w 5812971"/>
              <a:gd name="connsiteY13" fmla="*/ 163286 h 511629"/>
              <a:gd name="connsiteX14" fmla="*/ 674914 w 5812971"/>
              <a:gd name="connsiteY14" fmla="*/ 141515 h 511629"/>
              <a:gd name="connsiteX15" fmla="*/ 805543 w 5812971"/>
              <a:gd name="connsiteY15" fmla="*/ 108858 h 511629"/>
              <a:gd name="connsiteX16" fmla="*/ 925285 w 5812971"/>
              <a:gd name="connsiteY16" fmla="*/ 76200 h 511629"/>
              <a:gd name="connsiteX17" fmla="*/ 968828 w 5812971"/>
              <a:gd name="connsiteY17" fmla="*/ 65315 h 511629"/>
              <a:gd name="connsiteX18" fmla="*/ 1001485 w 5812971"/>
              <a:gd name="connsiteY18" fmla="*/ 54429 h 511629"/>
              <a:gd name="connsiteX19" fmla="*/ 1186543 w 5812971"/>
              <a:gd name="connsiteY19" fmla="*/ 32658 h 511629"/>
              <a:gd name="connsiteX20" fmla="*/ 1251857 w 5812971"/>
              <a:gd name="connsiteY20" fmla="*/ 21772 h 511629"/>
              <a:gd name="connsiteX21" fmla="*/ 1426028 w 5812971"/>
              <a:gd name="connsiteY21" fmla="*/ 10886 h 511629"/>
              <a:gd name="connsiteX22" fmla="*/ 1578428 w 5812971"/>
              <a:gd name="connsiteY22" fmla="*/ 0 h 511629"/>
              <a:gd name="connsiteX23" fmla="*/ 4082143 w 5812971"/>
              <a:gd name="connsiteY23" fmla="*/ 10886 h 511629"/>
              <a:gd name="connsiteX24" fmla="*/ 4201885 w 5812971"/>
              <a:gd name="connsiteY24" fmla="*/ 32658 h 511629"/>
              <a:gd name="connsiteX25" fmla="*/ 4746171 w 5812971"/>
              <a:gd name="connsiteY25" fmla="*/ 65315 h 511629"/>
              <a:gd name="connsiteX26" fmla="*/ 4811485 w 5812971"/>
              <a:gd name="connsiteY26" fmla="*/ 76200 h 511629"/>
              <a:gd name="connsiteX27" fmla="*/ 4920343 w 5812971"/>
              <a:gd name="connsiteY27" fmla="*/ 97972 h 511629"/>
              <a:gd name="connsiteX28" fmla="*/ 5029200 w 5812971"/>
              <a:gd name="connsiteY28" fmla="*/ 108858 h 511629"/>
              <a:gd name="connsiteX29" fmla="*/ 5181600 w 5812971"/>
              <a:gd name="connsiteY29" fmla="*/ 119743 h 511629"/>
              <a:gd name="connsiteX30" fmla="*/ 5312228 w 5812971"/>
              <a:gd name="connsiteY30" fmla="*/ 130629 h 511629"/>
              <a:gd name="connsiteX31" fmla="*/ 5366657 w 5812971"/>
              <a:gd name="connsiteY31" fmla="*/ 152400 h 511629"/>
              <a:gd name="connsiteX32" fmla="*/ 5431971 w 5812971"/>
              <a:gd name="connsiteY32" fmla="*/ 163286 h 511629"/>
              <a:gd name="connsiteX33" fmla="*/ 5529943 w 5812971"/>
              <a:gd name="connsiteY33" fmla="*/ 185058 h 511629"/>
              <a:gd name="connsiteX34" fmla="*/ 5562600 w 5812971"/>
              <a:gd name="connsiteY34" fmla="*/ 206829 h 511629"/>
              <a:gd name="connsiteX35" fmla="*/ 5671457 w 5812971"/>
              <a:gd name="connsiteY35" fmla="*/ 239486 h 511629"/>
              <a:gd name="connsiteX36" fmla="*/ 5704114 w 5812971"/>
              <a:gd name="connsiteY36" fmla="*/ 261258 h 511629"/>
              <a:gd name="connsiteX37" fmla="*/ 5769428 w 5812971"/>
              <a:gd name="connsiteY37" fmla="*/ 283029 h 511629"/>
              <a:gd name="connsiteX38" fmla="*/ 5802085 w 5812971"/>
              <a:gd name="connsiteY38" fmla="*/ 293915 h 511629"/>
              <a:gd name="connsiteX39" fmla="*/ 5812971 w 5812971"/>
              <a:gd name="connsiteY39" fmla="*/ 315686 h 51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812971" h="511629">
                <a:moveTo>
                  <a:pt x="0" y="511629"/>
                </a:moveTo>
                <a:cubicBezTo>
                  <a:pt x="18143" y="504372"/>
                  <a:pt x="37274" y="499215"/>
                  <a:pt x="54428" y="489858"/>
                </a:cubicBezTo>
                <a:cubicBezTo>
                  <a:pt x="77399" y="477328"/>
                  <a:pt x="97971" y="460829"/>
                  <a:pt x="119743" y="446315"/>
                </a:cubicBezTo>
                <a:cubicBezTo>
                  <a:pt x="130629" y="439058"/>
                  <a:pt x="139988" y="428680"/>
                  <a:pt x="152400" y="424543"/>
                </a:cubicBezTo>
                <a:lnTo>
                  <a:pt x="185057" y="413658"/>
                </a:lnTo>
                <a:cubicBezTo>
                  <a:pt x="202615" y="396099"/>
                  <a:pt x="215452" y="380415"/>
                  <a:pt x="239485" y="370115"/>
                </a:cubicBezTo>
                <a:cubicBezTo>
                  <a:pt x="253236" y="364222"/>
                  <a:pt x="268514" y="362858"/>
                  <a:pt x="283028" y="359229"/>
                </a:cubicBezTo>
                <a:cubicBezTo>
                  <a:pt x="367438" y="302956"/>
                  <a:pt x="323520" y="323960"/>
                  <a:pt x="413657" y="293915"/>
                </a:cubicBezTo>
                <a:cubicBezTo>
                  <a:pt x="424543" y="286658"/>
                  <a:pt x="434612" y="277994"/>
                  <a:pt x="446314" y="272143"/>
                </a:cubicBezTo>
                <a:cubicBezTo>
                  <a:pt x="456577" y="267011"/>
                  <a:pt x="469132" y="267161"/>
                  <a:pt x="478971" y="261258"/>
                </a:cubicBezTo>
                <a:cubicBezTo>
                  <a:pt x="487772" y="255978"/>
                  <a:pt x="492858" y="246057"/>
                  <a:pt x="500743" y="239486"/>
                </a:cubicBezTo>
                <a:cubicBezTo>
                  <a:pt x="514680" y="227871"/>
                  <a:pt x="530347" y="218444"/>
                  <a:pt x="544285" y="206829"/>
                </a:cubicBezTo>
                <a:cubicBezTo>
                  <a:pt x="552169" y="200259"/>
                  <a:pt x="557256" y="190338"/>
                  <a:pt x="566057" y="185058"/>
                </a:cubicBezTo>
                <a:cubicBezTo>
                  <a:pt x="577213" y="178365"/>
                  <a:pt x="634122" y="165320"/>
                  <a:pt x="642257" y="163286"/>
                </a:cubicBezTo>
                <a:cubicBezTo>
                  <a:pt x="653143" y="156029"/>
                  <a:pt x="662959" y="146828"/>
                  <a:pt x="674914" y="141515"/>
                </a:cubicBezTo>
                <a:cubicBezTo>
                  <a:pt x="726670" y="118512"/>
                  <a:pt x="750770" y="117986"/>
                  <a:pt x="805543" y="108858"/>
                </a:cubicBezTo>
                <a:cubicBezTo>
                  <a:pt x="892941" y="73898"/>
                  <a:pt x="826603" y="95936"/>
                  <a:pt x="925285" y="76200"/>
                </a:cubicBezTo>
                <a:cubicBezTo>
                  <a:pt x="939955" y="73266"/>
                  <a:pt x="954443" y="69425"/>
                  <a:pt x="968828" y="65315"/>
                </a:cubicBezTo>
                <a:cubicBezTo>
                  <a:pt x="979861" y="62163"/>
                  <a:pt x="990233" y="56679"/>
                  <a:pt x="1001485" y="54429"/>
                </a:cubicBezTo>
                <a:cubicBezTo>
                  <a:pt x="1059751" y="42776"/>
                  <a:pt x="1128953" y="39857"/>
                  <a:pt x="1186543" y="32658"/>
                </a:cubicBezTo>
                <a:cubicBezTo>
                  <a:pt x="1208444" y="29920"/>
                  <a:pt x="1229876" y="23770"/>
                  <a:pt x="1251857" y="21772"/>
                </a:cubicBezTo>
                <a:cubicBezTo>
                  <a:pt x="1309788" y="16505"/>
                  <a:pt x="1367987" y="14756"/>
                  <a:pt x="1426028" y="10886"/>
                </a:cubicBezTo>
                <a:lnTo>
                  <a:pt x="1578428" y="0"/>
                </a:lnTo>
                <a:lnTo>
                  <a:pt x="4082143" y="10886"/>
                </a:lnTo>
                <a:cubicBezTo>
                  <a:pt x="4113885" y="11155"/>
                  <a:pt x="4169255" y="28893"/>
                  <a:pt x="4201885" y="32658"/>
                </a:cubicBezTo>
                <a:cubicBezTo>
                  <a:pt x="4452265" y="61548"/>
                  <a:pt x="4468207" y="55730"/>
                  <a:pt x="4746171" y="65315"/>
                </a:cubicBezTo>
                <a:cubicBezTo>
                  <a:pt x="4767942" y="68943"/>
                  <a:pt x="4789791" y="72132"/>
                  <a:pt x="4811485" y="76200"/>
                </a:cubicBezTo>
                <a:cubicBezTo>
                  <a:pt x="4847856" y="83019"/>
                  <a:pt x="4883522" y="94290"/>
                  <a:pt x="4920343" y="97972"/>
                </a:cubicBezTo>
                <a:lnTo>
                  <a:pt x="5029200" y="108858"/>
                </a:lnTo>
                <a:cubicBezTo>
                  <a:pt x="5079953" y="113087"/>
                  <a:pt x="5130821" y="115837"/>
                  <a:pt x="5181600" y="119743"/>
                </a:cubicBezTo>
                <a:lnTo>
                  <a:pt x="5312228" y="130629"/>
                </a:lnTo>
                <a:cubicBezTo>
                  <a:pt x="5330371" y="137886"/>
                  <a:pt x="5347805" y="147259"/>
                  <a:pt x="5366657" y="152400"/>
                </a:cubicBezTo>
                <a:cubicBezTo>
                  <a:pt x="5387951" y="158207"/>
                  <a:pt x="5410255" y="159338"/>
                  <a:pt x="5431971" y="163286"/>
                </a:cubicBezTo>
                <a:cubicBezTo>
                  <a:pt x="5482645" y="172500"/>
                  <a:pt x="5483349" y="173409"/>
                  <a:pt x="5529943" y="185058"/>
                </a:cubicBezTo>
                <a:cubicBezTo>
                  <a:pt x="5540829" y="192315"/>
                  <a:pt x="5550575" y="201675"/>
                  <a:pt x="5562600" y="206829"/>
                </a:cubicBezTo>
                <a:cubicBezTo>
                  <a:pt x="5605190" y="225082"/>
                  <a:pt x="5627562" y="210222"/>
                  <a:pt x="5671457" y="239486"/>
                </a:cubicBezTo>
                <a:cubicBezTo>
                  <a:pt x="5682343" y="246743"/>
                  <a:pt x="5692159" y="255944"/>
                  <a:pt x="5704114" y="261258"/>
                </a:cubicBezTo>
                <a:cubicBezTo>
                  <a:pt x="5725085" y="270579"/>
                  <a:pt x="5747657" y="275772"/>
                  <a:pt x="5769428" y="283029"/>
                </a:cubicBezTo>
                <a:cubicBezTo>
                  <a:pt x="5780314" y="286658"/>
                  <a:pt x="5796953" y="283652"/>
                  <a:pt x="5802085" y="293915"/>
                </a:cubicBezTo>
                <a:lnTo>
                  <a:pt x="5812971" y="315686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2362200" y="130334"/>
            <a:ext cx="6499658" cy="3222466"/>
          </a:xfrm>
          <a:custGeom>
            <a:avLst/>
            <a:gdLst>
              <a:gd name="connsiteX0" fmla="*/ 8251371 w 8284915"/>
              <a:gd name="connsiteY0" fmla="*/ 653437 h 3080952"/>
              <a:gd name="connsiteX1" fmla="*/ 8218714 w 8284915"/>
              <a:gd name="connsiteY1" fmla="*/ 490152 h 3080952"/>
              <a:gd name="connsiteX2" fmla="*/ 8186057 w 8284915"/>
              <a:gd name="connsiteY2" fmla="*/ 511923 h 3080952"/>
              <a:gd name="connsiteX3" fmla="*/ 8131628 w 8284915"/>
              <a:gd name="connsiteY3" fmla="*/ 588123 h 3080952"/>
              <a:gd name="connsiteX4" fmla="*/ 8109857 w 8284915"/>
              <a:gd name="connsiteY4" fmla="*/ 620780 h 3080952"/>
              <a:gd name="connsiteX5" fmla="*/ 8066314 w 8284915"/>
              <a:gd name="connsiteY5" fmla="*/ 675209 h 3080952"/>
              <a:gd name="connsiteX6" fmla="*/ 8044543 w 8284915"/>
              <a:gd name="connsiteY6" fmla="*/ 740523 h 3080952"/>
              <a:gd name="connsiteX7" fmla="*/ 8022771 w 8284915"/>
              <a:gd name="connsiteY7" fmla="*/ 794952 h 3080952"/>
              <a:gd name="connsiteX8" fmla="*/ 8011886 w 8284915"/>
              <a:gd name="connsiteY8" fmla="*/ 838495 h 3080952"/>
              <a:gd name="connsiteX9" fmla="*/ 7990114 w 8284915"/>
              <a:gd name="connsiteY9" fmla="*/ 871152 h 3080952"/>
              <a:gd name="connsiteX10" fmla="*/ 7979228 w 8284915"/>
              <a:gd name="connsiteY10" fmla="*/ 903809 h 3080952"/>
              <a:gd name="connsiteX11" fmla="*/ 7957457 w 8284915"/>
              <a:gd name="connsiteY11" fmla="*/ 958237 h 3080952"/>
              <a:gd name="connsiteX12" fmla="*/ 7946571 w 8284915"/>
              <a:gd name="connsiteY12" fmla="*/ 1001780 h 3080952"/>
              <a:gd name="connsiteX13" fmla="*/ 7924800 w 8284915"/>
              <a:gd name="connsiteY13" fmla="*/ 1077980 h 3080952"/>
              <a:gd name="connsiteX14" fmla="*/ 7903028 w 8284915"/>
              <a:gd name="connsiteY14" fmla="*/ 1143295 h 3080952"/>
              <a:gd name="connsiteX15" fmla="*/ 7870371 w 8284915"/>
              <a:gd name="connsiteY15" fmla="*/ 1219495 h 3080952"/>
              <a:gd name="connsiteX16" fmla="*/ 7837714 w 8284915"/>
              <a:gd name="connsiteY16" fmla="*/ 1295695 h 3080952"/>
              <a:gd name="connsiteX17" fmla="*/ 7772400 w 8284915"/>
              <a:gd name="connsiteY17" fmla="*/ 1458980 h 3080952"/>
              <a:gd name="connsiteX18" fmla="*/ 7728857 w 8284915"/>
              <a:gd name="connsiteY18" fmla="*/ 1709352 h 3080952"/>
              <a:gd name="connsiteX19" fmla="*/ 7707086 w 8284915"/>
              <a:gd name="connsiteY19" fmla="*/ 1752895 h 3080952"/>
              <a:gd name="connsiteX20" fmla="*/ 7674428 w 8284915"/>
              <a:gd name="connsiteY20" fmla="*/ 1850866 h 3080952"/>
              <a:gd name="connsiteX21" fmla="*/ 7630886 w 8284915"/>
              <a:gd name="connsiteY21" fmla="*/ 1905295 h 3080952"/>
              <a:gd name="connsiteX22" fmla="*/ 7609114 w 8284915"/>
              <a:gd name="connsiteY22" fmla="*/ 1970609 h 3080952"/>
              <a:gd name="connsiteX23" fmla="*/ 7587343 w 8284915"/>
              <a:gd name="connsiteY23" fmla="*/ 2003266 h 3080952"/>
              <a:gd name="connsiteX24" fmla="*/ 7543800 w 8284915"/>
              <a:gd name="connsiteY24" fmla="*/ 2155666 h 3080952"/>
              <a:gd name="connsiteX25" fmla="*/ 7489371 w 8284915"/>
              <a:gd name="connsiteY25" fmla="*/ 2210095 h 3080952"/>
              <a:gd name="connsiteX26" fmla="*/ 7413171 w 8284915"/>
              <a:gd name="connsiteY26" fmla="*/ 2340723 h 3080952"/>
              <a:gd name="connsiteX27" fmla="*/ 7391400 w 8284915"/>
              <a:gd name="connsiteY27" fmla="*/ 2362495 h 3080952"/>
              <a:gd name="connsiteX28" fmla="*/ 7380514 w 8284915"/>
              <a:gd name="connsiteY28" fmla="*/ 2395152 h 3080952"/>
              <a:gd name="connsiteX29" fmla="*/ 7336971 w 8284915"/>
              <a:gd name="connsiteY29" fmla="*/ 2449580 h 3080952"/>
              <a:gd name="connsiteX30" fmla="*/ 7315200 w 8284915"/>
              <a:gd name="connsiteY30" fmla="*/ 2493123 h 3080952"/>
              <a:gd name="connsiteX31" fmla="*/ 7304314 w 8284915"/>
              <a:gd name="connsiteY31" fmla="*/ 2525780 h 3080952"/>
              <a:gd name="connsiteX32" fmla="*/ 7326086 w 8284915"/>
              <a:gd name="connsiteY32" fmla="*/ 1970609 h 3080952"/>
              <a:gd name="connsiteX33" fmla="*/ 7358743 w 8284915"/>
              <a:gd name="connsiteY33" fmla="*/ 1589609 h 3080952"/>
              <a:gd name="connsiteX34" fmla="*/ 7391400 w 8284915"/>
              <a:gd name="connsiteY34" fmla="*/ 1404552 h 3080952"/>
              <a:gd name="connsiteX35" fmla="*/ 7402286 w 8284915"/>
              <a:gd name="connsiteY35" fmla="*/ 1284809 h 3080952"/>
              <a:gd name="connsiteX36" fmla="*/ 7424057 w 8284915"/>
              <a:gd name="connsiteY36" fmla="*/ 1165066 h 3080952"/>
              <a:gd name="connsiteX37" fmla="*/ 7456714 w 8284915"/>
              <a:gd name="connsiteY37" fmla="*/ 1077980 h 3080952"/>
              <a:gd name="connsiteX38" fmla="*/ 7478486 w 8284915"/>
              <a:gd name="connsiteY38" fmla="*/ 947352 h 3080952"/>
              <a:gd name="connsiteX39" fmla="*/ 7489371 w 8284915"/>
              <a:gd name="connsiteY39" fmla="*/ 871152 h 3080952"/>
              <a:gd name="connsiteX40" fmla="*/ 7511143 w 8284915"/>
              <a:gd name="connsiteY40" fmla="*/ 740523 h 3080952"/>
              <a:gd name="connsiteX41" fmla="*/ 7532914 w 8284915"/>
              <a:gd name="connsiteY41" fmla="*/ 631666 h 3080952"/>
              <a:gd name="connsiteX42" fmla="*/ 7554686 w 8284915"/>
              <a:gd name="connsiteY42" fmla="*/ 446609 h 3080952"/>
              <a:gd name="connsiteX43" fmla="*/ 7565571 w 8284915"/>
              <a:gd name="connsiteY43" fmla="*/ 392180 h 3080952"/>
              <a:gd name="connsiteX44" fmla="*/ 7576457 w 8284915"/>
              <a:gd name="connsiteY44" fmla="*/ 348637 h 3080952"/>
              <a:gd name="connsiteX45" fmla="*/ 7554686 w 8284915"/>
              <a:gd name="connsiteY45" fmla="*/ 370409 h 3080952"/>
              <a:gd name="connsiteX46" fmla="*/ 7500257 w 8284915"/>
              <a:gd name="connsiteY46" fmla="*/ 522809 h 3080952"/>
              <a:gd name="connsiteX47" fmla="*/ 7467600 w 8284915"/>
              <a:gd name="connsiteY47" fmla="*/ 675209 h 3080952"/>
              <a:gd name="connsiteX48" fmla="*/ 7424057 w 8284915"/>
              <a:gd name="connsiteY48" fmla="*/ 805837 h 3080952"/>
              <a:gd name="connsiteX49" fmla="*/ 7391400 w 8284915"/>
              <a:gd name="connsiteY49" fmla="*/ 936466 h 3080952"/>
              <a:gd name="connsiteX50" fmla="*/ 7336971 w 8284915"/>
              <a:gd name="connsiteY50" fmla="*/ 1067095 h 3080952"/>
              <a:gd name="connsiteX51" fmla="*/ 7293428 w 8284915"/>
              <a:gd name="connsiteY51" fmla="*/ 1175952 h 3080952"/>
              <a:gd name="connsiteX52" fmla="*/ 7249886 w 8284915"/>
              <a:gd name="connsiteY52" fmla="*/ 1350123 h 3080952"/>
              <a:gd name="connsiteX53" fmla="*/ 7217228 w 8284915"/>
              <a:gd name="connsiteY53" fmla="*/ 1415437 h 3080952"/>
              <a:gd name="connsiteX54" fmla="*/ 7162800 w 8284915"/>
              <a:gd name="connsiteY54" fmla="*/ 1622266 h 3080952"/>
              <a:gd name="connsiteX55" fmla="*/ 7119257 w 8284915"/>
              <a:gd name="connsiteY55" fmla="*/ 1752895 h 3080952"/>
              <a:gd name="connsiteX56" fmla="*/ 7086600 w 8284915"/>
              <a:gd name="connsiteY56" fmla="*/ 1927066 h 3080952"/>
              <a:gd name="connsiteX57" fmla="*/ 7064828 w 8284915"/>
              <a:gd name="connsiteY57" fmla="*/ 1948837 h 3080952"/>
              <a:gd name="connsiteX58" fmla="*/ 7043057 w 8284915"/>
              <a:gd name="connsiteY58" fmla="*/ 2003266 h 3080952"/>
              <a:gd name="connsiteX59" fmla="*/ 7032171 w 8284915"/>
              <a:gd name="connsiteY59" fmla="*/ 2057695 h 3080952"/>
              <a:gd name="connsiteX60" fmla="*/ 6912428 w 8284915"/>
              <a:gd name="connsiteY60" fmla="*/ 2351609 h 3080952"/>
              <a:gd name="connsiteX61" fmla="*/ 6890657 w 8284915"/>
              <a:gd name="connsiteY61" fmla="*/ 2449580 h 3080952"/>
              <a:gd name="connsiteX62" fmla="*/ 6879771 w 8284915"/>
              <a:gd name="connsiteY62" fmla="*/ 2504009 h 3080952"/>
              <a:gd name="connsiteX63" fmla="*/ 6858000 w 8284915"/>
              <a:gd name="connsiteY63" fmla="*/ 2569323 h 3080952"/>
              <a:gd name="connsiteX64" fmla="*/ 6814457 w 8284915"/>
              <a:gd name="connsiteY64" fmla="*/ 2743495 h 3080952"/>
              <a:gd name="connsiteX65" fmla="*/ 6770914 w 8284915"/>
              <a:gd name="connsiteY65" fmla="*/ 2841466 h 3080952"/>
              <a:gd name="connsiteX66" fmla="*/ 6749143 w 8284915"/>
              <a:gd name="connsiteY66" fmla="*/ 2950323 h 3080952"/>
              <a:gd name="connsiteX67" fmla="*/ 6727371 w 8284915"/>
              <a:gd name="connsiteY67" fmla="*/ 2972095 h 3080952"/>
              <a:gd name="connsiteX68" fmla="*/ 6683828 w 8284915"/>
              <a:gd name="connsiteY68" fmla="*/ 3048295 h 3080952"/>
              <a:gd name="connsiteX69" fmla="*/ 6662057 w 8284915"/>
              <a:gd name="connsiteY69" fmla="*/ 3080952 h 3080952"/>
              <a:gd name="connsiteX70" fmla="*/ 6672943 w 8284915"/>
              <a:gd name="connsiteY70" fmla="*/ 1219495 h 3080952"/>
              <a:gd name="connsiteX71" fmla="*/ 6694714 w 8284915"/>
              <a:gd name="connsiteY71" fmla="*/ 1110637 h 3080952"/>
              <a:gd name="connsiteX72" fmla="*/ 6705600 w 8284915"/>
              <a:gd name="connsiteY72" fmla="*/ 969123 h 3080952"/>
              <a:gd name="connsiteX73" fmla="*/ 6727371 w 8284915"/>
              <a:gd name="connsiteY73" fmla="*/ 860266 h 3080952"/>
              <a:gd name="connsiteX74" fmla="*/ 6738257 w 8284915"/>
              <a:gd name="connsiteY74" fmla="*/ 794952 h 3080952"/>
              <a:gd name="connsiteX75" fmla="*/ 6749143 w 8284915"/>
              <a:gd name="connsiteY75" fmla="*/ 751409 h 3080952"/>
              <a:gd name="connsiteX76" fmla="*/ 6770914 w 8284915"/>
              <a:gd name="connsiteY76" fmla="*/ 642552 h 3080952"/>
              <a:gd name="connsiteX77" fmla="*/ 6792686 w 8284915"/>
              <a:gd name="connsiteY77" fmla="*/ 511923 h 3080952"/>
              <a:gd name="connsiteX78" fmla="*/ 6803571 w 8284915"/>
              <a:gd name="connsiteY78" fmla="*/ 435723 h 3080952"/>
              <a:gd name="connsiteX79" fmla="*/ 6825343 w 8284915"/>
              <a:gd name="connsiteY79" fmla="*/ 359523 h 3080952"/>
              <a:gd name="connsiteX80" fmla="*/ 6836228 w 8284915"/>
              <a:gd name="connsiteY80" fmla="*/ 218009 h 3080952"/>
              <a:gd name="connsiteX81" fmla="*/ 6847114 w 8284915"/>
              <a:gd name="connsiteY81" fmla="*/ 130923 h 3080952"/>
              <a:gd name="connsiteX82" fmla="*/ 6836228 w 8284915"/>
              <a:gd name="connsiteY82" fmla="*/ 185352 h 3080952"/>
              <a:gd name="connsiteX83" fmla="*/ 6803571 w 8284915"/>
              <a:gd name="connsiteY83" fmla="*/ 294209 h 3080952"/>
              <a:gd name="connsiteX84" fmla="*/ 6705600 w 8284915"/>
              <a:gd name="connsiteY84" fmla="*/ 479266 h 3080952"/>
              <a:gd name="connsiteX85" fmla="*/ 6574971 w 8284915"/>
              <a:gd name="connsiteY85" fmla="*/ 686095 h 3080952"/>
              <a:gd name="connsiteX86" fmla="*/ 6542314 w 8284915"/>
              <a:gd name="connsiteY86" fmla="*/ 794952 h 3080952"/>
              <a:gd name="connsiteX87" fmla="*/ 6520543 w 8284915"/>
              <a:gd name="connsiteY87" fmla="*/ 892923 h 3080952"/>
              <a:gd name="connsiteX88" fmla="*/ 6444343 w 8284915"/>
              <a:gd name="connsiteY88" fmla="*/ 1001780 h 3080952"/>
              <a:gd name="connsiteX89" fmla="*/ 6411686 w 8284915"/>
              <a:gd name="connsiteY89" fmla="*/ 1110637 h 3080952"/>
              <a:gd name="connsiteX90" fmla="*/ 6302828 w 8284915"/>
              <a:gd name="connsiteY90" fmla="*/ 1241266 h 3080952"/>
              <a:gd name="connsiteX91" fmla="*/ 6270171 w 8284915"/>
              <a:gd name="connsiteY91" fmla="*/ 1306580 h 3080952"/>
              <a:gd name="connsiteX92" fmla="*/ 6259286 w 8284915"/>
              <a:gd name="connsiteY92" fmla="*/ 1361009 h 3080952"/>
              <a:gd name="connsiteX93" fmla="*/ 6183086 w 8284915"/>
              <a:gd name="connsiteY93" fmla="*/ 1448095 h 3080952"/>
              <a:gd name="connsiteX94" fmla="*/ 6161314 w 8284915"/>
              <a:gd name="connsiteY94" fmla="*/ 1513409 h 3080952"/>
              <a:gd name="connsiteX95" fmla="*/ 6128657 w 8284915"/>
              <a:gd name="connsiteY95" fmla="*/ 1622266 h 3080952"/>
              <a:gd name="connsiteX96" fmla="*/ 6096000 w 8284915"/>
              <a:gd name="connsiteY96" fmla="*/ 1687580 h 3080952"/>
              <a:gd name="connsiteX97" fmla="*/ 6074228 w 8284915"/>
              <a:gd name="connsiteY97" fmla="*/ 1742009 h 3080952"/>
              <a:gd name="connsiteX98" fmla="*/ 6030686 w 8284915"/>
              <a:gd name="connsiteY98" fmla="*/ 1807323 h 3080952"/>
              <a:gd name="connsiteX99" fmla="*/ 5965371 w 8284915"/>
              <a:gd name="connsiteY99" fmla="*/ 1937952 h 3080952"/>
              <a:gd name="connsiteX100" fmla="*/ 5932714 w 8284915"/>
              <a:gd name="connsiteY100" fmla="*/ 2003266 h 3080952"/>
              <a:gd name="connsiteX101" fmla="*/ 5867400 w 8284915"/>
              <a:gd name="connsiteY101" fmla="*/ 2068580 h 3080952"/>
              <a:gd name="connsiteX102" fmla="*/ 5812971 w 8284915"/>
              <a:gd name="connsiteY102" fmla="*/ 2210095 h 3080952"/>
              <a:gd name="connsiteX103" fmla="*/ 5802086 w 8284915"/>
              <a:gd name="connsiteY103" fmla="*/ 2275409 h 3080952"/>
              <a:gd name="connsiteX104" fmla="*/ 5758543 w 8284915"/>
              <a:gd name="connsiteY104" fmla="*/ 2373380 h 3080952"/>
              <a:gd name="connsiteX105" fmla="*/ 5736771 w 8284915"/>
              <a:gd name="connsiteY105" fmla="*/ 2438695 h 3080952"/>
              <a:gd name="connsiteX106" fmla="*/ 5715000 w 8284915"/>
              <a:gd name="connsiteY106" fmla="*/ 2493123 h 3080952"/>
              <a:gd name="connsiteX107" fmla="*/ 5704114 w 8284915"/>
              <a:gd name="connsiteY107" fmla="*/ 2547552 h 3080952"/>
              <a:gd name="connsiteX108" fmla="*/ 5671457 w 8284915"/>
              <a:gd name="connsiteY108" fmla="*/ 2591095 h 3080952"/>
              <a:gd name="connsiteX109" fmla="*/ 5682343 w 8284915"/>
              <a:gd name="connsiteY109" fmla="*/ 1371895 h 3080952"/>
              <a:gd name="connsiteX110" fmla="*/ 5704114 w 8284915"/>
              <a:gd name="connsiteY110" fmla="*/ 1132409 h 3080952"/>
              <a:gd name="connsiteX111" fmla="*/ 5715000 w 8284915"/>
              <a:gd name="connsiteY111" fmla="*/ 947352 h 3080952"/>
              <a:gd name="connsiteX112" fmla="*/ 5725886 w 8284915"/>
              <a:gd name="connsiteY112" fmla="*/ 696980 h 3080952"/>
              <a:gd name="connsiteX113" fmla="*/ 5758543 w 8284915"/>
              <a:gd name="connsiteY113" fmla="*/ 446609 h 3080952"/>
              <a:gd name="connsiteX114" fmla="*/ 5791200 w 8284915"/>
              <a:gd name="connsiteY114" fmla="*/ 283323 h 3080952"/>
              <a:gd name="connsiteX115" fmla="*/ 5812971 w 8284915"/>
              <a:gd name="connsiteY115" fmla="*/ 185352 h 3080952"/>
              <a:gd name="connsiteX116" fmla="*/ 5823857 w 8284915"/>
              <a:gd name="connsiteY116" fmla="*/ 87380 h 3080952"/>
              <a:gd name="connsiteX117" fmla="*/ 5845628 w 8284915"/>
              <a:gd name="connsiteY117" fmla="*/ 22066 h 3080952"/>
              <a:gd name="connsiteX118" fmla="*/ 5780314 w 8284915"/>
              <a:gd name="connsiteY118" fmla="*/ 196237 h 3080952"/>
              <a:gd name="connsiteX119" fmla="*/ 5715000 w 8284915"/>
              <a:gd name="connsiteY119" fmla="*/ 294209 h 3080952"/>
              <a:gd name="connsiteX120" fmla="*/ 5584371 w 8284915"/>
              <a:gd name="connsiteY120" fmla="*/ 555466 h 3080952"/>
              <a:gd name="connsiteX121" fmla="*/ 5540828 w 8284915"/>
              <a:gd name="connsiteY121" fmla="*/ 707866 h 3080952"/>
              <a:gd name="connsiteX122" fmla="*/ 5486400 w 8284915"/>
              <a:gd name="connsiteY122" fmla="*/ 794952 h 3080952"/>
              <a:gd name="connsiteX123" fmla="*/ 5399314 w 8284915"/>
              <a:gd name="connsiteY123" fmla="*/ 1001780 h 3080952"/>
              <a:gd name="connsiteX124" fmla="*/ 5214257 w 8284915"/>
              <a:gd name="connsiteY124" fmla="*/ 1295695 h 3080952"/>
              <a:gd name="connsiteX125" fmla="*/ 5072743 w 8284915"/>
              <a:gd name="connsiteY125" fmla="*/ 1437209 h 3080952"/>
              <a:gd name="connsiteX126" fmla="*/ 4985657 w 8284915"/>
              <a:gd name="connsiteY126" fmla="*/ 1556952 h 3080952"/>
              <a:gd name="connsiteX127" fmla="*/ 4953000 w 8284915"/>
              <a:gd name="connsiteY127" fmla="*/ 1665809 h 3080952"/>
              <a:gd name="connsiteX128" fmla="*/ 4920343 w 8284915"/>
              <a:gd name="connsiteY128" fmla="*/ 1687580 h 3080952"/>
              <a:gd name="connsiteX129" fmla="*/ 4887686 w 8284915"/>
              <a:gd name="connsiteY129" fmla="*/ 1742009 h 3080952"/>
              <a:gd name="connsiteX130" fmla="*/ 4822371 w 8284915"/>
              <a:gd name="connsiteY130" fmla="*/ 1839980 h 3080952"/>
              <a:gd name="connsiteX131" fmla="*/ 4811486 w 8284915"/>
              <a:gd name="connsiteY131" fmla="*/ 1872637 h 3080952"/>
              <a:gd name="connsiteX132" fmla="*/ 4778828 w 8284915"/>
              <a:gd name="connsiteY132" fmla="*/ 1894409 h 3080952"/>
              <a:gd name="connsiteX133" fmla="*/ 4757057 w 8284915"/>
              <a:gd name="connsiteY133" fmla="*/ 1927066 h 3080952"/>
              <a:gd name="connsiteX134" fmla="*/ 4746171 w 8284915"/>
              <a:gd name="connsiteY134" fmla="*/ 1872637 h 3080952"/>
              <a:gd name="connsiteX135" fmla="*/ 4767943 w 8284915"/>
              <a:gd name="connsiteY135" fmla="*/ 1437209 h 3080952"/>
              <a:gd name="connsiteX136" fmla="*/ 4789714 w 8284915"/>
              <a:gd name="connsiteY136" fmla="*/ 1121523 h 3080952"/>
              <a:gd name="connsiteX137" fmla="*/ 4757057 w 8284915"/>
              <a:gd name="connsiteY137" fmla="*/ 871152 h 3080952"/>
              <a:gd name="connsiteX138" fmla="*/ 4735286 w 8284915"/>
              <a:gd name="connsiteY138" fmla="*/ 914695 h 3080952"/>
              <a:gd name="connsiteX139" fmla="*/ 4669971 w 8284915"/>
              <a:gd name="connsiteY139" fmla="*/ 990895 h 3080952"/>
              <a:gd name="connsiteX140" fmla="*/ 4637314 w 8284915"/>
              <a:gd name="connsiteY140" fmla="*/ 1056209 h 3080952"/>
              <a:gd name="connsiteX141" fmla="*/ 4582886 w 8284915"/>
              <a:gd name="connsiteY141" fmla="*/ 1132409 h 3080952"/>
              <a:gd name="connsiteX142" fmla="*/ 4550228 w 8284915"/>
              <a:gd name="connsiteY142" fmla="*/ 1197723 h 3080952"/>
              <a:gd name="connsiteX143" fmla="*/ 4528457 w 8284915"/>
              <a:gd name="connsiteY143" fmla="*/ 1263037 h 3080952"/>
              <a:gd name="connsiteX144" fmla="*/ 4463143 w 8284915"/>
              <a:gd name="connsiteY144" fmla="*/ 1328352 h 3080952"/>
              <a:gd name="connsiteX145" fmla="*/ 4441371 w 8284915"/>
              <a:gd name="connsiteY145" fmla="*/ 1393666 h 3080952"/>
              <a:gd name="connsiteX146" fmla="*/ 4430486 w 8284915"/>
              <a:gd name="connsiteY146" fmla="*/ 1437209 h 3080952"/>
              <a:gd name="connsiteX147" fmla="*/ 4376057 w 8284915"/>
              <a:gd name="connsiteY147" fmla="*/ 1469866 h 3080952"/>
              <a:gd name="connsiteX148" fmla="*/ 4365171 w 8284915"/>
              <a:gd name="connsiteY148" fmla="*/ 1535180 h 3080952"/>
              <a:gd name="connsiteX149" fmla="*/ 4343400 w 8284915"/>
              <a:gd name="connsiteY149" fmla="*/ 1556952 h 3080952"/>
              <a:gd name="connsiteX150" fmla="*/ 4310743 w 8284915"/>
              <a:gd name="connsiteY150" fmla="*/ 1654923 h 3080952"/>
              <a:gd name="connsiteX151" fmla="*/ 4267200 w 8284915"/>
              <a:gd name="connsiteY151" fmla="*/ 1709352 h 3080952"/>
              <a:gd name="connsiteX152" fmla="*/ 4245428 w 8284915"/>
              <a:gd name="connsiteY152" fmla="*/ 1774666 h 3080952"/>
              <a:gd name="connsiteX153" fmla="*/ 4201886 w 8284915"/>
              <a:gd name="connsiteY153" fmla="*/ 1839980 h 3080952"/>
              <a:gd name="connsiteX154" fmla="*/ 4158343 w 8284915"/>
              <a:gd name="connsiteY154" fmla="*/ 1937952 h 3080952"/>
              <a:gd name="connsiteX155" fmla="*/ 4125686 w 8284915"/>
              <a:gd name="connsiteY155" fmla="*/ 1959723 h 3080952"/>
              <a:gd name="connsiteX156" fmla="*/ 4082143 w 8284915"/>
              <a:gd name="connsiteY156" fmla="*/ 1992380 h 3080952"/>
              <a:gd name="connsiteX157" fmla="*/ 4016828 w 8284915"/>
              <a:gd name="connsiteY157" fmla="*/ 2155666 h 3080952"/>
              <a:gd name="connsiteX158" fmla="*/ 3984171 w 8284915"/>
              <a:gd name="connsiteY158" fmla="*/ 2242752 h 3080952"/>
              <a:gd name="connsiteX159" fmla="*/ 3951514 w 8284915"/>
              <a:gd name="connsiteY159" fmla="*/ 2275409 h 3080952"/>
              <a:gd name="connsiteX160" fmla="*/ 3929743 w 8284915"/>
              <a:gd name="connsiteY160" fmla="*/ 2308066 h 3080952"/>
              <a:gd name="connsiteX161" fmla="*/ 3886200 w 8284915"/>
              <a:gd name="connsiteY161" fmla="*/ 2351609 h 3080952"/>
              <a:gd name="connsiteX162" fmla="*/ 3831771 w 8284915"/>
              <a:gd name="connsiteY162" fmla="*/ 2416923 h 3080952"/>
              <a:gd name="connsiteX163" fmla="*/ 3810000 w 8284915"/>
              <a:gd name="connsiteY163" fmla="*/ 2449580 h 3080952"/>
              <a:gd name="connsiteX164" fmla="*/ 3755571 w 8284915"/>
              <a:gd name="connsiteY164" fmla="*/ 2493123 h 3080952"/>
              <a:gd name="connsiteX165" fmla="*/ 3712028 w 8284915"/>
              <a:gd name="connsiteY165" fmla="*/ 2547552 h 3080952"/>
              <a:gd name="connsiteX166" fmla="*/ 3679371 w 8284915"/>
              <a:gd name="connsiteY166" fmla="*/ 2569323 h 3080952"/>
              <a:gd name="connsiteX167" fmla="*/ 3690257 w 8284915"/>
              <a:gd name="connsiteY167" fmla="*/ 2155666 h 3080952"/>
              <a:gd name="connsiteX168" fmla="*/ 3712028 w 8284915"/>
              <a:gd name="connsiteY168" fmla="*/ 2068580 h 3080952"/>
              <a:gd name="connsiteX169" fmla="*/ 3722914 w 8284915"/>
              <a:gd name="connsiteY169" fmla="*/ 1948837 h 3080952"/>
              <a:gd name="connsiteX170" fmla="*/ 3744686 w 8284915"/>
              <a:gd name="connsiteY170" fmla="*/ 1818209 h 3080952"/>
              <a:gd name="connsiteX171" fmla="*/ 3722914 w 8284915"/>
              <a:gd name="connsiteY171" fmla="*/ 1796437 h 3080952"/>
              <a:gd name="connsiteX172" fmla="*/ 3668486 w 8284915"/>
              <a:gd name="connsiteY172" fmla="*/ 1905295 h 3080952"/>
              <a:gd name="connsiteX173" fmla="*/ 3603171 w 8284915"/>
              <a:gd name="connsiteY173" fmla="*/ 1948837 h 3080952"/>
              <a:gd name="connsiteX174" fmla="*/ 3526971 w 8284915"/>
              <a:gd name="connsiteY174" fmla="*/ 2025037 h 3080952"/>
              <a:gd name="connsiteX175" fmla="*/ 3341914 w 8284915"/>
              <a:gd name="connsiteY175" fmla="*/ 2166552 h 3080952"/>
              <a:gd name="connsiteX176" fmla="*/ 3211286 w 8284915"/>
              <a:gd name="connsiteY176" fmla="*/ 2231866 h 3080952"/>
              <a:gd name="connsiteX177" fmla="*/ 3080657 w 8284915"/>
              <a:gd name="connsiteY177" fmla="*/ 2318952 h 3080952"/>
              <a:gd name="connsiteX178" fmla="*/ 3015343 w 8284915"/>
              <a:gd name="connsiteY178" fmla="*/ 2351609 h 3080952"/>
              <a:gd name="connsiteX179" fmla="*/ 2993571 w 8284915"/>
              <a:gd name="connsiteY179" fmla="*/ 2373380 h 3080952"/>
              <a:gd name="connsiteX180" fmla="*/ 2906486 w 8284915"/>
              <a:gd name="connsiteY180" fmla="*/ 2384266 h 3080952"/>
              <a:gd name="connsiteX181" fmla="*/ 2841171 w 8284915"/>
              <a:gd name="connsiteY181" fmla="*/ 2406037 h 3080952"/>
              <a:gd name="connsiteX182" fmla="*/ 2775857 w 8284915"/>
              <a:gd name="connsiteY182" fmla="*/ 2438695 h 3080952"/>
              <a:gd name="connsiteX183" fmla="*/ 2721428 w 8284915"/>
              <a:gd name="connsiteY183" fmla="*/ 2449580 h 3080952"/>
              <a:gd name="connsiteX184" fmla="*/ 2645228 w 8284915"/>
              <a:gd name="connsiteY184" fmla="*/ 2482237 h 3080952"/>
              <a:gd name="connsiteX185" fmla="*/ 2579914 w 8284915"/>
              <a:gd name="connsiteY185" fmla="*/ 2493123 h 3080952"/>
              <a:gd name="connsiteX186" fmla="*/ 2503714 w 8284915"/>
              <a:gd name="connsiteY186" fmla="*/ 2514895 h 3080952"/>
              <a:gd name="connsiteX187" fmla="*/ 2514600 w 8284915"/>
              <a:gd name="connsiteY187" fmla="*/ 2297180 h 3080952"/>
              <a:gd name="connsiteX188" fmla="*/ 2471057 w 8284915"/>
              <a:gd name="connsiteY188" fmla="*/ 2210095 h 3080952"/>
              <a:gd name="connsiteX189" fmla="*/ 2351314 w 8284915"/>
              <a:gd name="connsiteY189" fmla="*/ 2220980 h 3080952"/>
              <a:gd name="connsiteX190" fmla="*/ 2231571 w 8284915"/>
              <a:gd name="connsiteY190" fmla="*/ 2253637 h 3080952"/>
              <a:gd name="connsiteX191" fmla="*/ 2155371 w 8284915"/>
              <a:gd name="connsiteY191" fmla="*/ 2275409 h 3080952"/>
              <a:gd name="connsiteX192" fmla="*/ 2100943 w 8284915"/>
              <a:gd name="connsiteY192" fmla="*/ 2297180 h 3080952"/>
              <a:gd name="connsiteX193" fmla="*/ 2035628 w 8284915"/>
              <a:gd name="connsiteY193" fmla="*/ 2318952 h 3080952"/>
              <a:gd name="connsiteX194" fmla="*/ 1959428 w 8284915"/>
              <a:gd name="connsiteY194" fmla="*/ 2340723 h 3080952"/>
              <a:gd name="connsiteX195" fmla="*/ 1905000 w 8284915"/>
              <a:gd name="connsiteY195" fmla="*/ 2373380 h 3080952"/>
              <a:gd name="connsiteX196" fmla="*/ 1894114 w 8284915"/>
              <a:gd name="connsiteY196" fmla="*/ 2340723 h 3080952"/>
              <a:gd name="connsiteX197" fmla="*/ 1915886 w 8284915"/>
              <a:gd name="connsiteY197" fmla="*/ 2144780 h 3080952"/>
              <a:gd name="connsiteX198" fmla="*/ 1937657 w 8284915"/>
              <a:gd name="connsiteY198" fmla="*/ 2068580 h 3080952"/>
              <a:gd name="connsiteX199" fmla="*/ 1959428 w 8284915"/>
              <a:gd name="connsiteY199" fmla="*/ 2035923 h 3080952"/>
              <a:gd name="connsiteX200" fmla="*/ 1850571 w 8284915"/>
              <a:gd name="connsiteY200" fmla="*/ 2079466 h 3080952"/>
              <a:gd name="connsiteX201" fmla="*/ 1719943 w 8284915"/>
              <a:gd name="connsiteY201" fmla="*/ 2123009 h 3080952"/>
              <a:gd name="connsiteX202" fmla="*/ 1654628 w 8284915"/>
              <a:gd name="connsiteY202" fmla="*/ 2144780 h 3080952"/>
              <a:gd name="connsiteX203" fmla="*/ 1534886 w 8284915"/>
              <a:gd name="connsiteY203" fmla="*/ 2188323 h 3080952"/>
              <a:gd name="connsiteX204" fmla="*/ 1480457 w 8284915"/>
              <a:gd name="connsiteY204" fmla="*/ 2199209 h 3080952"/>
              <a:gd name="connsiteX205" fmla="*/ 1426028 w 8284915"/>
              <a:gd name="connsiteY205" fmla="*/ 2220980 h 3080952"/>
              <a:gd name="connsiteX206" fmla="*/ 1382486 w 8284915"/>
              <a:gd name="connsiteY206" fmla="*/ 2231866 h 3080952"/>
              <a:gd name="connsiteX207" fmla="*/ 1349828 w 8284915"/>
              <a:gd name="connsiteY207" fmla="*/ 2242752 h 3080952"/>
              <a:gd name="connsiteX208" fmla="*/ 1393371 w 8284915"/>
              <a:gd name="connsiteY208" fmla="*/ 2079466 h 3080952"/>
              <a:gd name="connsiteX209" fmla="*/ 1404257 w 8284915"/>
              <a:gd name="connsiteY209" fmla="*/ 2035923 h 3080952"/>
              <a:gd name="connsiteX210" fmla="*/ 1415143 w 8284915"/>
              <a:gd name="connsiteY210" fmla="*/ 2003266 h 3080952"/>
              <a:gd name="connsiteX211" fmla="*/ 1306286 w 8284915"/>
              <a:gd name="connsiteY211" fmla="*/ 2025037 h 3080952"/>
              <a:gd name="connsiteX212" fmla="*/ 1230086 w 8284915"/>
              <a:gd name="connsiteY212" fmla="*/ 2046809 h 3080952"/>
              <a:gd name="connsiteX213" fmla="*/ 1175657 w 8284915"/>
              <a:gd name="connsiteY213" fmla="*/ 2057695 h 3080952"/>
              <a:gd name="connsiteX214" fmla="*/ 1110343 w 8284915"/>
              <a:gd name="connsiteY214" fmla="*/ 2079466 h 3080952"/>
              <a:gd name="connsiteX215" fmla="*/ 903514 w 8284915"/>
              <a:gd name="connsiteY215" fmla="*/ 2123009 h 3080952"/>
              <a:gd name="connsiteX216" fmla="*/ 762000 w 8284915"/>
              <a:gd name="connsiteY216" fmla="*/ 2188323 h 3080952"/>
              <a:gd name="connsiteX217" fmla="*/ 653143 w 8284915"/>
              <a:gd name="connsiteY217" fmla="*/ 2220980 h 3080952"/>
              <a:gd name="connsiteX218" fmla="*/ 500743 w 8284915"/>
              <a:gd name="connsiteY218" fmla="*/ 2242752 h 3080952"/>
              <a:gd name="connsiteX219" fmla="*/ 435428 w 8284915"/>
              <a:gd name="connsiteY219" fmla="*/ 2264523 h 3080952"/>
              <a:gd name="connsiteX220" fmla="*/ 261257 w 8284915"/>
              <a:gd name="connsiteY220" fmla="*/ 2286295 h 3080952"/>
              <a:gd name="connsiteX221" fmla="*/ 185057 w 8284915"/>
              <a:gd name="connsiteY221" fmla="*/ 2318952 h 3080952"/>
              <a:gd name="connsiteX222" fmla="*/ 152400 w 8284915"/>
              <a:gd name="connsiteY222" fmla="*/ 2329837 h 3080952"/>
              <a:gd name="connsiteX223" fmla="*/ 108857 w 8284915"/>
              <a:gd name="connsiteY223" fmla="*/ 2351609 h 3080952"/>
              <a:gd name="connsiteX224" fmla="*/ 54428 w 8284915"/>
              <a:gd name="connsiteY224" fmla="*/ 2362495 h 3080952"/>
              <a:gd name="connsiteX225" fmla="*/ 0 w 8284915"/>
              <a:gd name="connsiteY225" fmla="*/ 2362495 h 308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</a:cxnLst>
            <a:rect l="l" t="t" r="r" b="b"/>
            <a:pathLst>
              <a:path w="8284915" h="3080952">
                <a:moveTo>
                  <a:pt x="8251371" y="653437"/>
                </a:moveTo>
                <a:cubicBezTo>
                  <a:pt x="8235455" y="382847"/>
                  <a:pt x="8284915" y="437191"/>
                  <a:pt x="8218714" y="490152"/>
                </a:cubicBezTo>
                <a:cubicBezTo>
                  <a:pt x="8208498" y="498325"/>
                  <a:pt x="8196943" y="504666"/>
                  <a:pt x="8186057" y="511923"/>
                </a:cubicBezTo>
                <a:cubicBezTo>
                  <a:pt x="8159053" y="592932"/>
                  <a:pt x="8200506" y="484805"/>
                  <a:pt x="8131628" y="588123"/>
                </a:cubicBezTo>
                <a:cubicBezTo>
                  <a:pt x="8124371" y="599009"/>
                  <a:pt x="8118030" y="610564"/>
                  <a:pt x="8109857" y="620780"/>
                </a:cubicBezTo>
                <a:cubicBezTo>
                  <a:pt x="8087240" y="649052"/>
                  <a:pt x="8083065" y="637520"/>
                  <a:pt x="8066314" y="675209"/>
                </a:cubicBezTo>
                <a:cubicBezTo>
                  <a:pt x="8056993" y="696180"/>
                  <a:pt x="8053066" y="719215"/>
                  <a:pt x="8044543" y="740523"/>
                </a:cubicBezTo>
                <a:cubicBezTo>
                  <a:pt x="8037286" y="758666"/>
                  <a:pt x="8028950" y="776414"/>
                  <a:pt x="8022771" y="794952"/>
                </a:cubicBezTo>
                <a:cubicBezTo>
                  <a:pt x="8018040" y="809145"/>
                  <a:pt x="8017779" y="824744"/>
                  <a:pt x="8011886" y="838495"/>
                </a:cubicBezTo>
                <a:cubicBezTo>
                  <a:pt x="8006732" y="850520"/>
                  <a:pt x="7995965" y="859450"/>
                  <a:pt x="7990114" y="871152"/>
                </a:cubicBezTo>
                <a:cubicBezTo>
                  <a:pt x="7984982" y="881415"/>
                  <a:pt x="7983257" y="893065"/>
                  <a:pt x="7979228" y="903809"/>
                </a:cubicBezTo>
                <a:cubicBezTo>
                  <a:pt x="7972367" y="922105"/>
                  <a:pt x="7963636" y="939700"/>
                  <a:pt x="7957457" y="958237"/>
                </a:cubicBezTo>
                <a:cubicBezTo>
                  <a:pt x="7952726" y="972430"/>
                  <a:pt x="7950507" y="987346"/>
                  <a:pt x="7946571" y="1001780"/>
                </a:cubicBezTo>
                <a:cubicBezTo>
                  <a:pt x="7939620" y="1027266"/>
                  <a:pt x="7932569" y="1052732"/>
                  <a:pt x="7924800" y="1077980"/>
                </a:cubicBezTo>
                <a:cubicBezTo>
                  <a:pt x="7918051" y="1099915"/>
                  <a:pt x="7909622" y="1121313"/>
                  <a:pt x="7903028" y="1143295"/>
                </a:cubicBezTo>
                <a:cubicBezTo>
                  <a:pt x="7883857" y="1207200"/>
                  <a:pt x="7904913" y="1167681"/>
                  <a:pt x="7870371" y="1219495"/>
                </a:cubicBezTo>
                <a:cubicBezTo>
                  <a:pt x="7846746" y="1290374"/>
                  <a:pt x="7875378" y="1209607"/>
                  <a:pt x="7837714" y="1295695"/>
                </a:cubicBezTo>
                <a:cubicBezTo>
                  <a:pt x="7788290" y="1408664"/>
                  <a:pt x="7795912" y="1388445"/>
                  <a:pt x="7772400" y="1458980"/>
                </a:cubicBezTo>
                <a:cubicBezTo>
                  <a:pt x="7759327" y="1563565"/>
                  <a:pt x="7761295" y="1620146"/>
                  <a:pt x="7728857" y="1709352"/>
                </a:cubicBezTo>
                <a:cubicBezTo>
                  <a:pt x="7723311" y="1724602"/>
                  <a:pt x="7712911" y="1737749"/>
                  <a:pt x="7707086" y="1752895"/>
                </a:cubicBezTo>
                <a:cubicBezTo>
                  <a:pt x="7694729" y="1785024"/>
                  <a:pt x="7687668" y="1819090"/>
                  <a:pt x="7674428" y="1850866"/>
                </a:cubicBezTo>
                <a:cubicBezTo>
                  <a:pt x="7664619" y="1874406"/>
                  <a:pt x="7648058" y="1888123"/>
                  <a:pt x="7630886" y="1905295"/>
                </a:cubicBezTo>
                <a:cubicBezTo>
                  <a:pt x="7623629" y="1927066"/>
                  <a:pt x="7618435" y="1949638"/>
                  <a:pt x="7609114" y="1970609"/>
                </a:cubicBezTo>
                <a:cubicBezTo>
                  <a:pt x="7603801" y="1982564"/>
                  <a:pt x="7591937" y="1991016"/>
                  <a:pt x="7587343" y="2003266"/>
                </a:cubicBezTo>
                <a:cubicBezTo>
                  <a:pt x="7553038" y="2094746"/>
                  <a:pt x="7613318" y="2034010"/>
                  <a:pt x="7543800" y="2155666"/>
                </a:cubicBezTo>
                <a:cubicBezTo>
                  <a:pt x="7531070" y="2177943"/>
                  <a:pt x="7500846" y="2187146"/>
                  <a:pt x="7489371" y="2210095"/>
                </a:cubicBezTo>
                <a:cubicBezTo>
                  <a:pt x="7471544" y="2245750"/>
                  <a:pt x="7441696" y="2312197"/>
                  <a:pt x="7413171" y="2340723"/>
                </a:cubicBezTo>
                <a:lnTo>
                  <a:pt x="7391400" y="2362495"/>
                </a:lnTo>
                <a:cubicBezTo>
                  <a:pt x="7387771" y="2373381"/>
                  <a:pt x="7385646" y="2384889"/>
                  <a:pt x="7380514" y="2395152"/>
                </a:cubicBezTo>
                <a:cubicBezTo>
                  <a:pt x="7366781" y="2422618"/>
                  <a:pt x="7357223" y="2429329"/>
                  <a:pt x="7336971" y="2449580"/>
                </a:cubicBezTo>
                <a:cubicBezTo>
                  <a:pt x="7329714" y="2464094"/>
                  <a:pt x="7321592" y="2478208"/>
                  <a:pt x="7315200" y="2493123"/>
                </a:cubicBezTo>
                <a:cubicBezTo>
                  <a:pt x="7310680" y="2503670"/>
                  <a:pt x="7304314" y="2537255"/>
                  <a:pt x="7304314" y="2525780"/>
                </a:cubicBezTo>
                <a:cubicBezTo>
                  <a:pt x="7304314" y="2030674"/>
                  <a:pt x="7305337" y="2240358"/>
                  <a:pt x="7326086" y="1970609"/>
                </a:cubicBezTo>
                <a:cubicBezTo>
                  <a:pt x="7334696" y="1858676"/>
                  <a:pt x="7341071" y="1695646"/>
                  <a:pt x="7358743" y="1589609"/>
                </a:cubicBezTo>
                <a:cubicBezTo>
                  <a:pt x="7383556" y="1440730"/>
                  <a:pt x="7371856" y="1502266"/>
                  <a:pt x="7391400" y="1404552"/>
                </a:cubicBezTo>
                <a:cubicBezTo>
                  <a:pt x="7395029" y="1364638"/>
                  <a:pt x="7397603" y="1324613"/>
                  <a:pt x="7402286" y="1284809"/>
                </a:cubicBezTo>
                <a:cubicBezTo>
                  <a:pt x="7404444" y="1266469"/>
                  <a:pt x="7418708" y="1186461"/>
                  <a:pt x="7424057" y="1165066"/>
                </a:cubicBezTo>
                <a:cubicBezTo>
                  <a:pt x="7429744" y="1142317"/>
                  <a:pt x="7450058" y="1094620"/>
                  <a:pt x="7456714" y="1077980"/>
                </a:cubicBezTo>
                <a:cubicBezTo>
                  <a:pt x="7463971" y="1034437"/>
                  <a:pt x="7472244" y="991052"/>
                  <a:pt x="7478486" y="947352"/>
                </a:cubicBezTo>
                <a:cubicBezTo>
                  <a:pt x="7482114" y="921952"/>
                  <a:pt x="7485369" y="896496"/>
                  <a:pt x="7489371" y="871152"/>
                </a:cubicBezTo>
                <a:cubicBezTo>
                  <a:pt x="7496256" y="827549"/>
                  <a:pt x="7500437" y="783349"/>
                  <a:pt x="7511143" y="740523"/>
                </a:cubicBezTo>
                <a:cubicBezTo>
                  <a:pt x="7527381" y="675567"/>
                  <a:pt x="7519568" y="711737"/>
                  <a:pt x="7532914" y="631666"/>
                </a:cubicBezTo>
                <a:cubicBezTo>
                  <a:pt x="7549109" y="421138"/>
                  <a:pt x="7531009" y="553157"/>
                  <a:pt x="7554686" y="446609"/>
                </a:cubicBezTo>
                <a:cubicBezTo>
                  <a:pt x="7558700" y="428547"/>
                  <a:pt x="7561557" y="410242"/>
                  <a:pt x="7565571" y="392180"/>
                </a:cubicBezTo>
                <a:cubicBezTo>
                  <a:pt x="7568816" y="377575"/>
                  <a:pt x="7583148" y="362019"/>
                  <a:pt x="7576457" y="348637"/>
                </a:cubicBezTo>
                <a:cubicBezTo>
                  <a:pt x="7571867" y="339457"/>
                  <a:pt x="7561943" y="363152"/>
                  <a:pt x="7554686" y="370409"/>
                </a:cubicBezTo>
                <a:cubicBezTo>
                  <a:pt x="7545959" y="393681"/>
                  <a:pt x="7508153" y="491226"/>
                  <a:pt x="7500257" y="522809"/>
                </a:cubicBezTo>
                <a:cubicBezTo>
                  <a:pt x="7457050" y="695637"/>
                  <a:pt x="7531872" y="460969"/>
                  <a:pt x="7467600" y="675209"/>
                </a:cubicBezTo>
                <a:cubicBezTo>
                  <a:pt x="7454411" y="719171"/>
                  <a:pt x="7435189" y="761309"/>
                  <a:pt x="7424057" y="805837"/>
                </a:cubicBezTo>
                <a:cubicBezTo>
                  <a:pt x="7413171" y="849380"/>
                  <a:pt x="7411472" y="896321"/>
                  <a:pt x="7391400" y="936466"/>
                </a:cubicBezTo>
                <a:cubicBezTo>
                  <a:pt x="7332852" y="1053562"/>
                  <a:pt x="7381174" y="949220"/>
                  <a:pt x="7336971" y="1067095"/>
                </a:cubicBezTo>
                <a:cubicBezTo>
                  <a:pt x="7323249" y="1103688"/>
                  <a:pt x="7293428" y="1175952"/>
                  <a:pt x="7293428" y="1175952"/>
                </a:cubicBezTo>
                <a:cubicBezTo>
                  <a:pt x="7280859" y="1251368"/>
                  <a:pt x="7281086" y="1266925"/>
                  <a:pt x="7249886" y="1350123"/>
                </a:cubicBezTo>
                <a:cubicBezTo>
                  <a:pt x="7241339" y="1372914"/>
                  <a:pt x="7228114" y="1393666"/>
                  <a:pt x="7217228" y="1415437"/>
                </a:cubicBezTo>
                <a:cubicBezTo>
                  <a:pt x="7172813" y="1637517"/>
                  <a:pt x="7221943" y="1415265"/>
                  <a:pt x="7162800" y="1622266"/>
                </a:cubicBezTo>
                <a:cubicBezTo>
                  <a:pt x="7125531" y="1752708"/>
                  <a:pt x="7190513" y="1586630"/>
                  <a:pt x="7119257" y="1752895"/>
                </a:cubicBezTo>
                <a:cubicBezTo>
                  <a:pt x="7112703" y="1818434"/>
                  <a:pt x="7115739" y="1868788"/>
                  <a:pt x="7086600" y="1927066"/>
                </a:cubicBezTo>
                <a:cubicBezTo>
                  <a:pt x="7082010" y="1936246"/>
                  <a:pt x="7072085" y="1941580"/>
                  <a:pt x="7064828" y="1948837"/>
                </a:cubicBezTo>
                <a:cubicBezTo>
                  <a:pt x="7057571" y="1966980"/>
                  <a:pt x="7048672" y="1984550"/>
                  <a:pt x="7043057" y="2003266"/>
                </a:cubicBezTo>
                <a:cubicBezTo>
                  <a:pt x="7037740" y="2020988"/>
                  <a:pt x="7039216" y="2040586"/>
                  <a:pt x="7032171" y="2057695"/>
                </a:cubicBezTo>
                <a:cubicBezTo>
                  <a:pt x="6965282" y="2220139"/>
                  <a:pt x="6953869" y="2165119"/>
                  <a:pt x="6912428" y="2351609"/>
                </a:cubicBezTo>
                <a:cubicBezTo>
                  <a:pt x="6905171" y="2384266"/>
                  <a:pt x="6897666" y="2416869"/>
                  <a:pt x="6890657" y="2449580"/>
                </a:cubicBezTo>
                <a:cubicBezTo>
                  <a:pt x="6886780" y="2467672"/>
                  <a:pt x="6884639" y="2486159"/>
                  <a:pt x="6879771" y="2504009"/>
                </a:cubicBezTo>
                <a:cubicBezTo>
                  <a:pt x="6873733" y="2526149"/>
                  <a:pt x="6864038" y="2547183"/>
                  <a:pt x="6858000" y="2569323"/>
                </a:cubicBezTo>
                <a:cubicBezTo>
                  <a:pt x="6842254" y="2627058"/>
                  <a:pt x="6836682" y="2687931"/>
                  <a:pt x="6814457" y="2743495"/>
                </a:cubicBezTo>
                <a:cubicBezTo>
                  <a:pt x="6786659" y="2812990"/>
                  <a:pt x="6801425" y="2780446"/>
                  <a:pt x="6770914" y="2841466"/>
                </a:cubicBezTo>
                <a:cubicBezTo>
                  <a:pt x="6763657" y="2877752"/>
                  <a:pt x="6775309" y="2924157"/>
                  <a:pt x="6749143" y="2950323"/>
                </a:cubicBezTo>
                <a:cubicBezTo>
                  <a:pt x="6741886" y="2957580"/>
                  <a:pt x="6733782" y="2964081"/>
                  <a:pt x="6727371" y="2972095"/>
                </a:cubicBezTo>
                <a:cubicBezTo>
                  <a:pt x="6700853" y="3005243"/>
                  <a:pt x="6706174" y="3009189"/>
                  <a:pt x="6683828" y="3048295"/>
                </a:cubicBezTo>
                <a:cubicBezTo>
                  <a:pt x="6677337" y="3059654"/>
                  <a:pt x="6669314" y="3070066"/>
                  <a:pt x="6662057" y="3080952"/>
                </a:cubicBezTo>
                <a:cubicBezTo>
                  <a:pt x="6578619" y="2413467"/>
                  <a:pt x="6634296" y="2890990"/>
                  <a:pt x="6672943" y="1219495"/>
                </a:cubicBezTo>
                <a:cubicBezTo>
                  <a:pt x="6673798" y="1182500"/>
                  <a:pt x="6687457" y="1146923"/>
                  <a:pt x="6694714" y="1110637"/>
                </a:cubicBezTo>
                <a:cubicBezTo>
                  <a:pt x="6698343" y="1063466"/>
                  <a:pt x="6699481" y="1016036"/>
                  <a:pt x="6705600" y="969123"/>
                </a:cubicBezTo>
                <a:cubicBezTo>
                  <a:pt x="6710386" y="932430"/>
                  <a:pt x="6720552" y="896636"/>
                  <a:pt x="6727371" y="860266"/>
                </a:cubicBezTo>
                <a:cubicBezTo>
                  <a:pt x="6731439" y="838572"/>
                  <a:pt x="6733928" y="816595"/>
                  <a:pt x="6738257" y="794952"/>
                </a:cubicBezTo>
                <a:cubicBezTo>
                  <a:pt x="6741191" y="780281"/>
                  <a:pt x="6746008" y="766038"/>
                  <a:pt x="6749143" y="751409"/>
                </a:cubicBezTo>
                <a:cubicBezTo>
                  <a:pt x="6756896" y="715226"/>
                  <a:pt x="6764294" y="678959"/>
                  <a:pt x="6770914" y="642552"/>
                </a:cubicBezTo>
                <a:cubicBezTo>
                  <a:pt x="6778811" y="599120"/>
                  <a:pt x="6786444" y="555623"/>
                  <a:pt x="6792686" y="511923"/>
                </a:cubicBezTo>
                <a:cubicBezTo>
                  <a:pt x="6796314" y="486523"/>
                  <a:pt x="6798981" y="460967"/>
                  <a:pt x="6803571" y="435723"/>
                </a:cubicBezTo>
                <a:cubicBezTo>
                  <a:pt x="6809038" y="405653"/>
                  <a:pt x="6816016" y="387502"/>
                  <a:pt x="6825343" y="359523"/>
                </a:cubicBezTo>
                <a:cubicBezTo>
                  <a:pt x="6828971" y="312352"/>
                  <a:pt x="6831743" y="265107"/>
                  <a:pt x="6836228" y="218009"/>
                </a:cubicBezTo>
                <a:cubicBezTo>
                  <a:pt x="6839002" y="188886"/>
                  <a:pt x="6847114" y="160178"/>
                  <a:pt x="6847114" y="130923"/>
                </a:cubicBezTo>
                <a:cubicBezTo>
                  <a:pt x="6847114" y="112421"/>
                  <a:pt x="6840995" y="167474"/>
                  <a:pt x="6836228" y="185352"/>
                </a:cubicBezTo>
                <a:cubicBezTo>
                  <a:pt x="6826467" y="221956"/>
                  <a:pt x="6814979" y="258084"/>
                  <a:pt x="6803571" y="294209"/>
                </a:cubicBezTo>
                <a:cubicBezTo>
                  <a:pt x="6727950" y="533674"/>
                  <a:pt x="6824760" y="251778"/>
                  <a:pt x="6705600" y="479266"/>
                </a:cubicBezTo>
                <a:cubicBezTo>
                  <a:pt x="6595527" y="689406"/>
                  <a:pt x="6718427" y="563131"/>
                  <a:pt x="6574971" y="686095"/>
                </a:cubicBezTo>
                <a:cubicBezTo>
                  <a:pt x="6564085" y="722381"/>
                  <a:pt x="6551955" y="758316"/>
                  <a:pt x="6542314" y="794952"/>
                </a:cubicBezTo>
                <a:cubicBezTo>
                  <a:pt x="6533800" y="827304"/>
                  <a:pt x="6534864" y="862690"/>
                  <a:pt x="6520543" y="892923"/>
                </a:cubicBezTo>
                <a:cubicBezTo>
                  <a:pt x="6501582" y="932952"/>
                  <a:pt x="6469743" y="965494"/>
                  <a:pt x="6444343" y="1001780"/>
                </a:cubicBezTo>
                <a:cubicBezTo>
                  <a:pt x="6433457" y="1038066"/>
                  <a:pt x="6426870" y="1075930"/>
                  <a:pt x="6411686" y="1110637"/>
                </a:cubicBezTo>
                <a:cubicBezTo>
                  <a:pt x="6388110" y="1164525"/>
                  <a:pt x="6343054" y="1201041"/>
                  <a:pt x="6302828" y="1241266"/>
                </a:cubicBezTo>
                <a:cubicBezTo>
                  <a:pt x="6291942" y="1263037"/>
                  <a:pt x="6278489" y="1283704"/>
                  <a:pt x="6270171" y="1306580"/>
                </a:cubicBezTo>
                <a:cubicBezTo>
                  <a:pt x="6263848" y="1323968"/>
                  <a:pt x="6268146" y="1344766"/>
                  <a:pt x="6259286" y="1361009"/>
                </a:cubicBezTo>
                <a:cubicBezTo>
                  <a:pt x="6244650" y="1387842"/>
                  <a:pt x="6208106" y="1423074"/>
                  <a:pt x="6183086" y="1448095"/>
                </a:cubicBezTo>
                <a:cubicBezTo>
                  <a:pt x="6175829" y="1469866"/>
                  <a:pt x="6168159" y="1491505"/>
                  <a:pt x="6161314" y="1513409"/>
                </a:cubicBezTo>
                <a:cubicBezTo>
                  <a:pt x="6150014" y="1549568"/>
                  <a:pt x="6141959" y="1586795"/>
                  <a:pt x="6128657" y="1622266"/>
                </a:cubicBezTo>
                <a:cubicBezTo>
                  <a:pt x="6120110" y="1645057"/>
                  <a:pt x="6106072" y="1665421"/>
                  <a:pt x="6096000" y="1687580"/>
                </a:cubicBezTo>
                <a:cubicBezTo>
                  <a:pt x="6087914" y="1705369"/>
                  <a:pt x="6083585" y="1724854"/>
                  <a:pt x="6074228" y="1742009"/>
                </a:cubicBezTo>
                <a:cubicBezTo>
                  <a:pt x="6061699" y="1764980"/>
                  <a:pt x="6043393" y="1784450"/>
                  <a:pt x="6030686" y="1807323"/>
                </a:cubicBezTo>
                <a:cubicBezTo>
                  <a:pt x="6007044" y="1849879"/>
                  <a:pt x="5987143" y="1894409"/>
                  <a:pt x="5965371" y="1937952"/>
                </a:cubicBezTo>
                <a:cubicBezTo>
                  <a:pt x="5954485" y="1959723"/>
                  <a:pt x="5949926" y="1986054"/>
                  <a:pt x="5932714" y="2003266"/>
                </a:cubicBezTo>
                <a:lnTo>
                  <a:pt x="5867400" y="2068580"/>
                </a:lnTo>
                <a:cubicBezTo>
                  <a:pt x="5847748" y="2114435"/>
                  <a:pt x="5825174" y="2161282"/>
                  <a:pt x="5812971" y="2210095"/>
                </a:cubicBezTo>
                <a:cubicBezTo>
                  <a:pt x="5807618" y="2231508"/>
                  <a:pt x="5807893" y="2254115"/>
                  <a:pt x="5802086" y="2275409"/>
                </a:cubicBezTo>
                <a:cubicBezTo>
                  <a:pt x="5786344" y="2333128"/>
                  <a:pt x="5779040" y="2322138"/>
                  <a:pt x="5758543" y="2373380"/>
                </a:cubicBezTo>
                <a:cubicBezTo>
                  <a:pt x="5750020" y="2394688"/>
                  <a:pt x="5745294" y="2417387"/>
                  <a:pt x="5736771" y="2438695"/>
                </a:cubicBezTo>
                <a:cubicBezTo>
                  <a:pt x="5729514" y="2456838"/>
                  <a:pt x="5720615" y="2474407"/>
                  <a:pt x="5715000" y="2493123"/>
                </a:cubicBezTo>
                <a:cubicBezTo>
                  <a:pt x="5709683" y="2510845"/>
                  <a:pt x="5711628" y="2530644"/>
                  <a:pt x="5704114" y="2547552"/>
                </a:cubicBezTo>
                <a:cubicBezTo>
                  <a:pt x="5696745" y="2564131"/>
                  <a:pt x="5682343" y="2576581"/>
                  <a:pt x="5671457" y="2591095"/>
                </a:cubicBezTo>
                <a:cubicBezTo>
                  <a:pt x="5619802" y="2126212"/>
                  <a:pt x="5654098" y="2473459"/>
                  <a:pt x="5682343" y="1371895"/>
                </a:cubicBezTo>
                <a:cubicBezTo>
                  <a:pt x="5684854" y="1273981"/>
                  <a:pt x="5692918" y="1221972"/>
                  <a:pt x="5704114" y="1132409"/>
                </a:cubicBezTo>
                <a:cubicBezTo>
                  <a:pt x="5707743" y="1070723"/>
                  <a:pt x="5711914" y="1009067"/>
                  <a:pt x="5715000" y="947352"/>
                </a:cubicBezTo>
                <a:cubicBezTo>
                  <a:pt x="5719172" y="863920"/>
                  <a:pt x="5720833" y="780363"/>
                  <a:pt x="5725886" y="696980"/>
                </a:cubicBezTo>
                <a:cubicBezTo>
                  <a:pt x="5730475" y="621268"/>
                  <a:pt x="5745681" y="518634"/>
                  <a:pt x="5758543" y="446609"/>
                </a:cubicBezTo>
                <a:cubicBezTo>
                  <a:pt x="5768301" y="391967"/>
                  <a:pt x="5779879" y="337663"/>
                  <a:pt x="5791200" y="283323"/>
                </a:cubicBezTo>
                <a:cubicBezTo>
                  <a:pt x="5798023" y="250573"/>
                  <a:pt x="5809277" y="218601"/>
                  <a:pt x="5812971" y="185352"/>
                </a:cubicBezTo>
                <a:cubicBezTo>
                  <a:pt x="5816600" y="152695"/>
                  <a:pt x="5817413" y="119600"/>
                  <a:pt x="5823857" y="87380"/>
                </a:cubicBezTo>
                <a:cubicBezTo>
                  <a:pt x="5828358" y="64877"/>
                  <a:pt x="5851932" y="0"/>
                  <a:pt x="5845628" y="22066"/>
                </a:cubicBezTo>
                <a:cubicBezTo>
                  <a:pt x="5824658" y="95464"/>
                  <a:pt x="5820221" y="124404"/>
                  <a:pt x="5780314" y="196237"/>
                </a:cubicBezTo>
                <a:cubicBezTo>
                  <a:pt x="5761253" y="230547"/>
                  <a:pt x="5736771" y="261552"/>
                  <a:pt x="5715000" y="294209"/>
                </a:cubicBezTo>
                <a:cubicBezTo>
                  <a:pt x="5635304" y="666127"/>
                  <a:pt x="5751687" y="246577"/>
                  <a:pt x="5584371" y="555466"/>
                </a:cubicBezTo>
                <a:cubicBezTo>
                  <a:pt x="5559208" y="601921"/>
                  <a:pt x="5560832" y="658967"/>
                  <a:pt x="5540828" y="707866"/>
                </a:cubicBezTo>
                <a:cubicBezTo>
                  <a:pt x="5527867" y="739549"/>
                  <a:pt x="5501250" y="764109"/>
                  <a:pt x="5486400" y="794952"/>
                </a:cubicBezTo>
                <a:cubicBezTo>
                  <a:pt x="5453949" y="862351"/>
                  <a:pt x="5435034" y="936055"/>
                  <a:pt x="5399314" y="1001780"/>
                </a:cubicBezTo>
                <a:cubicBezTo>
                  <a:pt x="5344030" y="1103502"/>
                  <a:pt x="5296121" y="1213831"/>
                  <a:pt x="5214257" y="1295695"/>
                </a:cubicBezTo>
                <a:cubicBezTo>
                  <a:pt x="5167086" y="1342866"/>
                  <a:pt x="5102577" y="1377542"/>
                  <a:pt x="5072743" y="1437209"/>
                </a:cubicBezTo>
                <a:cubicBezTo>
                  <a:pt x="5036010" y="1510674"/>
                  <a:pt x="5061532" y="1468431"/>
                  <a:pt x="4985657" y="1556952"/>
                </a:cubicBezTo>
                <a:cubicBezTo>
                  <a:pt x="4974771" y="1593238"/>
                  <a:pt x="4969942" y="1631925"/>
                  <a:pt x="4953000" y="1665809"/>
                </a:cubicBezTo>
                <a:cubicBezTo>
                  <a:pt x="4947149" y="1677511"/>
                  <a:pt x="4928857" y="1677647"/>
                  <a:pt x="4920343" y="1687580"/>
                </a:cubicBezTo>
                <a:cubicBezTo>
                  <a:pt x="4906574" y="1703644"/>
                  <a:pt x="4896553" y="1722798"/>
                  <a:pt x="4887686" y="1742009"/>
                </a:cubicBezTo>
                <a:cubicBezTo>
                  <a:pt x="4840994" y="1843173"/>
                  <a:pt x="4888143" y="1818057"/>
                  <a:pt x="4822371" y="1839980"/>
                </a:cubicBezTo>
                <a:cubicBezTo>
                  <a:pt x="4818743" y="1850866"/>
                  <a:pt x="4818654" y="1863677"/>
                  <a:pt x="4811486" y="1872637"/>
                </a:cubicBezTo>
                <a:cubicBezTo>
                  <a:pt x="4803313" y="1882853"/>
                  <a:pt x="4788079" y="1885158"/>
                  <a:pt x="4778828" y="1894409"/>
                </a:cubicBezTo>
                <a:cubicBezTo>
                  <a:pt x="4769577" y="1903660"/>
                  <a:pt x="4764314" y="1916180"/>
                  <a:pt x="4757057" y="1927066"/>
                </a:cubicBezTo>
                <a:cubicBezTo>
                  <a:pt x="4753428" y="1908923"/>
                  <a:pt x="4746171" y="1891139"/>
                  <a:pt x="4746171" y="1872637"/>
                </a:cubicBezTo>
                <a:cubicBezTo>
                  <a:pt x="4746171" y="1419462"/>
                  <a:pt x="4750271" y="1684629"/>
                  <a:pt x="4767943" y="1437209"/>
                </a:cubicBezTo>
                <a:cubicBezTo>
                  <a:pt x="4798529" y="1008994"/>
                  <a:pt x="4762197" y="1424205"/>
                  <a:pt x="4789714" y="1121523"/>
                </a:cubicBezTo>
                <a:cubicBezTo>
                  <a:pt x="4778828" y="1038066"/>
                  <a:pt x="4778476" y="952545"/>
                  <a:pt x="4757057" y="871152"/>
                </a:cubicBezTo>
                <a:cubicBezTo>
                  <a:pt x="4752927" y="855459"/>
                  <a:pt x="4744831" y="901571"/>
                  <a:pt x="4735286" y="914695"/>
                </a:cubicBezTo>
                <a:cubicBezTo>
                  <a:pt x="4715609" y="941750"/>
                  <a:pt x="4689013" y="963390"/>
                  <a:pt x="4669971" y="990895"/>
                </a:cubicBezTo>
                <a:cubicBezTo>
                  <a:pt x="4656116" y="1010908"/>
                  <a:pt x="4650071" y="1035479"/>
                  <a:pt x="4637314" y="1056209"/>
                </a:cubicBezTo>
                <a:cubicBezTo>
                  <a:pt x="4620955" y="1082793"/>
                  <a:pt x="4599245" y="1105825"/>
                  <a:pt x="4582886" y="1132409"/>
                </a:cubicBezTo>
                <a:cubicBezTo>
                  <a:pt x="4570129" y="1153139"/>
                  <a:pt x="4559590" y="1175254"/>
                  <a:pt x="4550228" y="1197723"/>
                </a:cubicBezTo>
                <a:cubicBezTo>
                  <a:pt x="4541401" y="1218907"/>
                  <a:pt x="4541187" y="1243942"/>
                  <a:pt x="4528457" y="1263037"/>
                </a:cubicBezTo>
                <a:cubicBezTo>
                  <a:pt x="4511378" y="1288656"/>
                  <a:pt x="4484914" y="1306580"/>
                  <a:pt x="4463143" y="1328352"/>
                </a:cubicBezTo>
                <a:cubicBezTo>
                  <a:pt x="4455886" y="1350123"/>
                  <a:pt x="4447965" y="1371685"/>
                  <a:pt x="4441371" y="1393666"/>
                </a:cubicBezTo>
                <a:cubicBezTo>
                  <a:pt x="4437072" y="1407996"/>
                  <a:pt x="4440222" y="1425850"/>
                  <a:pt x="4430486" y="1437209"/>
                </a:cubicBezTo>
                <a:cubicBezTo>
                  <a:pt x="4416717" y="1453273"/>
                  <a:pt x="4394200" y="1458980"/>
                  <a:pt x="4376057" y="1469866"/>
                </a:cubicBezTo>
                <a:cubicBezTo>
                  <a:pt x="4372428" y="1491637"/>
                  <a:pt x="4372921" y="1514514"/>
                  <a:pt x="4365171" y="1535180"/>
                </a:cubicBezTo>
                <a:cubicBezTo>
                  <a:pt x="4361567" y="1544790"/>
                  <a:pt x="4347443" y="1547519"/>
                  <a:pt x="4343400" y="1556952"/>
                </a:cubicBezTo>
                <a:cubicBezTo>
                  <a:pt x="4304871" y="1646854"/>
                  <a:pt x="4362242" y="1577674"/>
                  <a:pt x="4310743" y="1654923"/>
                </a:cubicBezTo>
                <a:cubicBezTo>
                  <a:pt x="4280582" y="1700165"/>
                  <a:pt x="4293566" y="1650030"/>
                  <a:pt x="4267200" y="1709352"/>
                </a:cubicBezTo>
                <a:cubicBezTo>
                  <a:pt x="4257879" y="1730323"/>
                  <a:pt x="4255691" y="1754140"/>
                  <a:pt x="4245428" y="1774666"/>
                </a:cubicBezTo>
                <a:cubicBezTo>
                  <a:pt x="4233726" y="1798069"/>
                  <a:pt x="4214415" y="1817009"/>
                  <a:pt x="4201886" y="1839980"/>
                </a:cubicBezTo>
                <a:cubicBezTo>
                  <a:pt x="4191237" y="1859503"/>
                  <a:pt x="4174611" y="1918431"/>
                  <a:pt x="4158343" y="1937952"/>
                </a:cubicBezTo>
                <a:cubicBezTo>
                  <a:pt x="4149968" y="1948003"/>
                  <a:pt x="4136332" y="1952119"/>
                  <a:pt x="4125686" y="1959723"/>
                </a:cubicBezTo>
                <a:cubicBezTo>
                  <a:pt x="4110922" y="1970268"/>
                  <a:pt x="4096657" y="1981494"/>
                  <a:pt x="4082143" y="1992380"/>
                </a:cubicBezTo>
                <a:cubicBezTo>
                  <a:pt x="4034463" y="2135421"/>
                  <a:pt x="4064060" y="2084820"/>
                  <a:pt x="4016828" y="2155666"/>
                </a:cubicBezTo>
                <a:cubicBezTo>
                  <a:pt x="4009590" y="2177382"/>
                  <a:pt x="3993472" y="2227871"/>
                  <a:pt x="3984171" y="2242752"/>
                </a:cubicBezTo>
                <a:cubicBezTo>
                  <a:pt x="3976012" y="2255807"/>
                  <a:pt x="3961369" y="2263582"/>
                  <a:pt x="3951514" y="2275409"/>
                </a:cubicBezTo>
                <a:cubicBezTo>
                  <a:pt x="3943139" y="2285460"/>
                  <a:pt x="3938257" y="2298133"/>
                  <a:pt x="3929743" y="2308066"/>
                </a:cubicBezTo>
                <a:cubicBezTo>
                  <a:pt x="3916385" y="2323651"/>
                  <a:pt x="3897586" y="2334530"/>
                  <a:pt x="3886200" y="2351609"/>
                </a:cubicBezTo>
                <a:cubicBezTo>
                  <a:pt x="3832140" y="2432697"/>
                  <a:pt x="3901624" y="2333099"/>
                  <a:pt x="3831771" y="2416923"/>
                </a:cubicBezTo>
                <a:cubicBezTo>
                  <a:pt x="3823396" y="2426974"/>
                  <a:pt x="3818173" y="2439364"/>
                  <a:pt x="3810000" y="2449580"/>
                </a:cubicBezTo>
                <a:cubicBezTo>
                  <a:pt x="3792273" y="2471739"/>
                  <a:pt x="3779820" y="2476957"/>
                  <a:pt x="3755571" y="2493123"/>
                </a:cubicBezTo>
                <a:cubicBezTo>
                  <a:pt x="3739405" y="2517372"/>
                  <a:pt x="3734187" y="2529825"/>
                  <a:pt x="3712028" y="2547552"/>
                </a:cubicBezTo>
                <a:cubicBezTo>
                  <a:pt x="3701812" y="2555725"/>
                  <a:pt x="3690257" y="2562066"/>
                  <a:pt x="3679371" y="2569323"/>
                </a:cubicBezTo>
                <a:cubicBezTo>
                  <a:pt x="3683000" y="2431437"/>
                  <a:pt x="3681280" y="2293307"/>
                  <a:pt x="3690257" y="2155666"/>
                </a:cubicBezTo>
                <a:cubicBezTo>
                  <a:pt x="3692204" y="2125807"/>
                  <a:pt x="3712028" y="2068580"/>
                  <a:pt x="3712028" y="2068580"/>
                </a:cubicBezTo>
                <a:cubicBezTo>
                  <a:pt x="3715657" y="2028666"/>
                  <a:pt x="3718488" y="1988671"/>
                  <a:pt x="3722914" y="1948837"/>
                </a:cubicBezTo>
                <a:cubicBezTo>
                  <a:pt x="3729665" y="1888076"/>
                  <a:pt x="3733636" y="1873456"/>
                  <a:pt x="3744686" y="1818209"/>
                </a:cubicBezTo>
                <a:cubicBezTo>
                  <a:pt x="3737429" y="1810952"/>
                  <a:pt x="3729672" y="1788713"/>
                  <a:pt x="3722914" y="1796437"/>
                </a:cubicBezTo>
                <a:cubicBezTo>
                  <a:pt x="3696199" y="1826968"/>
                  <a:pt x="3693550" y="1873395"/>
                  <a:pt x="3668486" y="1905295"/>
                </a:cubicBezTo>
                <a:cubicBezTo>
                  <a:pt x="3652320" y="1925870"/>
                  <a:pt x="3623146" y="1931935"/>
                  <a:pt x="3603171" y="1948837"/>
                </a:cubicBezTo>
                <a:cubicBezTo>
                  <a:pt x="3575749" y="1972040"/>
                  <a:pt x="3553294" y="2000594"/>
                  <a:pt x="3526971" y="2025037"/>
                </a:cubicBezTo>
                <a:cubicBezTo>
                  <a:pt x="3473624" y="2074574"/>
                  <a:pt x="3403397" y="2130221"/>
                  <a:pt x="3341914" y="2166552"/>
                </a:cubicBezTo>
                <a:cubicBezTo>
                  <a:pt x="3300002" y="2191318"/>
                  <a:pt x="3211286" y="2231866"/>
                  <a:pt x="3211286" y="2231866"/>
                </a:cubicBezTo>
                <a:cubicBezTo>
                  <a:pt x="3170801" y="2312834"/>
                  <a:pt x="3207555" y="2263434"/>
                  <a:pt x="3080657" y="2318952"/>
                </a:cubicBezTo>
                <a:cubicBezTo>
                  <a:pt x="3058357" y="2328708"/>
                  <a:pt x="3035984" y="2338708"/>
                  <a:pt x="3015343" y="2351609"/>
                </a:cubicBezTo>
                <a:cubicBezTo>
                  <a:pt x="3006640" y="2357048"/>
                  <a:pt x="3003401" y="2370431"/>
                  <a:pt x="2993571" y="2373380"/>
                </a:cubicBezTo>
                <a:cubicBezTo>
                  <a:pt x="2965550" y="2381786"/>
                  <a:pt x="2935514" y="2380637"/>
                  <a:pt x="2906486" y="2384266"/>
                </a:cubicBezTo>
                <a:cubicBezTo>
                  <a:pt x="2884714" y="2391523"/>
                  <a:pt x="2862355" y="2397210"/>
                  <a:pt x="2841171" y="2406037"/>
                </a:cubicBezTo>
                <a:cubicBezTo>
                  <a:pt x="2818702" y="2415399"/>
                  <a:pt x="2798733" y="2430377"/>
                  <a:pt x="2775857" y="2438695"/>
                </a:cubicBezTo>
                <a:cubicBezTo>
                  <a:pt x="2758469" y="2445018"/>
                  <a:pt x="2739571" y="2445952"/>
                  <a:pt x="2721428" y="2449580"/>
                </a:cubicBezTo>
                <a:cubicBezTo>
                  <a:pt x="2696028" y="2460466"/>
                  <a:pt x="2671640" y="2474110"/>
                  <a:pt x="2645228" y="2482237"/>
                </a:cubicBezTo>
                <a:cubicBezTo>
                  <a:pt x="2624132" y="2488728"/>
                  <a:pt x="2601557" y="2488794"/>
                  <a:pt x="2579914" y="2493123"/>
                </a:cubicBezTo>
                <a:cubicBezTo>
                  <a:pt x="2545742" y="2499958"/>
                  <a:pt x="2534840" y="2504519"/>
                  <a:pt x="2503714" y="2514895"/>
                </a:cubicBezTo>
                <a:cubicBezTo>
                  <a:pt x="2507343" y="2442323"/>
                  <a:pt x="2522341" y="2369429"/>
                  <a:pt x="2514600" y="2297180"/>
                </a:cubicBezTo>
                <a:cubicBezTo>
                  <a:pt x="2511143" y="2264910"/>
                  <a:pt x="2500467" y="2223820"/>
                  <a:pt x="2471057" y="2210095"/>
                </a:cubicBezTo>
                <a:cubicBezTo>
                  <a:pt x="2434738" y="2193146"/>
                  <a:pt x="2391228" y="2217352"/>
                  <a:pt x="2351314" y="2220980"/>
                </a:cubicBezTo>
                <a:cubicBezTo>
                  <a:pt x="2258480" y="2239547"/>
                  <a:pt x="2334163" y="2222070"/>
                  <a:pt x="2231571" y="2253637"/>
                </a:cubicBezTo>
                <a:cubicBezTo>
                  <a:pt x="2206323" y="2261406"/>
                  <a:pt x="2180432" y="2267055"/>
                  <a:pt x="2155371" y="2275409"/>
                </a:cubicBezTo>
                <a:cubicBezTo>
                  <a:pt x="2136834" y="2281588"/>
                  <a:pt x="2119307" y="2290502"/>
                  <a:pt x="2100943" y="2297180"/>
                </a:cubicBezTo>
                <a:cubicBezTo>
                  <a:pt x="2079375" y="2305023"/>
                  <a:pt x="2057610" y="2312358"/>
                  <a:pt x="2035628" y="2318952"/>
                </a:cubicBezTo>
                <a:cubicBezTo>
                  <a:pt x="1898927" y="2359962"/>
                  <a:pt x="2069193" y="2304135"/>
                  <a:pt x="1959428" y="2340723"/>
                </a:cubicBezTo>
                <a:cubicBezTo>
                  <a:pt x="1950608" y="2349543"/>
                  <a:pt x="1923843" y="2382802"/>
                  <a:pt x="1905000" y="2373380"/>
                </a:cubicBezTo>
                <a:cubicBezTo>
                  <a:pt x="1894737" y="2368248"/>
                  <a:pt x="1897743" y="2351609"/>
                  <a:pt x="1894114" y="2340723"/>
                </a:cubicBezTo>
                <a:cubicBezTo>
                  <a:pt x="1911581" y="2078724"/>
                  <a:pt x="1886526" y="2247543"/>
                  <a:pt x="1915886" y="2144780"/>
                </a:cubicBezTo>
                <a:cubicBezTo>
                  <a:pt x="1920538" y="2128496"/>
                  <a:pt x="1928954" y="2085985"/>
                  <a:pt x="1937657" y="2068580"/>
                </a:cubicBezTo>
                <a:cubicBezTo>
                  <a:pt x="1943508" y="2056878"/>
                  <a:pt x="1972410" y="2034300"/>
                  <a:pt x="1959428" y="2035923"/>
                </a:cubicBezTo>
                <a:cubicBezTo>
                  <a:pt x="1920649" y="2040770"/>
                  <a:pt x="1887646" y="2067107"/>
                  <a:pt x="1850571" y="2079466"/>
                </a:cubicBezTo>
                <a:lnTo>
                  <a:pt x="1719943" y="2123009"/>
                </a:lnTo>
                <a:cubicBezTo>
                  <a:pt x="1698171" y="2130266"/>
                  <a:pt x="1675936" y="2136257"/>
                  <a:pt x="1654628" y="2144780"/>
                </a:cubicBezTo>
                <a:cubicBezTo>
                  <a:pt x="1612885" y="2161478"/>
                  <a:pt x="1578816" y="2176342"/>
                  <a:pt x="1534886" y="2188323"/>
                </a:cubicBezTo>
                <a:cubicBezTo>
                  <a:pt x="1517036" y="2193191"/>
                  <a:pt x="1498179" y="2193892"/>
                  <a:pt x="1480457" y="2199209"/>
                </a:cubicBezTo>
                <a:cubicBezTo>
                  <a:pt x="1461741" y="2204824"/>
                  <a:pt x="1444566" y="2214801"/>
                  <a:pt x="1426028" y="2220980"/>
                </a:cubicBezTo>
                <a:cubicBezTo>
                  <a:pt x="1411835" y="2225711"/>
                  <a:pt x="1396871" y="2227756"/>
                  <a:pt x="1382486" y="2231866"/>
                </a:cubicBezTo>
                <a:cubicBezTo>
                  <a:pt x="1371453" y="2235018"/>
                  <a:pt x="1360714" y="2239123"/>
                  <a:pt x="1349828" y="2242752"/>
                </a:cubicBezTo>
                <a:cubicBezTo>
                  <a:pt x="1367854" y="2098550"/>
                  <a:pt x="1345684" y="2210606"/>
                  <a:pt x="1393371" y="2079466"/>
                </a:cubicBezTo>
                <a:cubicBezTo>
                  <a:pt x="1398484" y="2065406"/>
                  <a:pt x="1400147" y="2050308"/>
                  <a:pt x="1404257" y="2035923"/>
                </a:cubicBezTo>
                <a:cubicBezTo>
                  <a:pt x="1407409" y="2024890"/>
                  <a:pt x="1426547" y="2004533"/>
                  <a:pt x="1415143" y="2003266"/>
                </a:cubicBezTo>
                <a:cubicBezTo>
                  <a:pt x="1378365" y="1999179"/>
                  <a:pt x="1342307" y="2016562"/>
                  <a:pt x="1306286" y="2025037"/>
                </a:cubicBezTo>
                <a:cubicBezTo>
                  <a:pt x="1280572" y="2031087"/>
                  <a:pt x="1255714" y="2040402"/>
                  <a:pt x="1230086" y="2046809"/>
                </a:cubicBezTo>
                <a:cubicBezTo>
                  <a:pt x="1212136" y="2051297"/>
                  <a:pt x="1193507" y="2052827"/>
                  <a:pt x="1175657" y="2057695"/>
                </a:cubicBezTo>
                <a:cubicBezTo>
                  <a:pt x="1153517" y="2063733"/>
                  <a:pt x="1132658" y="2074110"/>
                  <a:pt x="1110343" y="2079466"/>
                </a:cubicBezTo>
                <a:cubicBezTo>
                  <a:pt x="1041834" y="2095908"/>
                  <a:pt x="903514" y="2123009"/>
                  <a:pt x="903514" y="2123009"/>
                </a:cubicBezTo>
                <a:cubicBezTo>
                  <a:pt x="856343" y="2144780"/>
                  <a:pt x="809882" y="2168162"/>
                  <a:pt x="762000" y="2188323"/>
                </a:cubicBezTo>
                <a:cubicBezTo>
                  <a:pt x="742967" y="2196337"/>
                  <a:pt x="679526" y="2216583"/>
                  <a:pt x="653143" y="2220980"/>
                </a:cubicBezTo>
                <a:cubicBezTo>
                  <a:pt x="602525" y="2229416"/>
                  <a:pt x="551543" y="2235495"/>
                  <a:pt x="500743" y="2242752"/>
                </a:cubicBezTo>
                <a:cubicBezTo>
                  <a:pt x="478971" y="2250009"/>
                  <a:pt x="458007" y="2260418"/>
                  <a:pt x="435428" y="2264523"/>
                </a:cubicBezTo>
                <a:cubicBezTo>
                  <a:pt x="377863" y="2274989"/>
                  <a:pt x="261257" y="2286295"/>
                  <a:pt x="261257" y="2286295"/>
                </a:cubicBezTo>
                <a:cubicBezTo>
                  <a:pt x="235857" y="2297181"/>
                  <a:pt x="210715" y="2308689"/>
                  <a:pt x="185057" y="2318952"/>
                </a:cubicBezTo>
                <a:cubicBezTo>
                  <a:pt x="174403" y="2323213"/>
                  <a:pt x="162947" y="2325317"/>
                  <a:pt x="152400" y="2329837"/>
                </a:cubicBezTo>
                <a:cubicBezTo>
                  <a:pt x="137484" y="2336229"/>
                  <a:pt x="124252" y="2346477"/>
                  <a:pt x="108857" y="2351609"/>
                </a:cubicBezTo>
                <a:cubicBezTo>
                  <a:pt x="91304" y="2357460"/>
                  <a:pt x="72378" y="2358008"/>
                  <a:pt x="54428" y="2362495"/>
                </a:cubicBezTo>
                <a:cubicBezTo>
                  <a:pt x="9591" y="2373704"/>
                  <a:pt x="35204" y="2380096"/>
                  <a:pt x="0" y="2362495"/>
                </a:cubicBezTo>
              </a:path>
            </a:pathLst>
          </a:custGeom>
          <a:noFill/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5562600" y="3810000"/>
            <a:ext cx="1981200" cy="228600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6705600" y="4267200"/>
            <a:ext cx="1676400" cy="1905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6172200" y="4114800"/>
            <a:ext cx="1752600" cy="2057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обои\3373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405"/>
            <a:ext cx="9296400" cy="6874405"/>
          </a:xfrm>
          <a:prstGeom prst="rect">
            <a:avLst/>
          </a:prstGeom>
          <a:noFill/>
        </p:spPr>
      </p:pic>
      <p:pic>
        <p:nvPicPr>
          <p:cNvPr id="4098" name="Picture 2" descr="Талантливым детям и терпеливым родителям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33400"/>
            <a:ext cx="2489517" cy="1965150"/>
          </a:xfrm>
          <a:prstGeom prst="rect">
            <a:avLst/>
          </a:prstGeom>
          <a:noFill/>
        </p:spPr>
      </p:pic>
      <p:pic>
        <p:nvPicPr>
          <p:cNvPr id="4100" name="Picture 4" descr="Проходной балл. собака раскраска Поступаем вместе. Фору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04800"/>
            <a:ext cx="1681046" cy="2057400"/>
          </a:xfrm>
          <a:prstGeom prst="rect">
            <a:avLst/>
          </a:prstGeom>
          <a:noFill/>
        </p:spPr>
      </p:pic>
      <p:sp>
        <p:nvSpPr>
          <p:cNvPr id="4102" name="AutoShape 6" descr="Самые лучшие картинки о любв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Самые лучшие картинки о любв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Самые лучшие картинки о любв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AutoShape 12" descr="Самые лучшие картинки о любв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0" name="AutoShape 14" descr="Самые лучшие картинки о любв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2" name="AutoShape 16" descr="Самые лучшие картинки о любв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4" name="AutoShape 18" descr="Самые лучшие картинки о любв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6" name="Picture 20" descr="Рисуем чудесного котенка - Карандаш - Фотоуроки - Искусство …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495800"/>
            <a:ext cx="1981200" cy="1981200"/>
          </a:xfrm>
          <a:prstGeom prst="rect">
            <a:avLst/>
          </a:prstGeom>
          <a:noFill/>
        </p:spPr>
      </p:pic>
      <p:pic>
        <p:nvPicPr>
          <p:cNvPr id="4118" name="Picture 22" descr="картинки военные нарисованные карандашом"/>
          <p:cNvPicPr>
            <a:picLocks noChangeAspect="1" noChangeArrowheads="1"/>
          </p:cNvPicPr>
          <p:nvPr/>
        </p:nvPicPr>
        <p:blipFill>
          <a:blip r:embed="rId6" cstate="print"/>
          <a:srcRect l="11000" r="4000" b="1908"/>
          <a:stretch>
            <a:fillRect/>
          </a:stretch>
        </p:blipFill>
        <p:spPr bwMode="auto">
          <a:xfrm>
            <a:off x="4724399" y="762000"/>
            <a:ext cx="2302933" cy="1219200"/>
          </a:xfrm>
          <a:prstGeom prst="rect">
            <a:avLst/>
          </a:prstGeom>
          <a:noFill/>
        </p:spPr>
      </p:pic>
      <p:pic>
        <p:nvPicPr>
          <p:cNvPr id="4120" name="Picture 24" descr="Как нарисовать парусный корабль4 - Мой ребено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685800"/>
            <a:ext cx="2133600" cy="1561171"/>
          </a:xfrm>
          <a:prstGeom prst="rect">
            <a:avLst/>
          </a:prstGeom>
          <a:noFill/>
        </p:spPr>
      </p:pic>
      <p:pic>
        <p:nvPicPr>
          <p:cNvPr id="4122" name="Picture 26" descr="http://im0-tub-ru.yandex.net/i?id=52c6bf377b03e87a39e63764f9c21bd7-50-144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90800" y="2667000"/>
            <a:ext cx="3140964" cy="2057400"/>
          </a:xfrm>
          <a:prstGeom prst="rect">
            <a:avLst/>
          </a:prstGeom>
          <a:noFill/>
        </p:spPr>
      </p:pic>
      <p:pic>
        <p:nvPicPr>
          <p:cNvPr id="4124" name="Picture 28" descr="Как нарисовать стол карандашом поэтапно?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0" y="2667000"/>
            <a:ext cx="2362200" cy="1714403"/>
          </a:xfrm>
          <a:prstGeom prst="rect">
            <a:avLst/>
          </a:prstGeom>
          <a:noFill/>
        </p:spPr>
      </p:pic>
      <p:pic>
        <p:nvPicPr>
          <p:cNvPr id="4126" name="Picture 30" descr="Леонардо да Винчи. Рисунки. &quot;Дерево&quot;. Ок. 1503. Перо, итальянский карандаш. Королевская библиотека, Виндзор. Леонардо да Винчи.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" y="3657600"/>
            <a:ext cx="2171700" cy="2895600"/>
          </a:xfrm>
          <a:prstGeom prst="rect">
            <a:avLst/>
          </a:prstGeom>
          <a:noFill/>
        </p:spPr>
      </p:pic>
      <p:pic>
        <p:nvPicPr>
          <p:cNvPr id="4128" name="Picture 32" descr="Как нарисовать магнитофон"/>
          <p:cNvPicPr>
            <a:picLocks noChangeAspect="1" noChangeArrowheads="1"/>
          </p:cNvPicPr>
          <p:nvPr/>
        </p:nvPicPr>
        <p:blipFill>
          <a:blip r:embed="rId11" cstate="print"/>
          <a:srcRect l="44008" t="53714" r="7269" b="26857"/>
          <a:stretch>
            <a:fillRect/>
          </a:stretch>
        </p:blipFill>
        <p:spPr bwMode="auto">
          <a:xfrm>
            <a:off x="3200400" y="5029200"/>
            <a:ext cx="3056965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обои\3373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-16405"/>
            <a:ext cx="9296400" cy="6874405"/>
          </a:xfrm>
          <a:prstGeom prst="rect">
            <a:avLst/>
          </a:prstGeom>
          <a:noFill/>
        </p:spPr>
      </p:pic>
      <p:pic>
        <p:nvPicPr>
          <p:cNvPr id="5124" name="Picture 4" descr="Композиция замкнутая и открытая"/>
          <p:cNvPicPr>
            <a:picLocks noChangeAspect="1" noChangeArrowheads="1"/>
          </p:cNvPicPr>
          <p:nvPr/>
        </p:nvPicPr>
        <p:blipFill>
          <a:blip r:embed="rId3" cstate="print"/>
          <a:srcRect l="11000" t="30667" r="10000" b="5333"/>
          <a:stretch>
            <a:fillRect/>
          </a:stretch>
        </p:blipFill>
        <p:spPr bwMode="auto">
          <a:xfrm>
            <a:off x="0" y="609600"/>
            <a:ext cx="8904288" cy="5410200"/>
          </a:xfrm>
          <a:prstGeom prst="rect">
            <a:avLst/>
          </a:prstGeom>
          <a:noFill/>
        </p:spPr>
      </p:pic>
      <p:pic>
        <p:nvPicPr>
          <p:cNvPr id="5122" name="Picture 2" descr="овальное отключение: точка, линия, пятно."/>
          <p:cNvPicPr>
            <a:picLocks noChangeAspect="1" noChangeArrowheads="1"/>
          </p:cNvPicPr>
          <p:nvPr/>
        </p:nvPicPr>
        <p:blipFill>
          <a:blip r:embed="rId4" cstate="print"/>
          <a:srcRect b="9639"/>
          <a:stretch>
            <a:fillRect/>
          </a:stretch>
        </p:blipFill>
        <p:spPr bwMode="auto">
          <a:xfrm>
            <a:off x="-228600" y="228600"/>
            <a:ext cx="9219861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обои\3373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-16405"/>
            <a:ext cx="9296400" cy="687440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УРОКА?</a:t>
            </a:r>
            <a:endParaRPr lang="ru-RU" sz="6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1905000"/>
            <a:ext cx="8305800" cy="18288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91440" tIns="45720" rIns="91440" bIns="45720">
            <a:prstTxWarp prst="textArchDown">
              <a:avLst>
                <a:gd name="adj" fmla="val 20989680"/>
              </a:avLst>
            </a:prstTxWarp>
            <a:spAutoFit/>
          </a:bodyPr>
          <a:lstStyle/>
          <a:p>
            <a:pPr algn="ctr"/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Характер</a:t>
            </a:r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линий</a:t>
            </a:r>
            <a:endParaRPr lang="ru-RU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овальное отключение: точка, линия, пятно."/>
          <p:cNvPicPr>
            <a:picLocks noChangeAspect="1" noChangeArrowheads="1"/>
          </p:cNvPicPr>
          <p:nvPr/>
        </p:nvPicPr>
        <p:blipFill>
          <a:blip r:embed="rId2" cstate="print"/>
          <a:srcRect b="9639"/>
          <a:stretch>
            <a:fillRect/>
          </a:stretch>
        </p:blipFill>
        <p:spPr bwMode="auto">
          <a:xfrm>
            <a:off x="0" y="0"/>
            <a:ext cx="9143999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828800" y="2819400"/>
            <a:ext cx="563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Чем вы любите рисовать?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85800" y="1219199"/>
          <a:ext cx="7543799" cy="4800600"/>
        </p:xfrm>
        <a:graphic>
          <a:graphicData uri="http://schemas.openxmlformats.org/drawingml/2006/table">
            <a:tbl>
              <a:tblPr/>
              <a:tblGrid>
                <a:gridCol w="3437312"/>
                <a:gridCol w="4106487"/>
              </a:tblGrid>
              <a:tr h="480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Чем рисуют?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изображение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карандашом на бумаге  и картоне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углем на  стене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фломастером на стекле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тушью и пером на ткани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краской на холсте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золотом на металлическом подносе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палочкой на песке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мелками на лице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E:\обои\3373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405"/>
            <a:ext cx="9296400" cy="6874405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2400" y="228600"/>
          <a:ext cx="8991600" cy="6477002"/>
        </p:xfrm>
        <a:graphic>
          <a:graphicData uri="http://schemas.openxmlformats.org/drawingml/2006/table">
            <a:tbl>
              <a:tblPr/>
              <a:tblGrid>
                <a:gridCol w="8991600"/>
              </a:tblGrid>
              <a:tr h="64770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n>
                            <a:solidFill>
                              <a:srgbClr val="002060">
                                <a:alpha val="86000"/>
                              </a:srgbClr>
                            </a:solidFill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     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n>
                            <a:solidFill>
                              <a:srgbClr val="002060">
                                <a:alpha val="86000"/>
                              </a:srgbClr>
                            </a:solidFill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            карандашом на бумаге  и картоне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n>
                            <a:solidFill>
                              <a:srgbClr val="002060">
                                <a:alpha val="86000"/>
                              </a:srgbClr>
                            </a:solidFill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                    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n>
                            <a:solidFill>
                              <a:srgbClr val="002060">
                                <a:alpha val="86000"/>
                              </a:srgbClr>
                            </a:solidFill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                           углем на  стене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n>
                            <a:solidFill>
                              <a:srgbClr val="002060">
                                <a:alpha val="86000"/>
                              </a:srgbClr>
                            </a:solidFill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      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n>
                            <a:solidFill>
                              <a:srgbClr val="002060">
                                <a:alpha val="86000"/>
                              </a:srgbClr>
                            </a:solidFill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                      фломастером на стекле</a:t>
                      </a:r>
                      <a:endParaRPr lang="ru-RU" sz="1600" b="1" dirty="0" smtClean="0">
                        <a:ln>
                          <a:solidFill>
                            <a:srgbClr val="002060">
                              <a:alpha val="86000"/>
                            </a:srgbClr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ln>
                          <a:solidFill>
                            <a:srgbClr val="002060">
                              <a:alpha val="86000"/>
                            </a:srgbClr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n>
                            <a:solidFill>
                              <a:srgbClr val="002060">
                                <a:alpha val="86000"/>
                              </a:srgbClr>
                            </a:solidFill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                   тушью и пером на ткани</a:t>
                      </a:r>
                      <a:endParaRPr lang="ru-RU" sz="1600" b="1" dirty="0" smtClean="0">
                        <a:ln>
                          <a:solidFill>
                            <a:srgbClr val="002060">
                              <a:alpha val="86000"/>
                            </a:srgbClr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ln>
                          <a:solidFill>
                            <a:srgbClr val="002060">
                              <a:alpha val="86000"/>
                            </a:srgbClr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n>
                            <a:solidFill>
                              <a:srgbClr val="002060">
                                <a:alpha val="86000"/>
                              </a:srgbClr>
                            </a:solidFill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                          краской на холсте</a:t>
                      </a:r>
                      <a:endParaRPr lang="ru-RU" sz="1600" b="1" dirty="0" smtClean="0">
                        <a:ln>
                          <a:solidFill>
                            <a:srgbClr val="002060">
                              <a:alpha val="86000"/>
                            </a:srgbClr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ln>
                          <a:solidFill>
                            <a:srgbClr val="002060">
                              <a:alpha val="86000"/>
                            </a:srgbClr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n>
                            <a:solidFill>
                              <a:srgbClr val="002060">
                                <a:alpha val="86000"/>
                              </a:srgbClr>
                            </a:solidFill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                          золотом на</a:t>
                      </a:r>
                      <a:r>
                        <a:rPr lang="ru-RU" sz="2000" b="1" baseline="0" dirty="0" smtClean="0">
                          <a:ln>
                            <a:solidFill>
                              <a:srgbClr val="002060">
                                <a:alpha val="86000"/>
                              </a:srgbClr>
                            </a:solidFill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 посуде</a:t>
                      </a:r>
                      <a:endParaRPr lang="ru-RU" sz="1600" b="1" dirty="0" smtClean="0">
                        <a:ln>
                          <a:solidFill>
                            <a:srgbClr val="002060">
                              <a:alpha val="86000"/>
                            </a:srgbClr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ln>
                          <a:solidFill>
                            <a:srgbClr val="002060">
                              <a:alpha val="86000"/>
                            </a:srgbClr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n>
                            <a:solidFill>
                              <a:srgbClr val="002060">
                                <a:alpha val="86000"/>
                              </a:srgbClr>
                            </a:solidFill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                         палочкой на песке</a:t>
                      </a:r>
                      <a:endParaRPr lang="ru-RU" sz="1600" b="1" dirty="0" smtClean="0">
                        <a:ln>
                          <a:solidFill>
                            <a:srgbClr val="002060">
                              <a:alpha val="86000"/>
                            </a:srgbClr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ln>
                          <a:solidFill>
                            <a:srgbClr val="002060">
                              <a:alpha val="86000"/>
                            </a:srgbClr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n>
                            <a:solidFill>
                              <a:srgbClr val="002060">
                                <a:alpha val="86000"/>
                              </a:srgbClr>
                            </a:solidFill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                          мелками на лице</a:t>
                      </a:r>
                      <a:endParaRPr lang="ru-RU" sz="1600" b="1" dirty="0">
                        <a:ln>
                          <a:solidFill>
                            <a:srgbClr val="002060">
                              <a:alpha val="86000"/>
                            </a:srgbClr>
                          </a:solidFill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5" name="Picture 3" descr="Триде рисунки на бумаге карандашом как рисовать рисуют де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228600"/>
            <a:ext cx="1093377" cy="990600"/>
          </a:xfrm>
          <a:prstGeom prst="rect">
            <a:avLst/>
          </a:prstGeom>
          <a:noFill/>
        </p:spPr>
      </p:pic>
      <p:pic>
        <p:nvPicPr>
          <p:cNvPr id="3077" name="Picture 5" descr="Портреты на домах Я этого не зна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537" y="1371600"/>
            <a:ext cx="2308463" cy="1371600"/>
          </a:xfrm>
          <a:prstGeom prst="rect">
            <a:avLst/>
          </a:prstGeom>
          <a:noFill/>
        </p:spPr>
      </p:pic>
      <p:pic>
        <p:nvPicPr>
          <p:cNvPr id="3081" name="Picture 9" descr="МитиноИнфо -Чеширский кот проводит набор в группы волшебной росписи тканей= скидка 10%- Событие в КУЛЬТУРНО-ОБРАЗОВАТЕЛЬНЫЙ ЦЕ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2895600"/>
            <a:ext cx="1371600" cy="1076706"/>
          </a:xfrm>
          <a:prstGeom prst="rect">
            <a:avLst/>
          </a:prstGeom>
          <a:noFill/>
        </p:spPr>
      </p:pic>
      <p:pic>
        <p:nvPicPr>
          <p:cNvPr id="3083" name="Picture 11" descr="Реактивное искусств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2971800"/>
            <a:ext cx="1676400" cy="1117600"/>
          </a:xfrm>
          <a:prstGeom prst="rect">
            <a:avLst/>
          </a:prstGeom>
          <a:noFill/>
        </p:spPr>
      </p:pic>
      <p:pic>
        <p:nvPicPr>
          <p:cNvPr id="3085" name="Picture 13" descr="Официальный сайт школы 18 г.Мурманска - Сухорукова Елена Бор…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4038600"/>
            <a:ext cx="1676400" cy="1257300"/>
          </a:xfrm>
          <a:prstGeom prst="rect">
            <a:avLst/>
          </a:prstGeom>
          <a:noFill/>
        </p:spPr>
      </p:pic>
      <p:pic>
        <p:nvPicPr>
          <p:cNvPr id="3087" name="Picture 15" descr="Живопись на песке от Андреса Амадора - Рамблер-Новост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5410200"/>
            <a:ext cx="1828800" cy="121920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676400" y="2438400"/>
            <a:ext cx="5396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вы любите рисовать?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5029200" y="609600"/>
            <a:ext cx="2590800" cy="152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886200" y="1524000"/>
            <a:ext cx="2895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4419600" y="2133600"/>
            <a:ext cx="685800" cy="76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343400" y="2895600"/>
            <a:ext cx="3276600" cy="76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3083" idx="1"/>
          </p:cNvCxnSpPr>
          <p:nvPr/>
        </p:nvCxnSpPr>
        <p:spPr>
          <a:xfrm flipV="1">
            <a:off x="4038600" y="3530600"/>
            <a:ext cx="1447800" cy="50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4038600" y="4267200"/>
            <a:ext cx="32004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4038600" y="5029200"/>
            <a:ext cx="2590800" cy="838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3962400" y="5715000"/>
            <a:ext cx="6858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7" descr="Прикольные рисунки на стекле &quot; Фото приколы, фото девушек, з…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1295400"/>
            <a:ext cx="1066800" cy="1008459"/>
          </a:xfrm>
          <a:prstGeom prst="rect">
            <a:avLst/>
          </a:prstGeom>
          <a:noFill/>
        </p:spPr>
      </p:pic>
      <p:pic>
        <p:nvPicPr>
          <p:cNvPr id="3089" name="Picture 17" descr="Дневник звездолет : LiveInternet - Российский Сервис Онлайн-…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43400" y="4191000"/>
            <a:ext cx="2166416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04798" y="1904999"/>
          <a:ext cx="8534401" cy="2971800"/>
        </p:xfrm>
        <a:graphic>
          <a:graphicData uri="http://schemas.openxmlformats.org/drawingml/2006/table">
            <a:tbl>
              <a:tblPr/>
              <a:tblGrid>
                <a:gridCol w="349764"/>
                <a:gridCol w="1512369"/>
                <a:gridCol w="6672268"/>
              </a:tblGrid>
              <a:tr h="371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спокойная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радостная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хитрая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зубастая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волнистая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больная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прыгучая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E:\обои\3373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-16405"/>
            <a:ext cx="9296400" cy="6874405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04800" y="914397"/>
          <a:ext cx="8458199" cy="4702632"/>
        </p:xfrm>
        <a:graphic>
          <a:graphicData uri="http://schemas.openxmlformats.org/drawingml/2006/table">
            <a:tbl>
              <a:tblPr/>
              <a:tblGrid>
                <a:gridCol w="838200"/>
                <a:gridCol w="1905000"/>
                <a:gridCol w="5714999"/>
              </a:tblGrid>
              <a:tr h="5878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спокойная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8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радостная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8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хитрая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8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зубастая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8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5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волнистая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8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6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больная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8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7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прыгучая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8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8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52600" y="304800"/>
            <a:ext cx="5084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Нарисуйте линии по заданному характеру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обои\3373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-381000"/>
            <a:ext cx="9296400" cy="6874405"/>
          </a:xfrm>
          <a:prstGeom prst="rect">
            <a:avLst/>
          </a:prstGeom>
          <a:noFill/>
        </p:spPr>
      </p:pic>
      <p:pic>
        <p:nvPicPr>
          <p:cNvPr id="3074" name="Picture 2" descr="https://im2-tub-ru.yandex.net/i?id=51d7172a8ea91fd0e5476bba2cfdec8c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0"/>
            <a:ext cx="1790700" cy="1428750"/>
          </a:xfrm>
          <a:prstGeom prst="rect">
            <a:avLst/>
          </a:prstGeom>
          <a:noFill/>
        </p:spPr>
      </p:pic>
      <p:pic>
        <p:nvPicPr>
          <p:cNvPr id="3076" name="Picture 4" descr="https://im2-tub-ru.yandex.net/i?id=9f3fa95806e69de99245f8f4b3925401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762000"/>
            <a:ext cx="1924050" cy="1428750"/>
          </a:xfrm>
          <a:prstGeom prst="rect">
            <a:avLst/>
          </a:prstGeom>
          <a:noFill/>
        </p:spPr>
      </p:pic>
      <p:pic>
        <p:nvPicPr>
          <p:cNvPr id="3078" name="Picture 6" descr="https://im2-tub-ru.yandex.net/i?id=36d3dfbf8c8484696e92f11371512a67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762000"/>
            <a:ext cx="1905000" cy="14287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85800" y="2133600"/>
            <a:ext cx="1081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чихуахуа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2133600"/>
            <a:ext cx="2159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венгерская овчарка</a:t>
            </a:r>
            <a:endParaRPr lang="ru-RU" b="1" dirty="0"/>
          </a:p>
        </p:txBody>
      </p:sp>
      <p:pic>
        <p:nvPicPr>
          <p:cNvPr id="3080" name="Picture 8" descr="http://s60.radikal.ru/i170/0904/26/b44a7c45adc4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762000"/>
            <a:ext cx="1981200" cy="14859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315200" y="2209800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борзая</a:t>
            </a:r>
            <a:endParaRPr lang="ru-RU" b="1" dirty="0"/>
          </a:p>
        </p:txBody>
      </p:sp>
      <p:pic>
        <p:nvPicPr>
          <p:cNvPr id="3082" name="Picture 10" descr="http://s55.radikal.ru/i147/0904/3f/999c6f8c8a7a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2667000"/>
            <a:ext cx="1943100" cy="12954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62000" y="4038600"/>
            <a:ext cx="864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терьер</a:t>
            </a:r>
            <a:endParaRPr lang="ru-RU" b="1" dirty="0"/>
          </a:p>
        </p:txBody>
      </p:sp>
      <p:pic>
        <p:nvPicPr>
          <p:cNvPr id="3084" name="Picture 12" descr="http://egida.by/_pu/1/s1346407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38400" y="2667000"/>
            <a:ext cx="1934633" cy="139293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048000" y="4038600"/>
            <a:ext cx="78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колли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429000" y="228600"/>
            <a:ext cx="1778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Породы собак</a:t>
            </a:r>
            <a:endParaRPr lang="ru-RU" sz="2000" b="1" dirty="0"/>
          </a:p>
        </p:txBody>
      </p:sp>
      <p:pic>
        <p:nvPicPr>
          <p:cNvPr id="3086" name="Picture 14" descr="http://egida.by/_pu/1/8769822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00600" y="2590800"/>
            <a:ext cx="1828800" cy="1450849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105400" y="4038600"/>
            <a:ext cx="112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спаниель</a:t>
            </a:r>
            <a:endParaRPr lang="ru-RU" b="1" dirty="0"/>
          </a:p>
        </p:txBody>
      </p:sp>
      <p:pic>
        <p:nvPicPr>
          <p:cNvPr id="3088" name="Picture 16" descr="http://egida.by/_pu/1/4720892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1800" y="2590800"/>
            <a:ext cx="1992385" cy="14478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7162800" y="4038600"/>
            <a:ext cx="1181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долматин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181600" y="2133600"/>
            <a:ext cx="92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чау-чау</a:t>
            </a:r>
            <a:endParaRPr lang="ru-RU" b="1" dirty="0"/>
          </a:p>
        </p:txBody>
      </p:sp>
      <p:pic>
        <p:nvPicPr>
          <p:cNvPr id="3094" name="Picture 22" descr="Общество. . 17.11.11 / На Украине утверждены новые правила в…"/>
          <p:cNvPicPr>
            <a:picLocks noChangeAspect="1" noChangeArrowheads="1"/>
          </p:cNvPicPr>
          <p:nvPr/>
        </p:nvPicPr>
        <p:blipFill>
          <a:blip r:embed="rId11" cstate="print"/>
          <a:srcRect l="10000" t="1463" r="23000" b="10786"/>
          <a:stretch>
            <a:fillRect/>
          </a:stretch>
        </p:blipFill>
        <p:spPr bwMode="auto">
          <a:xfrm>
            <a:off x="6172200" y="4572000"/>
            <a:ext cx="1957070" cy="1752600"/>
          </a:xfrm>
          <a:prstGeom prst="rect">
            <a:avLst/>
          </a:prstGeom>
          <a:noFill/>
        </p:spPr>
      </p:pic>
      <p:pic>
        <p:nvPicPr>
          <p:cNvPr id="3096" name="Picture 24" descr="https://im0-tub-ru.yandex.net/i?id=cb0cff2bd9d6441599cfce14e37b3cff&amp;n=2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5200" y="4572000"/>
            <a:ext cx="2406904" cy="1752600"/>
          </a:xfrm>
          <a:prstGeom prst="rect">
            <a:avLst/>
          </a:prstGeom>
          <a:noFill/>
        </p:spPr>
      </p:pic>
      <p:pic>
        <p:nvPicPr>
          <p:cNvPr id="3098" name="Picture 26" descr="Звериные новости: лабрадоры-спасатели и мопсы-гурманы-пляж-Партнеры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" y="4572000"/>
            <a:ext cx="2819400" cy="1837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E:\обои\3373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-16405"/>
            <a:ext cx="9296400" cy="6874405"/>
          </a:xfrm>
          <a:prstGeom prst="rect">
            <a:avLst/>
          </a:prstGeom>
          <a:noFill/>
        </p:spPr>
      </p:pic>
      <p:pic>
        <p:nvPicPr>
          <p:cNvPr id="22530" name="Picture 2" descr="Наши новости 4lapy.b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04800"/>
            <a:ext cx="2740370" cy="3124200"/>
          </a:xfrm>
          <a:prstGeom prst="rect">
            <a:avLst/>
          </a:prstGeom>
          <a:noFill/>
        </p:spPr>
      </p:pic>
      <p:pic>
        <p:nvPicPr>
          <p:cNvPr id="22532" name="Picture 4" descr="Стрижка - Клуб любителей животных г.Новый Уренгой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-1"/>
            <a:ext cx="3524250" cy="3743271"/>
          </a:xfrm>
          <a:prstGeom prst="rect">
            <a:avLst/>
          </a:prstGeom>
          <a:noFill/>
        </p:spPr>
      </p:pic>
      <p:pic>
        <p:nvPicPr>
          <p:cNvPr id="8" name="Picture 2" descr="мексиканская лысая собака фот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581400"/>
            <a:ext cx="2801749" cy="2479548"/>
          </a:xfrm>
          <a:prstGeom prst="rect">
            <a:avLst/>
          </a:prstGeom>
          <a:noFill/>
        </p:spPr>
      </p:pic>
      <p:pic>
        <p:nvPicPr>
          <p:cNvPr id="9" name="Picture 4" descr="Выставка продажа: доска объявлений, объявления о продаже животных, котят, щенков, птиц, рыб, экзотик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3581400"/>
            <a:ext cx="4178200" cy="2487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обои\3373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405"/>
            <a:ext cx="9296400" cy="6874405"/>
          </a:xfrm>
          <a:prstGeom prst="rect">
            <a:avLst/>
          </a:prstGeom>
          <a:noFill/>
        </p:spPr>
      </p:pic>
      <p:pic>
        <p:nvPicPr>
          <p:cNvPr id="1026" name="Picture 2" descr="C:\Users\Оксана\Desktop\характерЛИНИЙ\как нарисовать сбаку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0653" y="457200"/>
            <a:ext cx="4323347" cy="5867400"/>
          </a:xfrm>
          <a:prstGeom prst="rect">
            <a:avLst/>
          </a:prstGeom>
          <a:noFill/>
        </p:spPr>
      </p:pic>
      <p:pic>
        <p:nvPicPr>
          <p:cNvPr id="1028" name="Picture 4" descr="C:\Users\Оксана\Desktop\характерЛИНИЙ\как нарисовать сбак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28600"/>
            <a:ext cx="4576978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28597" y="457198"/>
          <a:ext cx="8458202" cy="5943601"/>
        </p:xfrm>
        <a:graphic>
          <a:graphicData uri="http://schemas.openxmlformats.org/drawingml/2006/table">
            <a:tbl>
              <a:tblPr/>
              <a:tblGrid>
                <a:gridCol w="4229101"/>
                <a:gridCol w="4229101"/>
              </a:tblGrid>
              <a:tr h="1242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Как выполнил рисунок?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Мои результаты.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3900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Я узнал…………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42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Я понял…….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У меня получилось……..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E:\обои\3373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-16405"/>
            <a:ext cx="9296400" cy="6874405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114801" y="457201"/>
          <a:ext cx="4114800" cy="5638799"/>
        </p:xfrm>
        <a:graphic>
          <a:graphicData uri="http://schemas.openxmlformats.org/drawingml/2006/table">
            <a:tbl>
              <a:tblPr/>
              <a:tblGrid>
                <a:gridCol w="4114800"/>
              </a:tblGrid>
              <a:tr h="9905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Мои результаты.</a:t>
                      </a:r>
                      <a:endParaRPr lang="ru-RU" sz="2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kern="12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Я </a:t>
                      </a:r>
                      <a:r>
                        <a:rPr lang="ru-RU" sz="20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узнал…………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kern="12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Я </a:t>
                      </a:r>
                      <a:r>
                        <a:rPr lang="ru-RU" sz="20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понял…….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kern="12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У </a:t>
                      </a:r>
                      <a:r>
                        <a:rPr lang="ru-RU" sz="20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меня получилось……..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3400" y="457200"/>
          <a:ext cx="3581400" cy="5638800"/>
        </p:xfrm>
        <a:graphic>
          <a:graphicData uri="http://schemas.openxmlformats.org/drawingml/2006/table">
            <a:tbl>
              <a:tblPr/>
              <a:tblGrid>
                <a:gridCol w="3581400"/>
              </a:tblGrid>
              <a:tr h="990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Как выполнил рисунок?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8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81" marR="62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5-конечная звезда 7"/>
          <p:cNvSpPr/>
          <p:nvPr/>
        </p:nvSpPr>
        <p:spPr>
          <a:xfrm>
            <a:off x="762000" y="1752600"/>
            <a:ext cx="1447800" cy="1066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838200" y="2971800"/>
            <a:ext cx="1447800" cy="1066800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838200" y="4572000"/>
            <a:ext cx="1447800" cy="1066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209800" y="1752600"/>
            <a:ext cx="1924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Все получилось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0" y="2971800"/>
            <a:ext cx="1613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Было трудно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0" y="4572000"/>
            <a:ext cx="1834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Не получилось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</TotalTime>
  <Words>190</Words>
  <Application>Microsoft Office PowerPoint</Application>
  <PresentationFormat>Экран (4:3)</PresentationFormat>
  <Paragraphs>91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ТЕМА УРОКА?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Оксана</cp:lastModifiedBy>
  <cp:revision>52</cp:revision>
  <dcterms:created xsi:type="dcterms:W3CDTF">2006-08-16T00:00:00Z</dcterms:created>
  <dcterms:modified xsi:type="dcterms:W3CDTF">2015-04-20T17:34:56Z</dcterms:modified>
</cp:coreProperties>
</file>