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6" r:id="rId3"/>
    <p:sldMasterId id="2147483708" r:id="rId4"/>
  </p:sldMasterIdLst>
  <p:sldIdLst>
    <p:sldId id="256" r:id="rId5"/>
    <p:sldId id="257" r:id="rId6"/>
    <p:sldId id="263" r:id="rId7"/>
    <p:sldId id="259" r:id="rId8"/>
    <p:sldId id="258" r:id="rId9"/>
    <p:sldId id="261" r:id="rId10"/>
    <p:sldId id="262" r:id="rId11"/>
    <p:sldId id="260" r:id="rId12"/>
    <p:sldId id="264" r:id="rId13"/>
    <p:sldId id="265" r:id="rId14"/>
    <p:sldId id="266" r:id="rId15"/>
    <p:sldId id="267" r:id="rId16"/>
    <p:sldId id="268" r:id="rId17"/>
    <p:sldId id="269" r:id="rId18"/>
    <p:sldId id="272" r:id="rId19"/>
    <p:sldId id="275" r:id="rId20"/>
    <p:sldId id="270" r:id="rId21"/>
    <p:sldId id="271" r:id="rId22"/>
    <p:sldId id="273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170932"/>
            <a:ext cx="874846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4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Прощание с Азбукой</a:t>
            </a:r>
            <a:r>
              <a:rPr kumimoji="0" lang="ru-RU" sz="44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400" b="1" i="0" u="none" strike="noStrike" cap="all" normalizeH="0" baseline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all" normalizeH="0" baseline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Внеклассное мероприятие для  учащихся 1-х классов</a:t>
            </a:r>
            <a:endParaRPr kumimoji="0" lang="ru-RU" sz="1600" b="1" i="0" u="none" strike="noStrike" cap="all" normalizeH="0" baseline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Автор:  Чернышёва И.Б.</a:t>
            </a:r>
            <a:endParaRPr kumimoji="0" lang="ru-RU" sz="2000" b="1" i="0" u="none" strike="noStrike" cap="all" normalizeH="0" baseline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Учитель начальных классов </a:t>
            </a: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МБОУ  </a:t>
            </a:r>
            <a:r>
              <a:rPr kumimoji="0" lang="ru-RU" sz="12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Астрахани </a:t>
            </a: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</a:t>
            </a: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all" normalizeH="0" baseline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1" i="0" u="none" strike="noStrike" cap="all" normalizeH="0" baseline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824" y="2492896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С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36096" y="4581128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К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27984" y="404664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А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40352" y="1628800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4581128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И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692696"/>
            <a:ext cx="756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К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Издательство проф-пресс Айболит Детская, красочная, книжка на картоне - 22 May 2013 - Blog - Nokia-6120c"/>
          <p:cNvPicPr>
            <a:picLocks noChangeAspect="1" noChangeArrowheads="1"/>
          </p:cNvPicPr>
          <p:nvPr/>
        </p:nvPicPr>
        <p:blipFill>
          <a:blip r:embed="rId2" cstate="print"/>
          <a:srcRect t="5035"/>
          <a:stretch>
            <a:fillRect/>
          </a:stretch>
        </p:blipFill>
        <p:spPr bwMode="auto">
          <a:xfrm>
            <a:off x="2041292" y="0"/>
            <a:ext cx="5122996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39552" y="3212976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Корней Чуковский</a:t>
            </a:r>
            <a:endParaRPr lang="ru-RU" sz="9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Любимые персонажи `Красная шапочка` - Людмила Николаевна Семен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4430104" cy="587727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321297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Шарль Перро</a:t>
            </a:r>
            <a:endParaRPr lang="ru-RU" sz="9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Вес-ело. Развлекательный сайт России. Юмор, картинки, приколы, видео и многое друго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0"/>
            <a:ext cx="6198096" cy="515770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03648" y="3429000"/>
            <a:ext cx="67322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Эдуард Успенский</a:t>
            </a:r>
            <a:endParaRPr lang="ru-RU" sz="9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0" name="Picture 6" descr="Анимашки с винни пухом - анимаш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89040"/>
            <a:ext cx="2188890" cy="2821239"/>
          </a:xfrm>
          <a:prstGeom prst="rect">
            <a:avLst/>
          </a:prstGeom>
          <a:noFill/>
        </p:spPr>
      </p:pic>
      <p:pic>
        <p:nvPicPr>
          <p:cNvPr id="36872" name="Picture 8" descr="Изображения и Анимация GIF из Винни-Пух шарами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0"/>
            <a:ext cx="2663552" cy="567963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27584" y="332656"/>
            <a:ext cx="67322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Александр</a:t>
            </a:r>
          </a:p>
          <a:p>
            <a:r>
              <a:rPr lang="ru-RU" sz="96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Милн</a:t>
            </a:r>
            <a:endParaRPr lang="ru-RU" sz="9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erra.ru - Очень интересная новинка - Gotview X5 DVD Hybrid PCI-E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12776"/>
            <a:ext cx="3096344" cy="3096344"/>
          </a:xfrm>
          <a:prstGeom prst="rect">
            <a:avLst/>
          </a:prstGeom>
          <a:noFill/>
        </p:spPr>
      </p:pic>
      <p:sp>
        <p:nvSpPr>
          <p:cNvPr id="4" name="Горизонтальный свиток 3"/>
          <p:cNvSpPr/>
          <p:nvPr/>
        </p:nvSpPr>
        <p:spPr>
          <a:xfrm rot="16200000">
            <a:off x="2727176" y="-171400"/>
            <a:ext cx="6858000" cy="72008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599384" y="0"/>
            <a:ext cx="554461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3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Закричал охотник: «Ой! Двери гонятся за мной!».</a:t>
            </a: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3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Говорят, один рыбак в печке выловил башмак, но зато ему потом на крючок попался дом.</a:t>
            </a: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3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Старый дедушка Пахом на косе скакал верхом.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3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Жучка будку не доела, неохота надоела.</a:t>
            </a:r>
            <a:endParaRPr kumimoji="0" lang="ru-RU" sz="31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581128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Буквоед</a:t>
            </a:r>
            <a:endParaRPr lang="ru-RU" sz="3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МНОГОЗНАЧНЫЕ СЛОВА ?</a:t>
            </a:r>
            <a:endParaRPr lang="ru-RU" dirty="0"/>
          </a:p>
        </p:txBody>
      </p:sp>
      <p:pic>
        <p:nvPicPr>
          <p:cNvPr id="45060" name="Picture 4" descr="Смотреть мультфильм онлайн бесплатно нафаня - лучшие аним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060848"/>
            <a:ext cx="7803123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51520" y="205190"/>
            <a:ext cx="88924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Бросил палку к верху мишка</a:t>
            </a:r>
            <a:endParaRPr kumimoji="0" lang="ru-RU" sz="5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Падай в шапку с ели, шишка!</a:t>
            </a:r>
            <a:endParaRPr kumimoji="0" lang="ru-RU" sz="5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0563" algn="l"/>
              </a:tabLst>
            </a:pP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Шишка  хлоп по голове </a:t>
            </a: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сразу шишек стало две.</a:t>
            </a:r>
            <a:endParaRPr kumimoji="0" lang="ru-RU" sz="5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755576" y="395124"/>
            <a:ext cx="792088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жалейте пятачка, - говорит Корова </a:t>
            </a: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 купите молочка </a:t>
            </a: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вкусного, парного. </a:t>
            </a: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Поросята тут как тут:  нам по целой кружке! </a:t>
            </a: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Пятачки свои суют маленькие хрюшки.</a:t>
            </a:r>
            <a:endParaRPr kumimoji="0" lang="ru-RU" sz="4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ru-RU" sz="4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4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339752" y="2420888"/>
            <a:ext cx="4104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Инсценировка.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Комплект учебников школа россии 4 класс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1187624" y="0"/>
            <a:ext cx="6858000" cy="6858000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ССС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0"/>
            <a:ext cx="2952328" cy="3989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3014" name="Picture 6" descr="http://img02.darudar.org/s600/00/01/fd/9f/fd9fe02a1990be8c5626f03d9eeb10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0"/>
            <a:ext cx="2995678" cy="3933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23528" y="3645024"/>
            <a:ext cx="849694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 свидания, первые книги</a:t>
            </a:r>
            <a:r>
              <a:rPr lang="ru-RU" sz="9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9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РУССКИЙ АЛФАВИТ - Культура народов Башкортостана, posredi.ru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8460432" cy="66206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&quot;Аз&quot; да &quot;буки&quot;&quot;. А. Б. В. Г. Д. Е. Аз. Ля каждой буквы в древнем алфавите было придумано своё название-символ. Буки. Веди. Глаг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-54768"/>
            <a:ext cx="5303914" cy="6912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астная общеобразовательная школа нового типа Азъ Буки Веди"/>
          <p:cNvPicPr>
            <a:picLocks noChangeAspect="1" noChangeArrowheads="1"/>
          </p:cNvPicPr>
          <p:nvPr/>
        </p:nvPicPr>
        <p:blipFill>
          <a:blip r:embed="rId2" cstate="print"/>
          <a:srcRect r="70631" b="10243"/>
          <a:stretch>
            <a:fillRect/>
          </a:stretch>
        </p:blipFill>
        <p:spPr bwMode="auto">
          <a:xfrm>
            <a:off x="395536" y="260648"/>
            <a:ext cx="4355976" cy="38949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 rot="10800000" flipV="1">
            <a:off x="4716016" y="2892712"/>
            <a:ext cx="442798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0" dirty="0" smtClean="0"/>
              <a:t>-А</a:t>
            </a:r>
            <a:endParaRPr lang="ru-RU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Частная общеобразовательная школа нового типа Азъ Буки Веди"/>
          <p:cNvPicPr>
            <a:picLocks noChangeAspect="1" noChangeArrowheads="1"/>
          </p:cNvPicPr>
          <p:nvPr/>
        </p:nvPicPr>
        <p:blipFill>
          <a:blip r:embed="rId2" cstate="print"/>
          <a:srcRect l="29370" r="35500" b="11364"/>
          <a:stretch>
            <a:fillRect/>
          </a:stretch>
        </p:blipFill>
        <p:spPr bwMode="auto">
          <a:xfrm>
            <a:off x="323528" y="332656"/>
            <a:ext cx="4742713" cy="37170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5580112" y="2924944"/>
            <a:ext cx="2348720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0" dirty="0" smtClean="0"/>
              <a:t>-Б</a:t>
            </a:r>
            <a:endParaRPr lang="ru-RU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Частная общеобразовательная школа нового типа Азъ Буки Веди"/>
          <p:cNvPicPr>
            <a:picLocks noChangeAspect="1" noChangeArrowheads="1"/>
          </p:cNvPicPr>
          <p:nvPr/>
        </p:nvPicPr>
        <p:blipFill>
          <a:blip r:embed="rId2" cstate="print"/>
          <a:srcRect l="64500" r="-863" b="11364"/>
          <a:stretch>
            <a:fillRect/>
          </a:stretch>
        </p:blipFill>
        <p:spPr bwMode="auto">
          <a:xfrm>
            <a:off x="539552" y="404664"/>
            <a:ext cx="4716016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5148064" y="3140968"/>
            <a:ext cx="2364750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0" dirty="0" smtClean="0"/>
              <a:t>-В</a:t>
            </a:r>
            <a:endParaRPr lang="ru-RU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Памятка для родителей - Планета знаний - Каталог файлов - Персональный сайт ИГДА"/>
          <p:cNvPicPr>
            <a:picLocks noChangeAspect="1" noChangeArrowheads="1"/>
          </p:cNvPicPr>
          <p:nvPr/>
        </p:nvPicPr>
        <p:blipFill>
          <a:blip r:embed="rId2" cstate="print"/>
          <a:srcRect r="75050" b="2694"/>
          <a:stretch>
            <a:fillRect/>
          </a:stretch>
        </p:blipFill>
        <p:spPr bwMode="auto">
          <a:xfrm>
            <a:off x="971600" y="476672"/>
            <a:ext cx="6912768" cy="5991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амятка для родителей - Планета знаний - Каталог файлов - Персональный сайт ИГДА"/>
          <p:cNvPicPr>
            <a:picLocks noChangeAspect="1" noChangeArrowheads="1"/>
          </p:cNvPicPr>
          <p:nvPr/>
        </p:nvPicPr>
        <p:blipFill>
          <a:blip r:embed="rId2" cstate="print"/>
          <a:srcRect l="23908"/>
          <a:stretch>
            <a:fillRect/>
          </a:stretch>
        </p:blipFill>
        <p:spPr bwMode="auto">
          <a:xfrm>
            <a:off x="0" y="1268760"/>
            <a:ext cx="912292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160</Words>
  <Application>Microsoft Office PowerPoint</Application>
  <PresentationFormat>Экран (4:3)</PresentationFormat>
  <Paragraphs>42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Тема Office</vt:lpstr>
      <vt:lpstr>Яркая</vt:lpstr>
      <vt:lpstr>Эркер</vt:lpstr>
      <vt:lpstr>Обычная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МНОГОЗНАЧНЫЕ СЛОВА ?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36</cp:revision>
  <dcterms:modified xsi:type="dcterms:W3CDTF">2015-10-22T08:07:05Z</dcterms:modified>
</cp:coreProperties>
</file>