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929" r:id="rId2"/>
    <p:sldMasterId id="2147484469" r:id="rId3"/>
    <p:sldMasterId id="2147484679" r:id="rId4"/>
    <p:sldMasterId id="2147484691" r:id="rId5"/>
    <p:sldMasterId id="2147484703" r:id="rId6"/>
    <p:sldMasterId id="2147484715" r:id="rId7"/>
    <p:sldMasterId id="2147484727" r:id="rId8"/>
    <p:sldMasterId id="2147484739" r:id="rId9"/>
  </p:sldMasterIdLst>
  <p:notesMasterIdLst>
    <p:notesMasterId r:id="rId24"/>
  </p:notesMasterIdLst>
  <p:sldIdLst>
    <p:sldId id="268" r:id="rId10"/>
    <p:sldId id="270" r:id="rId11"/>
    <p:sldId id="282" r:id="rId12"/>
    <p:sldId id="257" r:id="rId13"/>
    <p:sldId id="261" r:id="rId14"/>
    <p:sldId id="272" r:id="rId15"/>
    <p:sldId id="276" r:id="rId16"/>
    <p:sldId id="275" r:id="rId17"/>
    <p:sldId id="277" r:id="rId18"/>
    <p:sldId id="279" r:id="rId19"/>
    <p:sldId id="280" r:id="rId20"/>
    <p:sldId id="274" r:id="rId21"/>
    <p:sldId id="281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D97"/>
    <a:srgbClr val="9900FF"/>
    <a:srgbClr val="9966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918D70-BA6E-40FA-8F59-D1DFB8AB2808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08CC40-9D7E-4E8C-9741-C6C7E7D72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Фотка: задумчивая Сашка</a:t>
            </a: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DD778-9FAE-46D4-9894-54FCCC52722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1 фотка: саша читает книгу</a:t>
            </a: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B531F-3241-49B0-A153-3D0E5029DAA6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130D5D-BA04-4705-BE09-F7913B968AC3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D3E634-7AFA-4AF8-9FDF-4CABF0FA3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EF369F-5660-40F9-9B5A-571AD8F729CD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4E59A1-7477-4F5F-9CF8-D085CAAA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5D7D41-2EAB-4C2C-9699-588DF9600AA3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FAB271-92D8-44BA-AFF8-A235E2A83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1C1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60A96F94-2A1C-4328-B1EE-F381BEDF3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A2387621-1D65-42FA-8F71-30FAD617B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1C1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81B277DC-3C08-4DAF-913F-BE7D96D27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3120DAC-BAEC-4DB9-B769-ECF7795D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6A7C2803-1031-4952-A966-26DC88D3A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B0440C99-8F01-4F85-B5AE-70F8F36B4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F6E92A32-4E56-4F7D-8A41-715C8A1A3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1C1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7768C2CA-9416-4ED8-B88E-D449BB3C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9F81CE2-A45B-4178-A910-F4DEB1C17F5B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66F486-8B7E-46FF-8C02-70D0B80CC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1C1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83EFAFAA-A89D-499C-9326-607325374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D9BF43D4-E6D9-4400-AC02-A11EE6C20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3B78EB89-9EAA-4D9F-9BF9-0A577ED5D2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BA3"/>
                </a:solidFill>
              </a:defRPr>
            </a:lvl1pPr>
          </a:lstStyle>
          <a:p>
            <a:pPr>
              <a:defRPr/>
            </a:pPr>
            <a:fld id="{29F406DC-5CA3-4EB7-8028-917054AD5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19379 w 2409"/>
              <a:gd name="T1" fmla="*/ 2344207 h 4865"/>
              <a:gd name="T2" fmla="*/ 918334 w 2409"/>
              <a:gd name="T3" fmla="*/ 2296024 h 4865"/>
              <a:gd name="T4" fmla="*/ 834563 w 2409"/>
              <a:gd name="T5" fmla="*/ 3103613 h 4865"/>
              <a:gd name="T6" fmla="*/ 1128807 w 2409"/>
              <a:gd name="T7" fmla="*/ 3169603 h 4865"/>
              <a:gd name="T8" fmla="*/ 655504 w 2409"/>
              <a:gd name="T9" fmla="*/ 2217465 h 4865"/>
              <a:gd name="T10" fmla="*/ 784301 w 2409"/>
              <a:gd name="T11" fmla="*/ 2243651 h 4865"/>
              <a:gd name="T12" fmla="*/ 605242 w 2409"/>
              <a:gd name="T13" fmla="*/ 2149380 h 4865"/>
              <a:gd name="T14" fmla="*/ 1953946 w 2409"/>
              <a:gd name="T15" fmla="*/ 258722 h 4865"/>
              <a:gd name="T16" fmla="*/ 1457606 w 2409"/>
              <a:gd name="T17" fmla="*/ 1086212 h 4865"/>
              <a:gd name="T18" fmla="*/ 2100544 w 2409"/>
              <a:gd name="T19" fmla="*/ 687131 h 4865"/>
              <a:gd name="T20" fmla="*/ 1674362 w 2409"/>
              <a:gd name="T21" fmla="*/ 951090 h 4865"/>
              <a:gd name="T22" fmla="*/ 1605251 w 2409"/>
              <a:gd name="T23" fmla="*/ 1108209 h 4865"/>
              <a:gd name="T24" fmla="*/ 2344526 w 2409"/>
              <a:gd name="T25" fmla="*/ 610667 h 4865"/>
              <a:gd name="T26" fmla="*/ 1950805 w 2409"/>
              <a:gd name="T27" fmla="*/ 1157439 h 4865"/>
              <a:gd name="T28" fmla="*/ 2276462 w 2409"/>
              <a:gd name="T29" fmla="*/ 1697927 h 4865"/>
              <a:gd name="T30" fmla="*/ 1885882 w 2409"/>
              <a:gd name="T31" fmla="*/ 1609940 h 4865"/>
              <a:gd name="T32" fmla="*/ 1387448 w 2409"/>
              <a:gd name="T33" fmla="*/ 1362741 h 4865"/>
              <a:gd name="T34" fmla="*/ 1478549 w 2409"/>
              <a:gd name="T35" fmla="*/ 1922082 h 4865"/>
              <a:gd name="T36" fmla="*/ 1270170 w 2409"/>
              <a:gd name="T37" fmla="*/ 2068726 h 4865"/>
              <a:gd name="T38" fmla="*/ 1145561 w 2409"/>
              <a:gd name="T39" fmla="*/ 4201347 h 4865"/>
              <a:gd name="T40" fmla="*/ 1768604 w 2409"/>
              <a:gd name="T41" fmla="*/ 3418897 h 4865"/>
              <a:gd name="T42" fmla="*/ 2517302 w 2409"/>
              <a:gd name="T43" fmla="*/ 3478602 h 4865"/>
              <a:gd name="T44" fmla="*/ 1335092 w 2409"/>
              <a:gd name="T45" fmla="*/ 4044229 h 4865"/>
              <a:gd name="T46" fmla="*/ 1201059 w 2409"/>
              <a:gd name="T47" fmla="*/ 5095875 h 4865"/>
              <a:gd name="T48" fmla="*/ 1094252 w 2409"/>
              <a:gd name="T49" fmla="*/ 3781317 h 4865"/>
              <a:gd name="T50" fmla="*/ 773830 w 2409"/>
              <a:gd name="T51" fmla="*/ 3999188 h 4865"/>
              <a:gd name="T52" fmla="*/ 896344 w 2409"/>
              <a:gd name="T53" fmla="*/ 5059214 h 4865"/>
              <a:gd name="T54" fmla="*/ 668069 w 2409"/>
              <a:gd name="T55" fmla="*/ 4178303 h 4865"/>
              <a:gd name="T56" fmla="*/ 100525 w 2409"/>
              <a:gd name="T57" fmla="*/ 3956243 h 4865"/>
              <a:gd name="T58" fmla="*/ 197908 w 2409"/>
              <a:gd name="T59" fmla="*/ 3863019 h 4865"/>
              <a:gd name="T60" fmla="*/ 547649 w 2409"/>
              <a:gd name="T61" fmla="*/ 3742561 h 4865"/>
              <a:gd name="T62" fmla="*/ 543461 w 2409"/>
              <a:gd name="T63" fmla="*/ 3491172 h 4865"/>
              <a:gd name="T64" fmla="*/ 570686 w 2409"/>
              <a:gd name="T65" fmla="*/ 3728945 h 4865"/>
              <a:gd name="T66" fmla="*/ 745557 w 2409"/>
              <a:gd name="T67" fmla="*/ 3558209 h 4865"/>
              <a:gd name="T68" fmla="*/ 654457 w 2409"/>
              <a:gd name="T69" fmla="*/ 3083711 h 4865"/>
              <a:gd name="T70" fmla="*/ 620949 w 2409"/>
              <a:gd name="T71" fmla="*/ 2452095 h 4865"/>
              <a:gd name="T72" fmla="*/ 163352 w 2409"/>
              <a:gd name="T73" fmla="*/ 2552651 h 4865"/>
              <a:gd name="T74" fmla="*/ 113090 w 2409"/>
              <a:gd name="T75" fmla="*/ 2397628 h 4865"/>
              <a:gd name="T76" fmla="*/ 472256 w 2409"/>
              <a:gd name="T77" fmla="*/ 2399722 h 4865"/>
              <a:gd name="T78" fmla="*/ 114137 w 2409"/>
              <a:gd name="T79" fmla="*/ 2111672 h 4865"/>
              <a:gd name="T80" fmla="*/ 220945 w 2409"/>
              <a:gd name="T81" fmla="*/ 2068726 h 4865"/>
              <a:gd name="T82" fmla="*/ 297385 w 2409"/>
              <a:gd name="T83" fmla="*/ 1934652 h 4865"/>
              <a:gd name="T84" fmla="*/ 567545 w 2409"/>
              <a:gd name="T85" fmla="*/ 2171377 h 4865"/>
              <a:gd name="T86" fmla="*/ 267018 w 2409"/>
              <a:gd name="T87" fmla="*/ 1847713 h 4865"/>
              <a:gd name="T88" fmla="*/ 426182 w 2409"/>
              <a:gd name="T89" fmla="*/ 1852950 h 4865"/>
              <a:gd name="T90" fmla="*/ 565451 w 2409"/>
              <a:gd name="T91" fmla="*/ 1895896 h 4865"/>
              <a:gd name="T92" fmla="*/ 592676 w 2409"/>
              <a:gd name="T93" fmla="*/ 1654981 h 4865"/>
              <a:gd name="T94" fmla="*/ 680635 w 2409"/>
              <a:gd name="T95" fmla="*/ 1829906 h 4865"/>
              <a:gd name="T96" fmla="*/ 865977 w 2409"/>
              <a:gd name="T97" fmla="*/ 2303356 h 4865"/>
              <a:gd name="T98" fmla="*/ 869119 w 2409"/>
              <a:gd name="T99" fmla="*/ 1863425 h 4865"/>
              <a:gd name="T100" fmla="*/ 967549 w 2409"/>
              <a:gd name="T101" fmla="*/ 1726208 h 4865"/>
              <a:gd name="T102" fmla="*/ 958125 w 2409"/>
              <a:gd name="T103" fmla="*/ 2111672 h 4865"/>
              <a:gd name="T104" fmla="*/ 1360223 w 2409"/>
              <a:gd name="T105" fmla="*/ 1322937 h 4865"/>
              <a:gd name="T106" fmla="*/ 1015717 w 2409"/>
              <a:gd name="T107" fmla="*/ 1010795 h 4865"/>
              <a:gd name="T108" fmla="*/ 325658 w 2409"/>
              <a:gd name="T109" fmla="*/ 687131 h 4865"/>
              <a:gd name="T110" fmla="*/ 808385 w 2409"/>
              <a:gd name="T111" fmla="*/ 690274 h 4865"/>
              <a:gd name="T112" fmla="*/ 1207342 w 2409"/>
              <a:gd name="T113" fmla="*/ 912334 h 4865"/>
              <a:gd name="T114" fmla="*/ 657598 w 2409"/>
              <a:gd name="T115" fmla="*/ 328901 h 4865"/>
              <a:gd name="T116" fmla="*/ 1259698 w 2409"/>
              <a:gd name="T117" fmla="*/ 578196 h 4865"/>
              <a:gd name="T118" fmla="*/ 1433522 w 2409"/>
              <a:gd name="T119" fmla="*/ 736362 h 4865"/>
              <a:gd name="T120" fmla="*/ 1829337 w 2409"/>
              <a:gd name="T121" fmla="*/ 39803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19379 w 2409"/>
              <a:gd name="T1" fmla="*/ 2344207 h 4865"/>
              <a:gd name="T2" fmla="*/ 918334 w 2409"/>
              <a:gd name="T3" fmla="*/ 2296024 h 4865"/>
              <a:gd name="T4" fmla="*/ 834563 w 2409"/>
              <a:gd name="T5" fmla="*/ 3103613 h 4865"/>
              <a:gd name="T6" fmla="*/ 1128807 w 2409"/>
              <a:gd name="T7" fmla="*/ 3169603 h 4865"/>
              <a:gd name="T8" fmla="*/ 655504 w 2409"/>
              <a:gd name="T9" fmla="*/ 2217465 h 4865"/>
              <a:gd name="T10" fmla="*/ 784301 w 2409"/>
              <a:gd name="T11" fmla="*/ 2243651 h 4865"/>
              <a:gd name="T12" fmla="*/ 605242 w 2409"/>
              <a:gd name="T13" fmla="*/ 2149380 h 4865"/>
              <a:gd name="T14" fmla="*/ 1953946 w 2409"/>
              <a:gd name="T15" fmla="*/ 258722 h 4865"/>
              <a:gd name="T16" fmla="*/ 1457606 w 2409"/>
              <a:gd name="T17" fmla="*/ 1086212 h 4865"/>
              <a:gd name="T18" fmla="*/ 2100544 w 2409"/>
              <a:gd name="T19" fmla="*/ 687131 h 4865"/>
              <a:gd name="T20" fmla="*/ 1674362 w 2409"/>
              <a:gd name="T21" fmla="*/ 951090 h 4865"/>
              <a:gd name="T22" fmla="*/ 1605251 w 2409"/>
              <a:gd name="T23" fmla="*/ 1108209 h 4865"/>
              <a:gd name="T24" fmla="*/ 2344526 w 2409"/>
              <a:gd name="T25" fmla="*/ 610667 h 4865"/>
              <a:gd name="T26" fmla="*/ 1950805 w 2409"/>
              <a:gd name="T27" fmla="*/ 1157439 h 4865"/>
              <a:gd name="T28" fmla="*/ 2276462 w 2409"/>
              <a:gd name="T29" fmla="*/ 1697927 h 4865"/>
              <a:gd name="T30" fmla="*/ 1885882 w 2409"/>
              <a:gd name="T31" fmla="*/ 1609940 h 4865"/>
              <a:gd name="T32" fmla="*/ 1387448 w 2409"/>
              <a:gd name="T33" fmla="*/ 1362741 h 4865"/>
              <a:gd name="T34" fmla="*/ 1478549 w 2409"/>
              <a:gd name="T35" fmla="*/ 1922082 h 4865"/>
              <a:gd name="T36" fmla="*/ 1270170 w 2409"/>
              <a:gd name="T37" fmla="*/ 2068726 h 4865"/>
              <a:gd name="T38" fmla="*/ 1145561 w 2409"/>
              <a:gd name="T39" fmla="*/ 4201347 h 4865"/>
              <a:gd name="T40" fmla="*/ 1768604 w 2409"/>
              <a:gd name="T41" fmla="*/ 3418897 h 4865"/>
              <a:gd name="T42" fmla="*/ 2517302 w 2409"/>
              <a:gd name="T43" fmla="*/ 3478602 h 4865"/>
              <a:gd name="T44" fmla="*/ 1335092 w 2409"/>
              <a:gd name="T45" fmla="*/ 4044229 h 4865"/>
              <a:gd name="T46" fmla="*/ 1201059 w 2409"/>
              <a:gd name="T47" fmla="*/ 5095875 h 4865"/>
              <a:gd name="T48" fmla="*/ 1094252 w 2409"/>
              <a:gd name="T49" fmla="*/ 3781317 h 4865"/>
              <a:gd name="T50" fmla="*/ 773830 w 2409"/>
              <a:gd name="T51" fmla="*/ 3999188 h 4865"/>
              <a:gd name="T52" fmla="*/ 896344 w 2409"/>
              <a:gd name="T53" fmla="*/ 5059214 h 4865"/>
              <a:gd name="T54" fmla="*/ 668069 w 2409"/>
              <a:gd name="T55" fmla="*/ 4178303 h 4865"/>
              <a:gd name="T56" fmla="*/ 100525 w 2409"/>
              <a:gd name="T57" fmla="*/ 3956243 h 4865"/>
              <a:gd name="T58" fmla="*/ 197908 w 2409"/>
              <a:gd name="T59" fmla="*/ 3863019 h 4865"/>
              <a:gd name="T60" fmla="*/ 547649 w 2409"/>
              <a:gd name="T61" fmla="*/ 3742561 h 4865"/>
              <a:gd name="T62" fmla="*/ 543461 w 2409"/>
              <a:gd name="T63" fmla="*/ 3491172 h 4865"/>
              <a:gd name="T64" fmla="*/ 570686 w 2409"/>
              <a:gd name="T65" fmla="*/ 3728945 h 4865"/>
              <a:gd name="T66" fmla="*/ 745557 w 2409"/>
              <a:gd name="T67" fmla="*/ 3558209 h 4865"/>
              <a:gd name="T68" fmla="*/ 654457 w 2409"/>
              <a:gd name="T69" fmla="*/ 3083711 h 4865"/>
              <a:gd name="T70" fmla="*/ 620949 w 2409"/>
              <a:gd name="T71" fmla="*/ 2452095 h 4865"/>
              <a:gd name="T72" fmla="*/ 163352 w 2409"/>
              <a:gd name="T73" fmla="*/ 2552651 h 4865"/>
              <a:gd name="T74" fmla="*/ 113090 w 2409"/>
              <a:gd name="T75" fmla="*/ 2397628 h 4865"/>
              <a:gd name="T76" fmla="*/ 472256 w 2409"/>
              <a:gd name="T77" fmla="*/ 2399722 h 4865"/>
              <a:gd name="T78" fmla="*/ 114137 w 2409"/>
              <a:gd name="T79" fmla="*/ 2111672 h 4865"/>
              <a:gd name="T80" fmla="*/ 220945 w 2409"/>
              <a:gd name="T81" fmla="*/ 2068726 h 4865"/>
              <a:gd name="T82" fmla="*/ 297385 w 2409"/>
              <a:gd name="T83" fmla="*/ 1934652 h 4865"/>
              <a:gd name="T84" fmla="*/ 567545 w 2409"/>
              <a:gd name="T85" fmla="*/ 2171377 h 4865"/>
              <a:gd name="T86" fmla="*/ 267018 w 2409"/>
              <a:gd name="T87" fmla="*/ 1847713 h 4865"/>
              <a:gd name="T88" fmla="*/ 426182 w 2409"/>
              <a:gd name="T89" fmla="*/ 1852950 h 4865"/>
              <a:gd name="T90" fmla="*/ 565451 w 2409"/>
              <a:gd name="T91" fmla="*/ 1895896 h 4865"/>
              <a:gd name="T92" fmla="*/ 592676 w 2409"/>
              <a:gd name="T93" fmla="*/ 1654981 h 4865"/>
              <a:gd name="T94" fmla="*/ 680635 w 2409"/>
              <a:gd name="T95" fmla="*/ 1829906 h 4865"/>
              <a:gd name="T96" fmla="*/ 865977 w 2409"/>
              <a:gd name="T97" fmla="*/ 2303356 h 4865"/>
              <a:gd name="T98" fmla="*/ 869119 w 2409"/>
              <a:gd name="T99" fmla="*/ 1863425 h 4865"/>
              <a:gd name="T100" fmla="*/ 967549 w 2409"/>
              <a:gd name="T101" fmla="*/ 1726208 h 4865"/>
              <a:gd name="T102" fmla="*/ 958125 w 2409"/>
              <a:gd name="T103" fmla="*/ 2111672 h 4865"/>
              <a:gd name="T104" fmla="*/ 1360223 w 2409"/>
              <a:gd name="T105" fmla="*/ 1322937 h 4865"/>
              <a:gd name="T106" fmla="*/ 1015717 w 2409"/>
              <a:gd name="T107" fmla="*/ 1010795 h 4865"/>
              <a:gd name="T108" fmla="*/ 325658 w 2409"/>
              <a:gd name="T109" fmla="*/ 687131 h 4865"/>
              <a:gd name="T110" fmla="*/ 808385 w 2409"/>
              <a:gd name="T111" fmla="*/ 690274 h 4865"/>
              <a:gd name="T112" fmla="*/ 1207342 w 2409"/>
              <a:gd name="T113" fmla="*/ 912334 h 4865"/>
              <a:gd name="T114" fmla="*/ 657598 w 2409"/>
              <a:gd name="T115" fmla="*/ 328901 h 4865"/>
              <a:gd name="T116" fmla="*/ 1259698 w 2409"/>
              <a:gd name="T117" fmla="*/ 578196 h 4865"/>
              <a:gd name="T118" fmla="*/ 1433522 w 2409"/>
              <a:gd name="T119" fmla="*/ 736362 h 4865"/>
              <a:gd name="T120" fmla="*/ 1829337 w 2409"/>
              <a:gd name="T121" fmla="*/ 39803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19379 w 2409"/>
              <a:gd name="T1" fmla="*/ 2344207 h 4865"/>
              <a:gd name="T2" fmla="*/ 918334 w 2409"/>
              <a:gd name="T3" fmla="*/ 2296024 h 4865"/>
              <a:gd name="T4" fmla="*/ 834563 w 2409"/>
              <a:gd name="T5" fmla="*/ 3103613 h 4865"/>
              <a:gd name="T6" fmla="*/ 1128807 w 2409"/>
              <a:gd name="T7" fmla="*/ 3169603 h 4865"/>
              <a:gd name="T8" fmla="*/ 655504 w 2409"/>
              <a:gd name="T9" fmla="*/ 2217465 h 4865"/>
              <a:gd name="T10" fmla="*/ 784301 w 2409"/>
              <a:gd name="T11" fmla="*/ 2243651 h 4865"/>
              <a:gd name="T12" fmla="*/ 605242 w 2409"/>
              <a:gd name="T13" fmla="*/ 2149380 h 4865"/>
              <a:gd name="T14" fmla="*/ 1953946 w 2409"/>
              <a:gd name="T15" fmla="*/ 258722 h 4865"/>
              <a:gd name="T16" fmla="*/ 1457606 w 2409"/>
              <a:gd name="T17" fmla="*/ 1086212 h 4865"/>
              <a:gd name="T18" fmla="*/ 2100544 w 2409"/>
              <a:gd name="T19" fmla="*/ 687131 h 4865"/>
              <a:gd name="T20" fmla="*/ 1674362 w 2409"/>
              <a:gd name="T21" fmla="*/ 951090 h 4865"/>
              <a:gd name="T22" fmla="*/ 1605251 w 2409"/>
              <a:gd name="T23" fmla="*/ 1108209 h 4865"/>
              <a:gd name="T24" fmla="*/ 2344526 w 2409"/>
              <a:gd name="T25" fmla="*/ 610667 h 4865"/>
              <a:gd name="T26" fmla="*/ 1950805 w 2409"/>
              <a:gd name="T27" fmla="*/ 1157439 h 4865"/>
              <a:gd name="T28" fmla="*/ 2276462 w 2409"/>
              <a:gd name="T29" fmla="*/ 1697927 h 4865"/>
              <a:gd name="T30" fmla="*/ 1885882 w 2409"/>
              <a:gd name="T31" fmla="*/ 1609940 h 4865"/>
              <a:gd name="T32" fmla="*/ 1387448 w 2409"/>
              <a:gd name="T33" fmla="*/ 1362741 h 4865"/>
              <a:gd name="T34" fmla="*/ 1478549 w 2409"/>
              <a:gd name="T35" fmla="*/ 1922082 h 4865"/>
              <a:gd name="T36" fmla="*/ 1270170 w 2409"/>
              <a:gd name="T37" fmla="*/ 2068726 h 4865"/>
              <a:gd name="T38" fmla="*/ 1145561 w 2409"/>
              <a:gd name="T39" fmla="*/ 4201347 h 4865"/>
              <a:gd name="T40" fmla="*/ 1768604 w 2409"/>
              <a:gd name="T41" fmla="*/ 3418897 h 4865"/>
              <a:gd name="T42" fmla="*/ 2517302 w 2409"/>
              <a:gd name="T43" fmla="*/ 3478602 h 4865"/>
              <a:gd name="T44" fmla="*/ 1335092 w 2409"/>
              <a:gd name="T45" fmla="*/ 4044229 h 4865"/>
              <a:gd name="T46" fmla="*/ 1201059 w 2409"/>
              <a:gd name="T47" fmla="*/ 5095875 h 4865"/>
              <a:gd name="T48" fmla="*/ 1094252 w 2409"/>
              <a:gd name="T49" fmla="*/ 3781317 h 4865"/>
              <a:gd name="T50" fmla="*/ 773830 w 2409"/>
              <a:gd name="T51" fmla="*/ 3999188 h 4865"/>
              <a:gd name="T52" fmla="*/ 896344 w 2409"/>
              <a:gd name="T53" fmla="*/ 5059214 h 4865"/>
              <a:gd name="T54" fmla="*/ 668069 w 2409"/>
              <a:gd name="T55" fmla="*/ 4178303 h 4865"/>
              <a:gd name="T56" fmla="*/ 100525 w 2409"/>
              <a:gd name="T57" fmla="*/ 3956243 h 4865"/>
              <a:gd name="T58" fmla="*/ 197908 w 2409"/>
              <a:gd name="T59" fmla="*/ 3863019 h 4865"/>
              <a:gd name="T60" fmla="*/ 547649 w 2409"/>
              <a:gd name="T61" fmla="*/ 3742561 h 4865"/>
              <a:gd name="T62" fmla="*/ 543461 w 2409"/>
              <a:gd name="T63" fmla="*/ 3491172 h 4865"/>
              <a:gd name="T64" fmla="*/ 570686 w 2409"/>
              <a:gd name="T65" fmla="*/ 3728945 h 4865"/>
              <a:gd name="T66" fmla="*/ 745557 w 2409"/>
              <a:gd name="T67" fmla="*/ 3558209 h 4865"/>
              <a:gd name="T68" fmla="*/ 654457 w 2409"/>
              <a:gd name="T69" fmla="*/ 3083711 h 4865"/>
              <a:gd name="T70" fmla="*/ 620949 w 2409"/>
              <a:gd name="T71" fmla="*/ 2452095 h 4865"/>
              <a:gd name="T72" fmla="*/ 163352 w 2409"/>
              <a:gd name="T73" fmla="*/ 2552651 h 4865"/>
              <a:gd name="T74" fmla="*/ 113090 w 2409"/>
              <a:gd name="T75" fmla="*/ 2397628 h 4865"/>
              <a:gd name="T76" fmla="*/ 472256 w 2409"/>
              <a:gd name="T77" fmla="*/ 2399722 h 4865"/>
              <a:gd name="T78" fmla="*/ 114137 w 2409"/>
              <a:gd name="T79" fmla="*/ 2111672 h 4865"/>
              <a:gd name="T80" fmla="*/ 220945 w 2409"/>
              <a:gd name="T81" fmla="*/ 2068726 h 4865"/>
              <a:gd name="T82" fmla="*/ 297385 w 2409"/>
              <a:gd name="T83" fmla="*/ 1934652 h 4865"/>
              <a:gd name="T84" fmla="*/ 567545 w 2409"/>
              <a:gd name="T85" fmla="*/ 2171377 h 4865"/>
              <a:gd name="T86" fmla="*/ 267018 w 2409"/>
              <a:gd name="T87" fmla="*/ 1847713 h 4865"/>
              <a:gd name="T88" fmla="*/ 426182 w 2409"/>
              <a:gd name="T89" fmla="*/ 1852950 h 4865"/>
              <a:gd name="T90" fmla="*/ 565451 w 2409"/>
              <a:gd name="T91" fmla="*/ 1895896 h 4865"/>
              <a:gd name="T92" fmla="*/ 592676 w 2409"/>
              <a:gd name="T93" fmla="*/ 1654981 h 4865"/>
              <a:gd name="T94" fmla="*/ 680635 w 2409"/>
              <a:gd name="T95" fmla="*/ 1829906 h 4865"/>
              <a:gd name="T96" fmla="*/ 865977 w 2409"/>
              <a:gd name="T97" fmla="*/ 2303356 h 4865"/>
              <a:gd name="T98" fmla="*/ 869119 w 2409"/>
              <a:gd name="T99" fmla="*/ 1863425 h 4865"/>
              <a:gd name="T100" fmla="*/ 967549 w 2409"/>
              <a:gd name="T101" fmla="*/ 1726208 h 4865"/>
              <a:gd name="T102" fmla="*/ 958125 w 2409"/>
              <a:gd name="T103" fmla="*/ 2111672 h 4865"/>
              <a:gd name="T104" fmla="*/ 1360223 w 2409"/>
              <a:gd name="T105" fmla="*/ 1322937 h 4865"/>
              <a:gd name="T106" fmla="*/ 1015717 w 2409"/>
              <a:gd name="T107" fmla="*/ 1010795 h 4865"/>
              <a:gd name="T108" fmla="*/ 325658 w 2409"/>
              <a:gd name="T109" fmla="*/ 687131 h 4865"/>
              <a:gd name="T110" fmla="*/ 808385 w 2409"/>
              <a:gd name="T111" fmla="*/ 690274 h 4865"/>
              <a:gd name="T112" fmla="*/ 1207342 w 2409"/>
              <a:gd name="T113" fmla="*/ 912334 h 4865"/>
              <a:gd name="T114" fmla="*/ 657598 w 2409"/>
              <a:gd name="T115" fmla="*/ 328901 h 4865"/>
              <a:gd name="T116" fmla="*/ 1259698 w 2409"/>
              <a:gd name="T117" fmla="*/ 578196 h 4865"/>
              <a:gd name="T118" fmla="*/ 1433522 w 2409"/>
              <a:gd name="T119" fmla="*/ 736362 h 4865"/>
              <a:gd name="T120" fmla="*/ 1829337 w 2409"/>
              <a:gd name="T121" fmla="*/ 39803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0155-A910-4FD3-B43E-7718CCF46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967924 w 2409"/>
              <a:gd name="T1" fmla="*/ 3154821 h 4865"/>
              <a:gd name="T2" fmla="*/ 1235618 w 2409"/>
              <a:gd name="T3" fmla="*/ 3089977 h 4865"/>
              <a:gd name="T4" fmla="*/ 1122905 w 2409"/>
              <a:gd name="T5" fmla="*/ 4176825 h 4865"/>
              <a:gd name="T6" fmla="*/ 1518810 w 2409"/>
              <a:gd name="T7" fmla="*/ 4265634 h 4865"/>
              <a:gd name="T8" fmla="*/ 881980 w 2409"/>
              <a:gd name="T9" fmla="*/ 2984252 h 4865"/>
              <a:gd name="T10" fmla="*/ 1055277 w 2409"/>
              <a:gd name="T11" fmla="*/ 3019494 h 4865"/>
              <a:gd name="T12" fmla="*/ 814353 w 2409"/>
              <a:gd name="T13" fmla="*/ 2892624 h 4865"/>
              <a:gd name="T14" fmla="*/ 2629034 w 2409"/>
              <a:gd name="T15" fmla="*/ 348186 h 4865"/>
              <a:gd name="T16" fmla="*/ 1961209 w 2409"/>
              <a:gd name="T17" fmla="*/ 1461818 h 4865"/>
              <a:gd name="T18" fmla="*/ 2826282 w 2409"/>
              <a:gd name="T19" fmla="*/ 924738 h 4865"/>
              <a:gd name="T20" fmla="*/ 2252854 w 2409"/>
              <a:gd name="T21" fmla="*/ 1279972 h 4865"/>
              <a:gd name="T22" fmla="*/ 2159866 w 2409"/>
              <a:gd name="T23" fmla="*/ 1491421 h 4865"/>
              <a:gd name="T24" fmla="*/ 3154560 w 2409"/>
              <a:gd name="T25" fmla="*/ 821832 h 4865"/>
              <a:gd name="T26" fmla="*/ 2624808 w 2409"/>
              <a:gd name="T27" fmla="*/ 1557675 h 4865"/>
              <a:gd name="T28" fmla="*/ 3062980 w 2409"/>
              <a:gd name="T29" fmla="*/ 2285060 h 4865"/>
              <a:gd name="T30" fmla="*/ 2537455 w 2409"/>
              <a:gd name="T31" fmla="*/ 2166649 h 4865"/>
              <a:gd name="T32" fmla="*/ 1866812 w 2409"/>
              <a:gd name="T33" fmla="*/ 1833969 h 4865"/>
              <a:gd name="T34" fmla="*/ 1989387 w 2409"/>
              <a:gd name="T35" fmla="*/ 2586728 h 4865"/>
              <a:gd name="T36" fmla="*/ 1709013 w 2409"/>
              <a:gd name="T37" fmla="*/ 2784080 h 4865"/>
              <a:gd name="T38" fmla="*/ 1541352 w 2409"/>
              <a:gd name="T39" fmla="*/ 5654150 h 4865"/>
              <a:gd name="T40" fmla="*/ 2379657 w 2409"/>
              <a:gd name="T41" fmla="*/ 4601133 h 4865"/>
              <a:gd name="T42" fmla="*/ 3387030 w 2409"/>
              <a:gd name="T43" fmla="*/ 4681484 h 4865"/>
              <a:gd name="T44" fmla="*/ 1796366 w 2409"/>
              <a:gd name="T45" fmla="*/ 5442701 h 4865"/>
              <a:gd name="T46" fmla="*/ 1616025 w 2409"/>
              <a:gd name="T47" fmla="*/ 6858000 h 4865"/>
              <a:gd name="T48" fmla="*/ 1472316 w 2409"/>
              <a:gd name="T49" fmla="*/ 5088876 h 4865"/>
              <a:gd name="T50" fmla="*/ 1041188 w 2409"/>
              <a:gd name="T51" fmla="*/ 5382085 h 4865"/>
              <a:gd name="T52" fmla="*/ 1206031 w 2409"/>
              <a:gd name="T53" fmla="*/ 6808662 h 4865"/>
              <a:gd name="T54" fmla="*/ 898887 w 2409"/>
              <a:gd name="T55" fmla="*/ 5623137 h 4865"/>
              <a:gd name="T56" fmla="*/ 135256 w 2409"/>
              <a:gd name="T57" fmla="*/ 5324289 h 4865"/>
              <a:gd name="T58" fmla="*/ 266285 w 2409"/>
              <a:gd name="T59" fmla="*/ 5198829 h 4865"/>
              <a:gd name="T60" fmla="*/ 736862 w 2409"/>
              <a:gd name="T61" fmla="*/ 5036718 h 4865"/>
              <a:gd name="T62" fmla="*/ 731227 w 2409"/>
              <a:gd name="T63" fmla="*/ 4698400 h 4865"/>
              <a:gd name="T64" fmla="*/ 767858 w 2409"/>
              <a:gd name="T65" fmla="*/ 5018393 h 4865"/>
              <a:gd name="T66" fmla="*/ 1003147 w 2409"/>
              <a:gd name="T67" fmla="*/ 4788618 h 4865"/>
              <a:gd name="T68" fmla="*/ 880572 w 2409"/>
              <a:gd name="T69" fmla="*/ 4150042 h 4865"/>
              <a:gd name="T70" fmla="*/ 835486 w 2409"/>
              <a:gd name="T71" fmla="*/ 3300016 h 4865"/>
              <a:gd name="T72" fmla="*/ 219791 w 2409"/>
              <a:gd name="T73" fmla="*/ 3435343 h 4865"/>
              <a:gd name="T74" fmla="*/ 152163 w 2409"/>
              <a:gd name="T75" fmla="*/ 3226714 h 4865"/>
              <a:gd name="T76" fmla="*/ 635420 w 2409"/>
              <a:gd name="T77" fmla="*/ 3229533 h 4865"/>
              <a:gd name="T78" fmla="*/ 153572 w 2409"/>
              <a:gd name="T79" fmla="*/ 2841876 h 4865"/>
              <a:gd name="T80" fmla="*/ 297281 w 2409"/>
              <a:gd name="T81" fmla="*/ 2784080 h 4865"/>
              <a:gd name="T82" fmla="*/ 400132 w 2409"/>
              <a:gd name="T83" fmla="*/ 2603644 h 4865"/>
              <a:gd name="T84" fmla="*/ 763632 w 2409"/>
              <a:gd name="T85" fmla="*/ 2922227 h 4865"/>
              <a:gd name="T86" fmla="*/ 359273 w 2409"/>
              <a:gd name="T87" fmla="*/ 2486642 h 4865"/>
              <a:gd name="T88" fmla="*/ 573428 w 2409"/>
              <a:gd name="T89" fmla="*/ 2493690 h 4865"/>
              <a:gd name="T90" fmla="*/ 760814 w 2409"/>
              <a:gd name="T91" fmla="*/ 2551486 h 4865"/>
              <a:gd name="T92" fmla="*/ 797446 w 2409"/>
              <a:gd name="T93" fmla="*/ 2227264 h 4865"/>
              <a:gd name="T94" fmla="*/ 915794 w 2409"/>
              <a:gd name="T95" fmla="*/ 2462677 h 4865"/>
              <a:gd name="T96" fmla="*/ 1165172 w 2409"/>
              <a:gd name="T97" fmla="*/ 3099844 h 4865"/>
              <a:gd name="T98" fmla="*/ 1169399 w 2409"/>
              <a:gd name="T99" fmla="*/ 2507787 h 4865"/>
              <a:gd name="T100" fmla="*/ 1301837 w 2409"/>
              <a:gd name="T101" fmla="*/ 2323121 h 4865"/>
              <a:gd name="T102" fmla="*/ 1289157 w 2409"/>
              <a:gd name="T103" fmla="*/ 2841876 h 4865"/>
              <a:gd name="T104" fmla="*/ 1830180 w 2409"/>
              <a:gd name="T105" fmla="*/ 1780402 h 4865"/>
              <a:gd name="T106" fmla="*/ 1366647 w 2409"/>
              <a:gd name="T107" fmla="*/ 1360323 h 4865"/>
              <a:gd name="T108" fmla="*/ 438172 w 2409"/>
              <a:gd name="T109" fmla="*/ 924738 h 4865"/>
              <a:gd name="T110" fmla="*/ 1087682 w 2409"/>
              <a:gd name="T111" fmla="*/ 928966 h 4865"/>
              <a:gd name="T112" fmla="*/ 1624478 w 2409"/>
              <a:gd name="T113" fmla="*/ 1227815 h 4865"/>
              <a:gd name="T114" fmla="*/ 884798 w 2409"/>
              <a:gd name="T115" fmla="*/ 442634 h 4865"/>
              <a:gd name="T116" fmla="*/ 1694924 w 2409"/>
              <a:gd name="T117" fmla="*/ 778133 h 4865"/>
              <a:gd name="T118" fmla="*/ 1928804 w 2409"/>
              <a:gd name="T119" fmla="*/ 990992 h 4865"/>
              <a:gd name="T120" fmla="*/ 2461374 w 2409"/>
              <a:gd name="T121" fmla="*/ 5356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B977-09C7-4480-ACD4-CC651136D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948457 w 2409"/>
              <a:gd name="T1" fmla="*/ 3092017 h 4865"/>
              <a:gd name="T2" fmla="*/ 1210767 w 2409"/>
              <a:gd name="T3" fmla="*/ 3028463 h 4865"/>
              <a:gd name="T4" fmla="*/ 1100321 w 2409"/>
              <a:gd name="T5" fmla="*/ 4093675 h 4865"/>
              <a:gd name="T6" fmla="*/ 1488263 w 2409"/>
              <a:gd name="T7" fmla="*/ 4180716 h 4865"/>
              <a:gd name="T8" fmla="*/ 864242 w 2409"/>
              <a:gd name="T9" fmla="*/ 2924843 h 4865"/>
              <a:gd name="T10" fmla="*/ 1034053 w 2409"/>
              <a:gd name="T11" fmla="*/ 2959383 h 4865"/>
              <a:gd name="T12" fmla="*/ 797974 w 2409"/>
              <a:gd name="T13" fmla="*/ 2835039 h 4865"/>
              <a:gd name="T14" fmla="*/ 2576159 w 2409"/>
              <a:gd name="T15" fmla="*/ 341255 h 4865"/>
              <a:gd name="T16" fmla="*/ 1921765 w 2409"/>
              <a:gd name="T17" fmla="*/ 1432717 h 4865"/>
              <a:gd name="T18" fmla="*/ 2769440 w 2409"/>
              <a:gd name="T19" fmla="*/ 906328 h 4865"/>
              <a:gd name="T20" fmla="*/ 2207545 w 2409"/>
              <a:gd name="T21" fmla="*/ 1254491 h 4865"/>
              <a:gd name="T22" fmla="*/ 2116426 w 2409"/>
              <a:gd name="T23" fmla="*/ 1461731 h 4865"/>
              <a:gd name="T24" fmla="*/ 3091115 w 2409"/>
              <a:gd name="T25" fmla="*/ 805472 h 4865"/>
              <a:gd name="T26" fmla="*/ 2572017 w 2409"/>
              <a:gd name="T27" fmla="*/ 1526666 h 4865"/>
              <a:gd name="T28" fmla="*/ 3001377 w 2409"/>
              <a:gd name="T29" fmla="*/ 2239571 h 4865"/>
              <a:gd name="T30" fmla="*/ 2486421 w 2409"/>
              <a:gd name="T31" fmla="*/ 2123516 h 4865"/>
              <a:gd name="T32" fmla="*/ 1829266 w 2409"/>
              <a:gd name="T33" fmla="*/ 1797459 h 4865"/>
              <a:gd name="T34" fmla="*/ 1949376 w 2409"/>
              <a:gd name="T35" fmla="*/ 2535233 h 4865"/>
              <a:gd name="T36" fmla="*/ 1674641 w 2409"/>
              <a:gd name="T37" fmla="*/ 2728656 h 4865"/>
              <a:gd name="T38" fmla="*/ 1510353 w 2409"/>
              <a:gd name="T39" fmla="*/ 5541590 h 4865"/>
              <a:gd name="T40" fmla="*/ 2331797 w 2409"/>
              <a:gd name="T41" fmla="*/ 4509536 h 4865"/>
              <a:gd name="T42" fmla="*/ 3318910 w 2409"/>
              <a:gd name="T43" fmla="*/ 4588287 h 4865"/>
              <a:gd name="T44" fmla="*/ 1760237 w 2409"/>
              <a:gd name="T45" fmla="*/ 5334350 h 4865"/>
              <a:gd name="T46" fmla="*/ 1583523 w 2409"/>
              <a:gd name="T47" fmla="*/ 6721475 h 4865"/>
              <a:gd name="T48" fmla="*/ 1442704 w 2409"/>
              <a:gd name="T49" fmla="*/ 4987569 h 4865"/>
              <a:gd name="T50" fmla="*/ 1020247 w 2409"/>
              <a:gd name="T51" fmla="*/ 5274942 h 4865"/>
              <a:gd name="T52" fmla="*/ 1181775 w 2409"/>
              <a:gd name="T53" fmla="*/ 6673119 h 4865"/>
              <a:gd name="T54" fmla="*/ 880809 w 2409"/>
              <a:gd name="T55" fmla="*/ 5511195 h 4865"/>
              <a:gd name="T56" fmla="*/ 132536 w 2409"/>
              <a:gd name="T57" fmla="*/ 5218296 h 4865"/>
              <a:gd name="T58" fmla="*/ 260929 w 2409"/>
              <a:gd name="T59" fmla="*/ 5095334 h 4865"/>
              <a:gd name="T60" fmla="*/ 722042 w 2409"/>
              <a:gd name="T61" fmla="*/ 4936450 h 4865"/>
              <a:gd name="T62" fmla="*/ 716520 w 2409"/>
              <a:gd name="T63" fmla="*/ 4604867 h 4865"/>
              <a:gd name="T64" fmla="*/ 752415 w 2409"/>
              <a:gd name="T65" fmla="*/ 4918489 h 4865"/>
              <a:gd name="T66" fmla="*/ 982972 w 2409"/>
              <a:gd name="T67" fmla="*/ 4693289 h 4865"/>
              <a:gd name="T68" fmla="*/ 862861 w 2409"/>
              <a:gd name="T69" fmla="*/ 4067425 h 4865"/>
              <a:gd name="T70" fmla="*/ 818683 w 2409"/>
              <a:gd name="T71" fmla="*/ 3234321 h 4865"/>
              <a:gd name="T72" fmla="*/ 215370 w 2409"/>
              <a:gd name="T73" fmla="*/ 3366955 h 4865"/>
              <a:gd name="T74" fmla="*/ 149102 w 2409"/>
              <a:gd name="T75" fmla="*/ 3162478 h 4865"/>
              <a:gd name="T76" fmla="*/ 622641 w 2409"/>
              <a:gd name="T77" fmla="*/ 3165241 h 4865"/>
              <a:gd name="T78" fmla="*/ 150483 w 2409"/>
              <a:gd name="T79" fmla="*/ 2785302 h 4865"/>
              <a:gd name="T80" fmla="*/ 291302 w 2409"/>
              <a:gd name="T81" fmla="*/ 2728656 h 4865"/>
              <a:gd name="T82" fmla="*/ 392084 w 2409"/>
              <a:gd name="T83" fmla="*/ 2551812 h 4865"/>
              <a:gd name="T84" fmla="*/ 748273 w 2409"/>
              <a:gd name="T85" fmla="*/ 2864053 h 4865"/>
              <a:gd name="T86" fmla="*/ 352047 w 2409"/>
              <a:gd name="T87" fmla="*/ 2437139 h 4865"/>
              <a:gd name="T88" fmla="*/ 561895 w 2409"/>
              <a:gd name="T89" fmla="*/ 2444047 h 4865"/>
              <a:gd name="T90" fmla="*/ 745512 w 2409"/>
              <a:gd name="T91" fmla="*/ 2500693 h 4865"/>
              <a:gd name="T92" fmla="*/ 781407 w 2409"/>
              <a:gd name="T93" fmla="*/ 2182925 h 4865"/>
              <a:gd name="T94" fmla="*/ 897376 w 2409"/>
              <a:gd name="T95" fmla="*/ 2413652 h 4865"/>
              <a:gd name="T96" fmla="*/ 1141738 w 2409"/>
              <a:gd name="T97" fmla="*/ 3038134 h 4865"/>
              <a:gd name="T98" fmla="*/ 1145880 w 2409"/>
              <a:gd name="T99" fmla="*/ 2457863 h 4865"/>
              <a:gd name="T100" fmla="*/ 1275654 w 2409"/>
              <a:gd name="T101" fmla="*/ 2276874 h 4865"/>
              <a:gd name="T102" fmla="*/ 1263229 w 2409"/>
              <a:gd name="T103" fmla="*/ 2785302 h 4865"/>
              <a:gd name="T104" fmla="*/ 1793371 w 2409"/>
              <a:gd name="T105" fmla="*/ 1744958 h 4865"/>
              <a:gd name="T106" fmla="*/ 1339161 w 2409"/>
              <a:gd name="T107" fmla="*/ 1333242 h 4865"/>
              <a:gd name="T108" fmla="*/ 429360 w 2409"/>
              <a:gd name="T109" fmla="*/ 906328 h 4865"/>
              <a:gd name="T110" fmla="*/ 1065806 w 2409"/>
              <a:gd name="T111" fmla="*/ 910473 h 4865"/>
              <a:gd name="T112" fmla="*/ 1591807 w 2409"/>
              <a:gd name="T113" fmla="*/ 1203372 h 4865"/>
              <a:gd name="T114" fmla="*/ 867003 w 2409"/>
              <a:gd name="T115" fmla="*/ 433822 h 4865"/>
              <a:gd name="T116" fmla="*/ 1660836 w 2409"/>
              <a:gd name="T117" fmla="*/ 762642 h 4865"/>
              <a:gd name="T118" fmla="*/ 1890012 w 2409"/>
              <a:gd name="T119" fmla="*/ 971263 h 4865"/>
              <a:gd name="T120" fmla="*/ 2411870 w 2409"/>
              <a:gd name="T121" fmla="*/ 52501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D590-75D8-4C47-9D05-E42EDB0B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4702-49D2-4952-86E6-0E2271174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DC0F-75F8-4FE6-A52C-520FDE80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A642-0E0D-4C0C-A87E-C9F4FC132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E3F1-8580-42CD-A48D-A627620F5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2848DB-4F38-47C3-B41C-191A128C9915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947F74-5627-4BDD-8283-1C8DCE414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3417-3167-4766-9E98-A85F3884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A739-DBFD-43D0-8058-1B4A830E8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ED68-FEA8-4FC7-AD09-F429F5F6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BEA8-53C4-47F2-A03B-A9FFF6C81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F7B8-8C92-48FA-A517-A93EAC4B5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3013C3E-4E42-465A-94A6-1CA6E45B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BABD-995E-4A7A-B8DC-1858A2BA1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DFDD-81C9-442F-9446-6F8D2944E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53F8-D1A8-481E-8F09-C35162A3E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C275-E179-4203-B4EA-4B22A75B1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A20226-6C38-4D2F-918E-006B3BCD266F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303CB0-3C2C-464B-8E4C-3935DB7FF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E941-5060-457B-B75A-8C80A5209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981D-0A78-4C30-8737-3F1BE0F5E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8F24-F42C-4B3B-A098-F1AFBC073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DEE2-9C77-4728-A260-742CC006C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2120-80A2-4801-86C1-DBC9872E9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7FB2-1813-443F-A54C-D5310878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F100F2B-235E-4C3D-8439-AAEDB0829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033E-7011-410F-9850-17AF86CF8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97EF-BC2B-4290-80D4-8E2540927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DDF3-0CDE-498D-87E3-7D0D2DE2A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98B950-BEE7-463D-BDB7-0AB19FB017FB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7977E2-8D1E-4F28-91CA-BA834D62D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5C5C-FC26-41D1-8CC5-8AB4C1C8A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D0EE-3617-4649-887E-C241E8105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142C-9E0B-4F16-83B8-504E7597D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380A-7764-47ED-A9BF-AEAB7D701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B4AF-FE4E-4E40-BA28-ABFEE3971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0653-2F77-4926-8CC9-2486A0430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193A-5AC1-48F6-A1E9-0D660FC02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6D2521A-52B8-4F14-AEFA-DF75FA95A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B787-C64F-45D8-A7E3-95C52E1C6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2B71-AA1D-4F05-A970-AAB1FB81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607F12-B9A6-4DD2-AF7C-0528A4E571BD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86153DB-6DC0-4139-A145-4AF60DF2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C56C-D228-4FAF-92D5-BBA7F155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88B7-D85B-40E5-81E7-CD6BE1D19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2B2A-B214-41BF-9C20-134A5894F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96C0-ADEB-4E43-8301-496643201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E247-A672-43FD-9025-9736D84ED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038C-57F8-477E-8DEF-5E9E5D42D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9D63-3752-4B4C-BF35-A52E846BA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F2CD-909F-4B56-AC44-E2D80A6DE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08C8D4D-091A-4CCF-B371-73C3A28C4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F225-F4A5-447E-9A1A-C34880F01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B35F19-C359-447E-89FF-638A7EB39378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BEB147-34B3-455A-A29F-9BEBBE3F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B9B8-B8FC-4926-BECF-FE60D27B8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5F45-6F86-41C4-98D6-65E07CEF9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2060-3AE3-4D78-8F27-F6EC15125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E167-53D9-4286-B2AC-93C4A3C19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55DE-DFC9-412B-8003-B18885910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9C96-E3B1-4B3C-8605-BD4803535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7AE8-A7FC-45F1-B995-1569AE35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504AA-F96B-47A3-865F-4C3A45F69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E5B0-0AA5-41A3-8B93-16AA193DB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1074DA9-1F78-49DC-B0CA-5E863AD97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DDAABB-D74B-4EA0-BB25-A8559C5CE4B9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1D3A4C3-1372-4E5A-9960-589DADF99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A9F4-9FDA-452F-8136-F146D0FD6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2C09-DAB2-4307-A027-1581CD4AE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C3C3-1431-47A4-A2D0-7C144B92D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FFB8-A704-4978-AC6D-C57600026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B709-10FF-443F-B975-D4D3A6D60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CCFB-70DE-4D96-B914-26504C395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A316-0CD2-4071-AFF6-3CFC359C2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2E70-20C7-48F3-85AB-1440A4398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71ED-50B0-447B-AA7D-F1E4894C8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0969-C10B-4883-B8A8-3000293B8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5941E1-E4B8-4516-BD4C-AE26F5F5C79F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63B0D4-5E8E-4054-8360-3B03F5CA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A003-AFB4-4108-9CAE-939C5501E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3717-7545-4281-AA16-462CF31FE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2D43-FC5F-41DF-A921-F3F04D940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DC72-4923-458E-A41D-EB247D116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5F72-40A9-4B1A-B886-BC5772D73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C4D3-24C1-411E-9218-762AD6825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C430-E5AC-4CF2-A73A-57C210396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A923-D506-4651-8CBE-7E784DD41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72D8-3A66-4399-93AD-F11DF71DE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736E-79A3-4478-B9ED-5D553E9A0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B58C12-CC89-44DF-B3BF-4F3D8BB1423A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3228A-FEDC-4E05-92EB-F8CA92030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BF3372-7A2E-4E11-836C-4A73ECF32EF6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EF15B1-98D1-47E6-90A9-5C292FB85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DA9AD7-5DEB-44D9-ACFF-268855A0E3CE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F9A044-142B-43A3-B69B-7666B600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hf hdr="0" ftr="0" dt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012CC5-EFF8-4AF7-A0E5-91488A1E110A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81C658-A144-42EE-9DD1-8E0F8E54F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F031C1-DA4A-489F-A855-4D07A9DA6F6E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8C7C68-F36B-4B9A-B0FE-006A1787E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127D9B-333E-4E9C-A91F-CC69B5997C29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32C761-535D-40C8-BD7E-FC2EC6F1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687134-ABCE-4E3E-B969-0077E9B25311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3BF8B5-E868-41EC-B042-D32539E52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86AB0D-1667-4D30-A480-4E5A48440D2C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0596C5-5A71-4761-9F9F-46FA0C39E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2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60FB49D-F3B5-4171-AD8E-6B5026DEF41A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032D16E-B78A-48FF-8A66-E76FC373C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egabook.ru/MObjects2/DATA6/pic/sp0252.jpg" TargetMode="Externa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file:///\\upload.wikimedia.org\wikipedia\commons\f\f7\ShiryaevA.V.jpg" TargetMode="Externa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jpeg"/><Relationship Id="rId4" Type="http://schemas.openxmlformats.org/officeDocument/2006/relationships/hyperlink" Target="file:///\\upload.wikimedia.org\wikipedia\ru\8\8e\Pierrot-artist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1557338"/>
            <a:ext cx="7342187" cy="2043112"/>
          </a:xfrm>
        </p:spPr>
        <p:txBody>
          <a:bodyPr/>
          <a:lstStyle/>
          <a:p>
            <a:r>
              <a:rPr lang="ru-RU" altLang="ru-RU" smtClean="0">
                <a:solidFill>
                  <a:srgbClr val="984807"/>
                </a:solidFill>
              </a:rPr>
              <a:t>Интересная</a:t>
            </a:r>
            <a:r>
              <a:rPr lang="ru-RU" altLang="ru-RU" smtClean="0"/>
              <a:t> </a:t>
            </a:r>
            <a:r>
              <a:rPr lang="ru-RU" altLang="ru-RU" smtClean="0">
                <a:solidFill>
                  <a:srgbClr val="984807"/>
                </a:solidFill>
              </a:rPr>
              <a:t>профессия – мультипликатор</a:t>
            </a:r>
            <a:endParaRPr lang="ru-RU" alt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2339975" y="850900"/>
            <a:ext cx="46085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1C1">
                    <a:lumMod val="25000"/>
                  </a:srgbClr>
                </a:solidFill>
                <a:latin typeface="Candara"/>
                <a:cs typeface="+mn-cs"/>
              </a:rPr>
              <a:t>Тема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Профессия -</a:t>
            </a:r>
            <a:r>
              <a:rPr lang="ru-RU" sz="2800" b="1" i="1" dirty="0">
                <a:ea typeface="Calibri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это основное занятие человека, его трудовая деятельность.</a:t>
            </a:r>
            <a:endParaRPr lang="ru-RU" sz="2800" dirty="0"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357563"/>
            <a:ext cx="8893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3800"/>
              </a:lnSpc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rgbClr val="003366"/>
                </a:solidFill>
                <a:latin typeface="Arial"/>
                <a:cs typeface="+mn-cs"/>
              </a:rPr>
              <a:t>   </a:t>
            </a:r>
            <a:r>
              <a:rPr lang="en-US" sz="2400" kern="0" dirty="0">
                <a:solidFill>
                  <a:srgbClr val="003366"/>
                </a:solidFill>
                <a:latin typeface="Arial"/>
                <a:cs typeface="+mn-cs"/>
              </a:rPr>
              <a:t> </a:t>
            </a:r>
            <a:r>
              <a:rPr lang="ru-RU" sz="2800" b="1" kern="0" dirty="0">
                <a:solidFill>
                  <a:srgbClr val="003366"/>
                </a:solidFill>
                <a:latin typeface="Arial"/>
                <a:cs typeface="+mn-cs"/>
              </a:rPr>
              <a:t>Мультипликатор</a:t>
            </a:r>
            <a:r>
              <a:rPr lang="en-US" sz="2800" b="1" kern="0" dirty="0">
                <a:solidFill>
                  <a:srgbClr val="003366"/>
                </a:solidFill>
                <a:latin typeface="Arial"/>
                <a:cs typeface="+mn-cs"/>
              </a:rPr>
              <a:t/>
            </a:r>
            <a:br>
              <a:rPr lang="en-US" sz="2800" b="1" kern="0" dirty="0">
                <a:solidFill>
                  <a:srgbClr val="003366"/>
                </a:solidFill>
                <a:latin typeface="Arial"/>
                <a:cs typeface="+mn-cs"/>
              </a:rPr>
            </a:br>
            <a:r>
              <a:rPr lang="ru-RU" sz="2800" b="1" kern="0" dirty="0">
                <a:solidFill>
                  <a:srgbClr val="003366"/>
                </a:solidFill>
                <a:latin typeface="Arial"/>
                <a:cs typeface="+mn-cs"/>
              </a:rPr>
              <a:t>Александр </a:t>
            </a:r>
            <a:r>
              <a:rPr lang="ru-RU" sz="2800" b="1" kern="0" dirty="0" err="1">
                <a:solidFill>
                  <a:srgbClr val="003366"/>
                </a:solidFill>
                <a:latin typeface="Arial"/>
                <a:cs typeface="+mn-cs"/>
              </a:rPr>
              <a:t>Птушко</a:t>
            </a:r>
            <a:r>
              <a:rPr lang="ru-RU" sz="28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n-cs"/>
              </a:rPr>
              <a:t/>
            </a:r>
            <a:br>
              <a:rPr lang="ru-RU" sz="28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n-cs"/>
              </a:rPr>
            </a:br>
            <a:r>
              <a:rPr lang="ru-RU" sz="2800" kern="0" dirty="0">
                <a:solidFill>
                  <a:srgbClr val="003366"/>
                </a:solidFill>
                <a:latin typeface="Arial"/>
                <a:cs typeface="+mn-cs"/>
              </a:rPr>
              <a:t>стал всемирно известным с первым советским полнометражным мультфильмом </a:t>
            </a:r>
            <a:r>
              <a:rPr lang="ru-RU" sz="2800" b="1" kern="0" dirty="0">
                <a:solidFill>
                  <a:srgbClr val="003366"/>
                </a:solidFill>
                <a:latin typeface="Arial"/>
                <a:cs typeface="+mn-cs"/>
              </a:rPr>
              <a:t>«Новый Гулливер»</a:t>
            </a:r>
            <a:r>
              <a:rPr lang="ru-RU" sz="2800" kern="0" dirty="0">
                <a:solidFill>
                  <a:srgbClr val="003366"/>
                </a:solidFill>
                <a:latin typeface="Arial"/>
                <a:cs typeface="+mn-cs"/>
              </a:rPr>
              <a:t> </a:t>
            </a:r>
            <a:r>
              <a:rPr lang="ru-RU" sz="2800" b="1" kern="0" dirty="0">
                <a:solidFill>
                  <a:srgbClr val="003366"/>
                </a:solidFill>
                <a:latin typeface="Arial"/>
                <a:cs typeface="+mn-cs"/>
              </a:rPr>
              <a:t>(1935).</a:t>
            </a:r>
            <a:r>
              <a:rPr lang="ru-RU" sz="2800" kern="0" dirty="0">
                <a:solidFill>
                  <a:srgbClr val="003366"/>
                </a:solidFill>
                <a:latin typeface="Arial"/>
                <a:cs typeface="+mn-cs"/>
              </a:rPr>
              <a:t> Этот фильм смешал в одном кадре кукольную мультипликацию и актерскую игру.</a:t>
            </a:r>
            <a:endParaRPr lang="ru-RU" sz="2800" b="1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pic>
        <p:nvPicPr>
          <p:cNvPr id="120835" name="Picture 6" descr="sp02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1873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Рисунок 5" descr="1652684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12738"/>
            <a:ext cx="41036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Номер слайда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EA3289-481D-43EA-ABF0-8234D74AF0CD}" type="slidenum">
              <a:rPr lang="ru-RU" altLang="ru-RU" sz="2600">
                <a:solidFill>
                  <a:srgbClr val="FFFFFF"/>
                </a:solidFill>
              </a:rPr>
              <a:pPr/>
              <a:t>11</a:t>
            </a:fld>
            <a:endParaRPr lang="ru-RU" altLang="ru-RU" sz="2600">
              <a:solidFill>
                <a:srgbClr val="FFFFFF"/>
              </a:solidFill>
            </a:endParaRPr>
          </a:p>
        </p:txBody>
      </p:sp>
      <p:sp>
        <p:nvSpPr>
          <p:cNvPr id="122883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/>
              <a:t>Вывод :</a:t>
            </a:r>
          </a:p>
        </p:txBody>
      </p:sp>
      <p:sp>
        <p:nvSpPr>
          <p:cNvPr id="121860" name="Содержимое 2"/>
          <p:cNvSpPr>
            <a:spLocks noGrp="1"/>
          </p:cNvSpPr>
          <p:nvPr>
            <p:ph sz="quarter" idx="13"/>
          </p:nvPr>
        </p:nvSpPr>
        <p:spPr>
          <a:xfrm>
            <a:off x="838200" y="260350"/>
            <a:ext cx="7981950" cy="3168650"/>
          </a:xfrm>
        </p:spPr>
        <p:txBody>
          <a:bodyPr/>
          <a:lstStyle/>
          <a:p>
            <a:r>
              <a:rPr lang="ru-RU" altLang="ru-RU" sz="3600" smtClean="0"/>
              <a:t>Частая смена кадров, изображающих</a:t>
            </a:r>
            <a:r>
              <a:rPr lang="en-US" altLang="ru-RU" sz="3600" smtClean="0"/>
              <a:t> </a:t>
            </a:r>
            <a:r>
              <a:rPr lang="ru-RU" altLang="ru-RU" sz="3600" smtClean="0"/>
              <a:t>последовательное действие, является главным секретом всех мультфильмов</a:t>
            </a:r>
          </a:p>
        </p:txBody>
      </p:sp>
      <p:pic>
        <p:nvPicPr>
          <p:cNvPr id="121861" name="Picture 7" descr="http://illustrators.ru/illustrations/444319_origina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36838"/>
            <a:ext cx="5400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4788" y="620713"/>
            <a:ext cx="8470900" cy="7207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cap="none" dirty="0" smtClean="0">
                <a:solidFill>
                  <a:srgbClr val="00B050"/>
                </a:solidFill>
              </a:rPr>
              <a:t>КАК ПЯТИКЛАССНИКИ РАБОТАЛИ НАД  МУЛЬТФИЛЬМОМ</a:t>
            </a:r>
          </a:p>
        </p:txBody>
      </p:sp>
      <p:sp>
        <p:nvSpPr>
          <p:cNvPr id="122883" name="TextBox 3"/>
          <p:cNvSpPr txBox="1">
            <a:spLocks noChangeArrowheads="1"/>
          </p:cNvSpPr>
          <p:nvPr/>
        </p:nvSpPr>
        <p:spPr bwMode="auto">
          <a:xfrm>
            <a:off x="250825" y="2276475"/>
            <a:ext cx="8713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51D97"/>
                </a:solidFill>
                <a:latin typeface="Arial" charset="0"/>
                <a:ea typeface="MS Mincho" pitchFamily="49" charset="-128"/>
              </a:rPr>
              <a:t>2. Потом  написали  сценарий к своему мультфильму. ( В любом случае долж</a:t>
            </a:r>
            <a:r>
              <a:rPr lang="ru-RU" altLang="ru-RU">
                <a:solidFill>
                  <a:srgbClr val="051D97"/>
                </a:solidFill>
                <a:latin typeface="Arial" charset="0"/>
              </a:rPr>
              <a:t>ны </a:t>
            </a:r>
            <a:r>
              <a:rPr lang="ru-RU" altLang="ru-RU">
                <a:solidFill>
                  <a:srgbClr val="051D97"/>
                </a:solidFill>
                <a:latin typeface="Arial" charset="0"/>
                <a:ea typeface="MS Mincho" pitchFamily="49" charset="-128"/>
              </a:rPr>
              <a:t> понимать, какое настроение </a:t>
            </a:r>
            <a:r>
              <a:rPr lang="ru-RU" altLang="ru-RU">
                <a:solidFill>
                  <a:srgbClr val="051D97"/>
                </a:solidFill>
                <a:latin typeface="Arial" charset="0"/>
              </a:rPr>
              <a:t>в</a:t>
            </a:r>
            <a:r>
              <a:rPr lang="ru-RU" altLang="ru-RU">
                <a:solidFill>
                  <a:srgbClr val="051D97"/>
                </a:solidFill>
                <a:latin typeface="Arial" charset="0"/>
                <a:ea typeface="MS Mincho" pitchFamily="49" charset="-128"/>
              </a:rPr>
              <a:t>ы хо</a:t>
            </a:r>
            <a:r>
              <a:rPr lang="ru-RU" altLang="ru-RU">
                <a:solidFill>
                  <a:srgbClr val="051D97"/>
                </a:solidFill>
                <a:latin typeface="Arial" charset="0"/>
              </a:rPr>
              <a:t>тите </a:t>
            </a:r>
            <a:r>
              <a:rPr lang="ru-RU" altLang="ru-RU">
                <a:solidFill>
                  <a:srgbClr val="051D97"/>
                </a:solidFill>
                <a:latin typeface="Arial" charset="0"/>
                <a:ea typeface="MS Mincho" pitchFamily="49" charset="-128"/>
              </a:rPr>
              <a:t> передать в этой истории. Будет ли это веселый, грустный  или страшный мультфильм.</a:t>
            </a:r>
            <a:r>
              <a:rPr lang="ru-RU" altLang="ru-RU">
                <a:solidFill>
                  <a:srgbClr val="051D97"/>
                </a:solidFill>
                <a:latin typeface="Arial" charset="0"/>
              </a:rPr>
              <a:t>)</a:t>
            </a:r>
          </a:p>
        </p:txBody>
      </p:sp>
      <p:sp>
        <p:nvSpPr>
          <p:cNvPr id="122884" name="Прямоугольник 6"/>
          <p:cNvSpPr>
            <a:spLocks noChangeArrowheads="1"/>
          </p:cNvSpPr>
          <p:nvPr/>
        </p:nvSpPr>
        <p:spPr bwMode="auto">
          <a:xfrm>
            <a:off x="303213" y="3476625"/>
            <a:ext cx="8516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8000"/>
                </a:solidFill>
              </a:rPr>
              <a:t>3. Разработка персонажей</a:t>
            </a:r>
          </a:p>
          <a:p>
            <a:r>
              <a:rPr lang="ru-RU" altLang="ru-RU">
                <a:solidFill>
                  <a:srgbClr val="008000"/>
                </a:solidFill>
              </a:rPr>
              <a:t>Перед тем, как снимать свой мультик, </a:t>
            </a:r>
            <a:r>
              <a:rPr lang="ru-RU" altLang="ru-RU">
                <a:solidFill>
                  <a:srgbClr val="008000"/>
                </a:solidFill>
                <a:latin typeface="Arial" charset="0"/>
              </a:rPr>
              <a:t>мы </a:t>
            </a:r>
            <a:r>
              <a:rPr lang="ru-RU" altLang="ru-RU">
                <a:solidFill>
                  <a:srgbClr val="008000"/>
                </a:solidFill>
              </a:rPr>
              <a:t> долго думал</a:t>
            </a:r>
            <a:r>
              <a:rPr lang="ru-RU" altLang="ru-RU">
                <a:solidFill>
                  <a:srgbClr val="008000"/>
                </a:solidFill>
                <a:latin typeface="Arial" charset="0"/>
              </a:rPr>
              <a:t>и</a:t>
            </a:r>
            <a:r>
              <a:rPr lang="ru-RU" altLang="ru-RU">
                <a:solidFill>
                  <a:srgbClr val="008000"/>
                </a:solidFill>
              </a:rPr>
              <a:t> – какими будут </a:t>
            </a:r>
            <a:r>
              <a:rPr lang="ru-RU" altLang="ru-RU">
                <a:solidFill>
                  <a:srgbClr val="008000"/>
                </a:solidFill>
                <a:latin typeface="Arial" charset="0"/>
              </a:rPr>
              <a:t>наши герои</a:t>
            </a:r>
            <a:r>
              <a:rPr lang="ru-RU" altLang="ru-RU">
                <a:solidFill>
                  <a:srgbClr val="008000"/>
                </a:solidFill>
              </a:rPr>
              <a:t>? </a:t>
            </a:r>
          </a:p>
        </p:txBody>
      </p:sp>
      <p:sp>
        <p:nvSpPr>
          <p:cNvPr id="122885" name="Прямоугольник 7"/>
          <p:cNvSpPr>
            <a:spLocks noChangeArrowheads="1"/>
          </p:cNvSpPr>
          <p:nvPr/>
        </p:nvSpPr>
        <p:spPr bwMode="auto">
          <a:xfrm>
            <a:off x="323850" y="4365625"/>
            <a:ext cx="8496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accent2"/>
                </a:solidFill>
              </a:rPr>
              <a:t>4. Создание декораций. </a:t>
            </a:r>
          </a:p>
          <a:p>
            <a:r>
              <a:rPr lang="ru-RU" altLang="ru-RU">
                <a:solidFill>
                  <a:schemeClr val="accent2"/>
                </a:solidFill>
              </a:rPr>
              <a:t>Нужно представить себе в каком мире живет твой персонаж, что его окружает и создать пространство, в котором он будет двигаться. </a:t>
            </a:r>
          </a:p>
        </p:txBody>
      </p:sp>
      <p:sp>
        <p:nvSpPr>
          <p:cNvPr id="122886" name="Прямоугольник 8"/>
          <p:cNvSpPr>
            <a:spLocks noChangeArrowheads="1"/>
          </p:cNvSpPr>
          <p:nvPr/>
        </p:nvSpPr>
        <p:spPr bwMode="auto">
          <a:xfrm>
            <a:off x="323850" y="5445125"/>
            <a:ext cx="8351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996633"/>
                </a:solidFill>
              </a:rPr>
              <a:t>5. Озвучка</a:t>
            </a:r>
          </a:p>
          <a:p>
            <a:r>
              <a:rPr lang="ru-RU" altLang="ru-RU">
                <a:solidFill>
                  <a:srgbClr val="996633"/>
                </a:solidFill>
              </a:rPr>
              <a:t>Для того, чтобы мультфильм получился таким, как </a:t>
            </a:r>
            <a:r>
              <a:rPr lang="ru-RU" altLang="ru-RU">
                <a:solidFill>
                  <a:srgbClr val="996633"/>
                </a:solidFill>
                <a:latin typeface="Arial" charset="0"/>
              </a:rPr>
              <a:t>мы</a:t>
            </a:r>
            <a:r>
              <a:rPr lang="ru-RU" altLang="ru-RU">
                <a:solidFill>
                  <a:srgbClr val="996633"/>
                </a:solidFill>
              </a:rPr>
              <a:t> его придумал</a:t>
            </a:r>
            <a:r>
              <a:rPr lang="ru-RU" altLang="ru-RU">
                <a:solidFill>
                  <a:srgbClr val="996633"/>
                </a:solidFill>
                <a:latin typeface="Arial" charset="0"/>
              </a:rPr>
              <a:t>и</a:t>
            </a:r>
            <a:r>
              <a:rPr lang="ru-RU" altLang="ru-RU">
                <a:solidFill>
                  <a:srgbClr val="996633"/>
                </a:solidFill>
              </a:rPr>
              <a:t>, нужно озвучить героев. </a:t>
            </a:r>
          </a:p>
        </p:txBody>
      </p:sp>
      <p:sp>
        <p:nvSpPr>
          <p:cNvPr id="122887" name="Прямоугольник 9"/>
          <p:cNvSpPr>
            <a:spLocks noChangeArrowheads="1"/>
          </p:cNvSpPr>
          <p:nvPr/>
        </p:nvSpPr>
        <p:spPr bwMode="auto">
          <a:xfrm>
            <a:off x="250825" y="1812925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9900FF"/>
                </a:solidFill>
              </a:rPr>
              <a:t>1.  </a:t>
            </a:r>
            <a:r>
              <a:rPr lang="ru-RU" altLang="ru-RU">
                <a:solidFill>
                  <a:srgbClr val="9900FF"/>
                </a:solidFill>
                <a:latin typeface="Arial" charset="0"/>
              </a:rPr>
              <a:t>В</a:t>
            </a:r>
            <a:r>
              <a:rPr lang="ru-RU" altLang="ru-RU">
                <a:solidFill>
                  <a:srgbClr val="9900FF"/>
                </a:solidFill>
              </a:rPr>
              <a:t>ыбрал</a:t>
            </a:r>
            <a:r>
              <a:rPr lang="ru-RU" altLang="ru-RU">
                <a:solidFill>
                  <a:srgbClr val="9900FF"/>
                </a:solidFill>
                <a:latin typeface="Arial" charset="0"/>
              </a:rPr>
              <a:t>и</a:t>
            </a:r>
            <a:r>
              <a:rPr lang="ru-RU" altLang="ru-RU">
                <a:solidFill>
                  <a:srgbClr val="9900FF"/>
                </a:solidFill>
              </a:rPr>
              <a:t> для своего мультфильма историю </a:t>
            </a:r>
            <a:r>
              <a:rPr lang="ru-RU" altLang="ru-RU">
                <a:solidFill>
                  <a:srgbClr val="9900FF"/>
                </a:solidFill>
                <a:latin typeface="Arial" charset="0"/>
              </a:rPr>
              <a:t>(</a:t>
            </a:r>
            <a:r>
              <a:rPr lang="ru-RU" altLang="ru-RU">
                <a:solidFill>
                  <a:srgbClr val="9900FF"/>
                </a:solidFill>
              </a:rPr>
              <a:t>про медведей</a:t>
            </a:r>
            <a:r>
              <a:rPr lang="ru-RU" altLang="ru-RU">
                <a:solidFill>
                  <a:srgbClr val="9900FF"/>
                </a:solidFill>
                <a:latin typeface="Arial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9A5EAA21-CB53-48A0-8B1C-9E289E34655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23907" name="Заголовок 1"/>
          <p:cNvSpPr>
            <a:spLocks noGrp="1"/>
          </p:cNvSpPr>
          <p:nvPr>
            <p:ph type="title"/>
          </p:nvPr>
        </p:nvSpPr>
        <p:spPr>
          <a:xfrm>
            <a:off x="762000" y="188913"/>
            <a:ext cx="7770813" cy="936625"/>
          </a:xfrm>
        </p:spPr>
        <p:txBody>
          <a:bodyPr/>
          <a:lstStyle/>
          <a:p>
            <a:pPr algn="ctr" eaLnBrk="1" hangingPunct="1"/>
            <a:r>
              <a:rPr lang="ru-RU" altLang="ru-RU" sz="5400" b="1" smtClean="0">
                <a:solidFill>
                  <a:srgbClr val="051D97"/>
                </a:solidFill>
                <a:cs typeface="Tunga" pitchFamily="34" charset="0"/>
              </a:rPr>
              <a:t>АНКЕТИРОВАНИЕ</a:t>
            </a:r>
          </a:p>
        </p:txBody>
      </p:sp>
      <p:graphicFrame>
        <p:nvGraphicFramePr>
          <p:cNvPr id="123908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344488" y="1146175"/>
          <a:ext cx="8455025" cy="5553075"/>
        </p:xfrm>
        <a:graphic>
          <a:graphicData uri="http://schemas.openxmlformats.org/presentationml/2006/ole">
            <p:oleObj spid="_x0000_s123908" r:id="rId3" imgW="8449788" imgH="555393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Мультфильм – это классно!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4931" name="Прямоугольник 2"/>
          <p:cNvSpPr>
            <a:spLocks noChangeArrowheads="1"/>
          </p:cNvSpPr>
          <p:nvPr/>
        </p:nvSpPr>
        <p:spPr bwMode="auto">
          <a:xfrm>
            <a:off x="468313" y="1196975"/>
            <a:ext cx="8135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solidFill>
                  <a:srgbClr val="C00000"/>
                </a:solidFill>
                <a:latin typeface="Comic Sans MS" pitchFamily="66" charset="0"/>
              </a:rPr>
              <a:t>Художник-мультипликатор — профессия творческая. Все зависит от таланта мультипликатора. Мультипликатор снимает фильмы для взрослых и детей, чтобы от просмотра человек получал удовольствие или чему-нибудь учился.</a:t>
            </a:r>
          </a:p>
        </p:txBody>
      </p:sp>
      <p:pic>
        <p:nvPicPr>
          <p:cNvPr id="124932" name="Picture 6" descr="http://media.vorotila.net/items/4/4/d/t1@44d6a9b4-aa14-474f-9233-d8a3dd8038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3146425"/>
            <a:ext cx="2857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8" descr="http://www.rigma.info/upload/iblock/436/436e456abce9009265d3fa8470835a9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3143250"/>
            <a:ext cx="4310062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КЕМ БЫТЬ?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147050" cy="1295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800" b="1" smtClean="0">
                <a:solidFill>
                  <a:srgbClr val="984807"/>
                </a:solidFill>
                <a:latin typeface="Arial" charset="0"/>
              </a:rPr>
              <a:t>Ученики  </a:t>
            </a:r>
            <a:r>
              <a:rPr lang="ru-RU" altLang="ru-RU" sz="2800" b="1" smtClean="0">
                <a:solidFill>
                  <a:srgbClr val="984807"/>
                </a:solidFill>
                <a:ea typeface="MS Mincho" pitchFamily="49" charset="-128"/>
              </a:rPr>
              <a:t>часто задумываются, кем бы  хотели  стать</a:t>
            </a:r>
            <a:r>
              <a:rPr lang="ru-RU" altLang="ru-RU" sz="2800" b="1" smtClean="0">
                <a:solidFill>
                  <a:srgbClr val="984807"/>
                </a:solidFill>
                <a:latin typeface="Arial" charset="0"/>
              </a:rPr>
              <a:t> и </a:t>
            </a:r>
            <a:r>
              <a:rPr lang="ru-RU" altLang="ru-RU" sz="2800" b="1" smtClean="0">
                <a:solidFill>
                  <a:srgbClr val="984807"/>
                </a:solidFill>
                <a:ea typeface="MS Mincho" pitchFamily="49" charset="-128"/>
              </a:rPr>
              <a:t> чем бы </a:t>
            </a:r>
            <a:r>
              <a:rPr lang="ru-RU" altLang="ru-RU" sz="2800" b="1" smtClean="0">
                <a:solidFill>
                  <a:srgbClr val="984807"/>
                </a:solidFill>
                <a:latin typeface="Arial" charset="0"/>
              </a:rPr>
              <a:t>им </a:t>
            </a:r>
            <a:r>
              <a:rPr lang="ru-RU" altLang="ru-RU" sz="2800" b="1" smtClean="0">
                <a:solidFill>
                  <a:srgbClr val="984807"/>
                </a:solidFill>
                <a:ea typeface="MS Mincho" pitchFamily="49" charset="-128"/>
              </a:rPr>
              <a:t> было интересно заниматься                           </a:t>
            </a:r>
            <a:r>
              <a:rPr lang="ru-RU" altLang="ru-RU" sz="2800" b="1" smtClean="0">
                <a:solidFill>
                  <a:srgbClr val="984807"/>
                </a:solidFill>
                <a:latin typeface="Arial" charset="0"/>
              </a:rPr>
              <a:t> в будущем</a:t>
            </a:r>
            <a:r>
              <a:rPr lang="ru-RU" altLang="ru-RU" sz="2800" b="1" smtClean="0">
                <a:solidFill>
                  <a:srgbClr val="984807"/>
                </a:solidFill>
                <a:ea typeface="MS Mincho" pitchFamily="49" charset="-128"/>
              </a:rPr>
              <a:t>. </a:t>
            </a:r>
            <a:endParaRPr lang="ru-RU" altLang="ru-RU" sz="2800" b="1" smtClean="0">
              <a:solidFill>
                <a:srgbClr val="984807"/>
              </a:solidFill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altLang="ru-RU" sz="2800" b="1" smtClean="0">
                <a:solidFill>
                  <a:srgbClr val="984807"/>
                </a:solidFill>
                <a:latin typeface="Arial" charset="0"/>
              </a:rPr>
              <a:t> </a:t>
            </a:r>
            <a:r>
              <a:rPr lang="ru-RU" altLang="ru-RU" sz="2800" b="1" smtClean="0">
                <a:solidFill>
                  <a:srgbClr val="984807"/>
                </a:solidFill>
              </a:rPr>
              <a:t> Обрати внимание есть такая профессия – </a:t>
            </a:r>
            <a:r>
              <a:rPr lang="ru-RU" altLang="ru-RU" sz="2800" b="1" i="1" smtClean="0">
                <a:solidFill>
                  <a:srgbClr val="984807"/>
                </a:solidFill>
              </a:rPr>
              <a:t>мультипликатор</a:t>
            </a:r>
            <a:r>
              <a:rPr lang="ru-RU" altLang="ru-RU" sz="2800" b="1" smtClean="0">
                <a:solidFill>
                  <a:srgbClr val="984807"/>
                </a:solidFill>
              </a:rPr>
              <a:t>. </a:t>
            </a:r>
          </a:p>
          <a:p>
            <a:pPr marL="0" indent="0" algn="ctr">
              <a:buFont typeface="Arial" charset="0"/>
              <a:buNone/>
            </a:pPr>
            <a:endParaRPr lang="ru-RU" altLang="ru-RU" sz="2800" b="1" smtClean="0">
              <a:solidFill>
                <a:srgbClr val="984807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altLang="ru-RU" sz="2800" b="1" smtClean="0">
                <a:solidFill>
                  <a:srgbClr val="984807"/>
                </a:solidFill>
              </a:rPr>
              <a:t>                            И для того, что бы сделать 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800" b="1" smtClean="0">
                <a:solidFill>
                  <a:srgbClr val="984807"/>
                </a:solidFill>
              </a:rPr>
              <a:t>                               мультфильм, нужно быть и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800" b="1" smtClean="0">
                <a:solidFill>
                  <a:srgbClr val="984807"/>
                </a:solidFill>
              </a:rPr>
              <a:t>                                </a:t>
            </a:r>
            <a:r>
              <a:rPr lang="ru-RU" altLang="ru-RU" sz="2800" b="1" i="1" smtClean="0">
                <a:solidFill>
                  <a:srgbClr val="984807"/>
                </a:solidFill>
              </a:rPr>
              <a:t>сценаристом</a:t>
            </a:r>
            <a:r>
              <a:rPr lang="ru-RU" altLang="ru-RU" sz="2800" b="1" smtClean="0">
                <a:solidFill>
                  <a:srgbClr val="984807"/>
                </a:solidFill>
              </a:rPr>
              <a:t>, и </a:t>
            </a:r>
            <a:r>
              <a:rPr lang="ru-RU" altLang="ru-RU" sz="2800" b="1" i="1" smtClean="0">
                <a:solidFill>
                  <a:srgbClr val="984807"/>
                </a:solidFill>
              </a:rPr>
              <a:t>актером</a:t>
            </a:r>
            <a:r>
              <a:rPr lang="ru-RU" altLang="ru-RU" sz="2800" b="1" smtClean="0">
                <a:solidFill>
                  <a:srgbClr val="984807"/>
                </a:solidFill>
              </a:rPr>
              <a:t>, и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800" b="1" smtClean="0">
                <a:solidFill>
                  <a:srgbClr val="984807"/>
                </a:solidFill>
              </a:rPr>
              <a:t>     </a:t>
            </a:r>
            <a:r>
              <a:rPr lang="ru-RU" altLang="ru-RU" sz="2800" b="1" i="1" smtClean="0">
                <a:solidFill>
                  <a:srgbClr val="984807"/>
                </a:solidFill>
              </a:rPr>
              <a:t>художником</a:t>
            </a:r>
            <a:r>
              <a:rPr lang="ru-RU" altLang="ru-RU" sz="2800" b="1" smtClean="0">
                <a:solidFill>
                  <a:srgbClr val="984807"/>
                </a:solidFill>
              </a:rPr>
              <a:t>… </a:t>
            </a:r>
          </a:p>
        </p:txBody>
      </p:sp>
      <p:pic>
        <p:nvPicPr>
          <p:cNvPr id="112644" name="Picture 5" descr="C:\Users\User\Desktop\ййй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141663"/>
            <a:ext cx="28479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Назови профессию</a:t>
            </a:r>
          </a:p>
        </p:txBody>
      </p:sp>
      <p:sp>
        <p:nvSpPr>
          <p:cNvPr id="113667" name="Объект 2"/>
          <p:cNvSpPr>
            <a:spLocks noGrp="1"/>
          </p:cNvSpPr>
          <p:nvPr>
            <p:ph idx="1"/>
          </p:nvPr>
        </p:nvSpPr>
        <p:spPr>
          <a:xfrm>
            <a:off x="900113" y="1600200"/>
            <a:ext cx="1943100" cy="4525963"/>
          </a:xfrm>
        </p:spPr>
        <p:txBody>
          <a:bodyPr/>
          <a:lstStyle/>
          <a:p>
            <a:r>
              <a:rPr lang="ru-RU" sz="6000" smtClean="0"/>
              <a:t>К-</a:t>
            </a:r>
          </a:p>
          <a:p>
            <a:r>
              <a:rPr lang="ru-RU" sz="6000" smtClean="0"/>
              <a:t>И-</a:t>
            </a:r>
          </a:p>
          <a:p>
            <a:r>
              <a:rPr lang="ru-RU" sz="6000" smtClean="0"/>
              <a:t>Н-</a:t>
            </a:r>
          </a:p>
          <a:p>
            <a:r>
              <a:rPr lang="ru-RU" sz="6000" smtClean="0"/>
              <a:t>О-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725F3-2C71-4D16-B093-B93683328F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3669" name="Picture 2" descr="http://rdmfond.ru/_news_/1_fond/4facce5d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484313"/>
            <a:ext cx="4633912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Мультипликатор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447800"/>
            <a:ext cx="8353425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Мультипликатор – это </a:t>
            </a:r>
            <a:r>
              <a:rPr lang="ru-RU" sz="2800" dirty="0" smtClean="0"/>
              <a:t> </a:t>
            </a:r>
            <a:r>
              <a:rPr lang="ru-RU" sz="2800" dirty="0"/>
              <a:t>режиссер и художник, занимающийся созданием и подготовкой </a:t>
            </a:r>
            <a:r>
              <a:rPr lang="ru-RU" sz="2800" dirty="0" smtClean="0"/>
              <a:t>мультипликационного фильма, </a:t>
            </a:r>
            <a:r>
              <a:rPr lang="ru-RU" sz="2800" dirty="0"/>
              <a:t>а также его сюжетно-сценарной линии</a:t>
            </a:r>
            <a:r>
              <a:rPr lang="ru-RU" sz="2800" dirty="0" smtClean="0"/>
              <a:t>.</a:t>
            </a:r>
          </a:p>
          <a:p>
            <a:pPr marL="0" indent="0" algn="ctr" fontAlgn="auto">
              <a:spcAft>
                <a:spcPts val="0"/>
              </a:spcAft>
              <a:buClr>
                <a:srgbClr val="3891A7"/>
              </a:buClr>
              <a:buFont typeface="Arial" charset="0"/>
              <a:buNone/>
              <a:defRPr/>
            </a:pPr>
            <a:r>
              <a:rPr lang="ru-RU" sz="3100" b="1" dirty="0">
                <a:solidFill>
                  <a:srgbClr val="00B0F0"/>
                </a:solidFill>
              </a:rPr>
              <a:t>Мультфильм</a:t>
            </a:r>
            <a:r>
              <a:rPr lang="ru-RU" sz="3100" dirty="0">
                <a:solidFill>
                  <a:srgbClr val="00B0F0"/>
                </a:solidFill>
              </a:rPr>
              <a:t> </a:t>
            </a:r>
            <a:r>
              <a:rPr lang="ru-RU" sz="3100" dirty="0">
                <a:solidFill>
                  <a:prstClr val="black"/>
                </a:solidFill>
              </a:rPr>
              <a:t>- это </a:t>
            </a:r>
            <a:r>
              <a:rPr lang="ru-RU" sz="3100" dirty="0" smtClean="0">
                <a:solidFill>
                  <a:prstClr val="black"/>
                </a:solidFill>
              </a:rPr>
              <a:t>кино, </a:t>
            </a:r>
            <a:r>
              <a:rPr lang="ru-RU" sz="3100" dirty="0">
                <a:solidFill>
                  <a:prstClr val="black"/>
                </a:solidFill>
              </a:rPr>
              <a:t>где главные герои нарисованные человечки или куклы.</a:t>
            </a:r>
          </a:p>
          <a:p>
            <a:pPr marL="0" indent="0" algn="ctr" fontAlgn="auto">
              <a:spcAft>
                <a:spcPts val="0"/>
              </a:spcAft>
              <a:buClr>
                <a:srgbClr val="3891A7"/>
              </a:buClr>
              <a:buFont typeface="Arial" charset="0"/>
              <a:buNone/>
              <a:defRPr/>
            </a:pPr>
            <a:r>
              <a:rPr lang="ru-RU" sz="2800" dirty="0">
                <a:solidFill>
                  <a:prstClr val="black"/>
                </a:solidFill>
              </a:rPr>
              <a:t> «Ожившие рисунки» вот уже сто с лишним лет радуют не только детей, но и взрослых. </a:t>
            </a:r>
            <a:endParaRPr lang="ru-RU" sz="3100" dirty="0">
              <a:solidFill>
                <a:prstClr val="black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rgbClr val="3891A7"/>
              </a:buClr>
              <a:buFont typeface="Arial" charset="0"/>
              <a:buNone/>
              <a:defRPr/>
            </a:pPr>
            <a:r>
              <a:rPr lang="ru-RU" sz="2500" dirty="0">
                <a:solidFill>
                  <a:prstClr val="black"/>
                </a:solidFill>
              </a:rPr>
              <a:t>Раньше художники рисовали каждое движение человечка и снимали его на кинопленку. Это занимало очень много времени.  Теперь это делают компьютеры.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B050"/>
                </a:solidFill>
              </a:rPr>
              <a:t>КУДА ПОЙТИ УЧИТЬСЯ?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288" y="1341438"/>
            <a:ext cx="7993062" cy="3887787"/>
          </a:xfrm>
        </p:spPr>
        <p:txBody>
          <a:bodyPr>
            <a:normAutofit fontScale="85000" lnSpcReduction="10000"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Тому, кто мечтает стать художником-мультипликатором, придется начинать именно с простых рисунков, с элементарных движений. Первое, что должен уметь будущий аниматор, — хорошо рисовать</a:t>
            </a:r>
            <a:r>
              <a:rPr lang="ru-RU" sz="2800" dirty="0" smtClean="0"/>
              <a:t>.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 </a:t>
            </a:r>
            <a:r>
              <a:rPr lang="ru-RU" sz="2800" dirty="0"/>
              <a:t>Единственное в России государственное учебное </a:t>
            </a:r>
            <a:r>
              <a:rPr lang="ru-RU" sz="2800" dirty="0" smtClean="0"/>
              <a:t>заведение в Москве -  </a:t>
            </a:r>
          </a:p>
          <a:p>
            <a:pPr marL="82296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   профессиональный </a:t>
            </a:r>
          </a:p>
          <a:p>
            <a:pPr marL="82296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   художественный </a:t>
            </a:r>
          </a:p>
          <a:p>
            <a:pPr marL="82296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   лицей </a:t>
            </a:r>
            <a:r>
              <a:rPr lang="ru-RU" sz="2800" dirty="0"/>
              <a:t>анимационной </a:t>
            </a:r>
            <a:endParaRPr lang="ru-RU" sz="2800" dirty="0" smtClean="0"/>
          </a:p>
          <a:p>
            <a:pPr marL="82296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   кинематографии </a:t>
            </a:r>
            <a:r>
              <a:rPr lang="ru-RU" sz="2800" dirty="0"/>
              <a:t>№ 333. </a:t>
            </a:r>
          </a:p>
        </p:txBody>
      </p:sp>
      <p:pic>
        <p:nvPicPr>
          <p:cNvPr id="115716" name="Picture 4" descr="C:\Users\User\Desktop\shkol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3573463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3716338"/>
            <a:ext cx="8137525" cy="2736850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>
                <a:solidFill>
                  <a:srgbClr val="002060"/>
                </a:solidFill>
              </a:rPr>
              <a:t>Свое начало искусство анимации, искусство оживлять, берет еще в древности. Люди тогда плохо умели рисовать, но уже старались передать в своих рисунках движение.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28600"/>
            <a:ext cx="3960440" cy="209171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25000"/>
                  </a:schemeClr>
                </a:solidFill>
                <a:cs typeface="Aharoni" pitchFamily="2" charset="-79"/>
              </a:rPr>
              <a:t>История анимации</a:t>
            </a:r>
            <a:endParaRPr lang="ru-RU">
              <a:solidFill>
                <a:schemeClr val="accent5">
                  <a:lumMod val="25000"/>
                </a:schemeClr>
              </a:solidFill>
              <a:cs typeface="Aharoni" pitchFamily="2" charset="-79"/>
            </a:endParaRPr>
          </a:p>
        </p:txBody>
      </p:sp>
      <p:pic>
        <p:nvPicPr>
          <p:cNvPr id="116740" name="Picture 6" descr="http://www.thegoodlifefrance.com/wp-content/uploads/2012/09/cav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549275"/>
            <a:ext cx="3960813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157663"/>
            <a:ext cx="8569325" cy="215106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175" indent="-3175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История мультипликации началась в 1877 году во Франции. Инженер Эмиль </a:t>
            </a:r>
            <a:r>
              <a:rPr lang="ru-RU" b="1" dirty="0" err="1" smtClean="0">
                <a:solidFill>
                  <a:srgbClr val="002060"/>
                </a:solidFill>
              </a:rPr>
              <a:t>Рейно</a:t>
            </a:r>
            <a:r>
              <a:rPr lang="ru-RU" b="1" dirty="0" smtClean="0">
                <a:solidFill>
                  <a:srgbClr val="002060"/>
                </a:solidFill>
              </a:rPr>
              <a:t> создал оптический прибор с 8-12 фигурками,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при вращении которого возникала                                    иллюзия движения фигур.</a:t>
            </a:r>
          </a:p>
          <a:p>
            <a:pPr marL="3175" indent="-3175" fontAlgn="auto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22649"/>
            <a:ext cx="3233936" cy="101811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smtClean="0"/>
              <a:t>Начало</a:t>
            </a:r>
            <a:br>
              <a:rPr lang="ru-RU" altLang="ru-RU" b="1" smtClean="0"/>
            </a:br>
            <a:endParaRPr lang="ru-RU" altLang="ru-RU" b="1" smtClean="0"/>
          </a:p>
        </p:txBody>
      </p:sp>
      <p:pic>
        <p:nvPicPr>
          <p:cNvPr id="117764" name="Picture 7" descr="http://2.bp.blogspot.com/_27SfK27aNNQ/SSmyD-mbS4I/AAAAAAAAEkU/iwzyEMw_7DU/S660/aaaa-demeny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322263"/>
            <a:ext cx="46799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9" descr="http://www.stephenherbert.co.uk/maxwellZoetrop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187450"/>
            <a:ext cx="2447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Содержимое 2"/>
          <p:cNvSpPr>
            <a:spLocks noGrp="1"/>
          </p:cNvSpPr>
          <p:nvPr>
            <p:ph idx="1"/>
          </p:nvPr>
        </p:nvSpPr>
        <p:spPr>
          <a:xfrm>
            <a:off x="838200" y="1557338"/>
            <a:ext cx="3373438" cy="48244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3600" dirty="0" smtClean="0">
                <a:solidFill>
                  <a:srgbClr val="002060"/>
                </a:solidFill>
              </a:rPr>
              <a:t>Дальнейшее развитие этой технологии в сочетании с фотографией привело к изобретению киноаппарата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altLang="ru-RU" dirty="0" smtClean="0"/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067128" cy="15841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5400" b="1" smtClean="0"/>
              <a:t>Начало</a:t>
            </a:r>
            <a:br>
              <a:rPr lang="ru-RU" altLang="ru-RU" sz="5400" b="1" smtClean="0"/>
            </a:br>
            <a:endParaRPr lang="ru-RU" altLang="ru-RU" sz="5400" b="1" smtClean="0"/>
          </a:p>
        </p:txBody>
      </p:sp>
      <p:pic>
        <p:nvPicPr>
          <p:cNvPr id="118788" name="Picture 7" descr="http://img0.liveinternet.ru/images/attach/c/6/89/355/89355140_ApparatKinoproekcionnyjGO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1628775"/>
            <a:ext cx="44084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76475"/>
            <a:ext cx="4067175" cy="4149725"/>
          </a:xfrm>
        </p:spPr>
        <p:txBody>
          <a:bodyPr>
            <a:normAutofit fontScale="77500" lnSpcReduction="20000"/>
          </a:bodyPr>
          <a:lstStyle/>
          <a:p>
            <a:pPr marL="3175" indent="-3175" fontAlgn="auto">
              <a:lnSpc>
                <a:spcPts val="32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Александр Ширяев</a:t>
            </a:r>
            <a:r>
              <a:rPr lang="en-US" sz="3000" b="1" dirty="0" smtClean="0">
                <a:solidFill>
                  <a:srgbClr val="002060"/>
                </a:solidFill>
              </a:rPr>
              <a:t/>
            </a:r>
            <a:br>
              <a:rPr lang="en-US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в 1906 году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создаёт первый в мире кукольный мультфильм, в котором изображены 12 танцующих фигурок на фоне неподвижных декораций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33376"/>
            <a:ext cx="7924800" cy="12898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Начало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19812" name="Picture 5" descr="File:ShiryaevA.V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342900"/>
            <a:ext cx="1944687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7" descr="Файл:Pierrot-artist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3068638"/>
            <a:ext cx="46466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39750" y="1484313"/>
            <a:ext cx="6100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Arial" charset="0"/>
                <a:cs typeface="+mn-cs"/>
              </a:rPr>
              <a:t>Первый русский мультипликатор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469</Words>
  <Application>Microsoft Office PowerPoint</Application>
  <PresentationFormat>Экран (4:3)</PresentationFormat>
  <Paragraphs>67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40" baseType="lpstr">
      <vt:lpstr>Gill Sans MT</vt:lpstr>
      <vt:lpstr>Arial</vt:lpstr>
      <vt:lpstr>Calibri</vt:lpstr>
      <vt:lpstr>Book Antiqua</vt:lpstr>
      <vt:lpstr>Century Gothic</vt:lpstr>
      <vt:lpstr>Candara</vt:lpstr>
      <vt:lpstr>Tunga</vt:lpstr>
      <vt:lpstr>Tahoma</vt:lpstr>
      <vt:lpstr>Constantia</vt:lpstr>
      <vt:lpstr>Wingdings 2</vt:lpstr>
      <vt:lpstr>Trebuchet MS</vt:lpstr>
      <vt:lpstr>Georgia</vt:lpstr>
      <vt:lpstr>Times New Roman</vt:lpstr>
      <vt:lpstr>MS Mincho</vt:lpstr>
      <vt:lpstr>Wingdings</vt:lpstr>
      <vt:lpstr>Comic Sans MS</vt:lpstr>
      <vt:lpstr>Тема Office</vt:lpstr>
      <vt:lpstr>Аптека</vt:lpstr>
      <vt:lpstr>Soho</vt:lpstr>
      <vt:lpstr>Бумажная</vt:lpstr>
      <vt:lpstr>1_Бумажная</vt:lpstr>
      <vt:lpstr>2_Бумажная</vt:lpstr>
      <vt:lpstr>3_Бумажная</vt:lpstr>
      <vt:lpstr>4_Бумажная</vt:lpstr>
      <vt:lpstr>Воздушный поток</vt:lpstr>
      <vt:lpstr>Диаграмма Microsoft Excel</vt:lpstr>
      <vt:lpstr>Интересная профессия – мультипликатор</vt:lpstr>
      <vt:lpstr>КЕМ БЫТЬ?</vt:lpstr>
      <vt:lpstr>Назови профессию</vt:lpstr>
      <vt:lpstr>Мультипликатор</vt:lpstr>
      <vt:lpstr>КУДА ПОЙТИ УЧИТЬСЯ?</vt:lpstr>
      <vt:lpstr>История анимации</vt:lpstr>
      <vt:lpstr>Начало </vt:lpstr>
      <vt:lpstr>Начало </vt:lpstr>
      <vt:lpstr>Начало </vt:lpstr>
      <vt:lpstr>Слайд 10</vt:lpstr>
      <vt:lpstr>Вывод :</vt:lpstr>
      <vt:lpstr>КАК ПЯТИКЛАССНИКИ РАБОТАЛИ НАД  МУЛЬТФИЛЬМОМ</vt:lpstr>
      <vt:lpstr>АНКЕТИРОВАНИЕ</vt:lpstr>
      <vt:lpstr>Мультфильм – это классно!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мечта…</dc:title>
  <dc:creator>Сергей</dc:creator>
  <cp:lastModifiedBy>re</cp:lastModifiedBy>
  <cp:revision>45</cp:revision>
  <dcterms:created xsi:type="dcterms:W3CDTF">2014-09-28T15:55:28Z</dcterms:created>
  <dcterms:modified xsi:type="dcterms:W3CDTF">2015-12-08T22:12:29Z</dcterms:modified>
</cp:coreProperties>
</file>