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1" d="100"/>
          <a:sy n="41" d="100"/>
        </p:scale>
        <p:origin x="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6CA3B9-3902-4310-A9E2-22B80D8546B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73189D3-D0E7-49B9-9736-4F140297B56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Государство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F4DFAC-E5F9-4FE2-BA1D-8E3D4EA88D97}" type="parTrans" cxnId="{05905193-83D0-4E79-ADB4-6DBF53E2112E}">
      <dgm:prSet/>
      <dgm:spPr/>
      <dgm:t>
        <a:bodyPr/>
        <a:lstStyle/>
        <a:p>
          <a:endParaRPr lang="ru-RU"/>
        </a:p>
      </dgm:t>
    </dgm:pt>
    <dgm:pt modelId="{66E994EB-A710-44B8-BCE5-3626ABE5D56F}" type="sibTrans" cxnId="{05905193-83D0-4E79-ADB4-6DBF53E2112E}">
      <dgm:prSet/>
      <dgm:spPr/>
      <dgm:t>
        <a:bodyPr/>
        <a:lstStyle/>
        <a:p>
          <a:endParaRPr lang="ru-RU"/>
        </a:p>
      </dgm:t>
    </dgm:pt>
    <dgm:pt modelId="{CCAF1BA9-A5C3-4C5B-A4F8-6A8D134B6040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Партии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7B05C0-F662-4CDD-B63B-22D9DF609E51}" type="parTrans" cxnId="{4B87AB2A-E789-4EC0-8174-619D80BA89EF}">
      <dgm:prSet/>
      <dgm:spPr/>
      <dgm:t>
        <a:bodyPr/>
        <a:lstStyle/>
        <a:p>
          <a:endParaRPr lang="ru-RU"/>
        </a:p>
      </dgm:t>
    </dgm:pt>
    <dgm:pt modelId="{A323E57D-C16E-41C8-8F78-AE336F832078}" type="sibTrans" cxnId="{4B87AB2A-E789-4EC0-8174-619D80BA89EF}">
      <dgm:prSet/>
      <dgm:spPr/>
      <dgm:t>
        <a:bodyPr/>
        <a:lstStyle/>
        <a:p>
          <a:endParaRPr lang="ru-RU"/>
        </a:p>
      </dgm:t>
    </dgm:pt>
    <dgm:pt modelId="{71C999E3-E194-423A-82B6-394AD7921949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Профсоюзы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E97AA0-77A2-4E23-A3C5-27FFEB95ED27}" type="parTrans" cxnId="{7672538D-8CA0-4A50-8554-D4B63B7F6105}">
      <dgm:prSet/>
      <dgm:spPr/>
      <dgm:t>
        <a:bodyPr/>
        <a:lstStyle/>
        <a:p>
          <a:endParaRPr lang="ru-RU"/>
        </a:p>
      </dgm:t>
    </dgm:pt>
    <dgm:pt modelId="{F6A9BFC7-2C8D-4E00-AED4-7B89F706D5BC}" type="sibTrans" cxnId="{7672538D-8CA0-4A50-8554-D4B63B7F6105}">
      <dgm:prSet/>
      <dgm:spPr/>
      <dgm:t>
        <a:bodyPr/>
        <a:lstStyle/>
        <a:p>
          <a:endParaRPr lang="ru-RU"/>
        </a:p>
      </dgm:t>
    </dgm:pt>
    <dgm:pt modelId="{9714F845-151F-402E-89AC-0CFF111CDFFE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Организации политической ориентации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DC1997E-F6F2-41EC-A460-35273A996EEA}" type="parTrans" cxnId="{8BCDD8C0-C7D2-473D-AA88-56F9D7C8723D}">
      <dgm:prSet/>
      <dgm:spPr/>
      <dgm:t>
        <a:bodyPr/>
        <a:lstStyle/>
        <a:p>
          <a:endParaRPr lang="ru-RU"/>
        </a:p>
      </dgm:t>
    </dgm:pt>
    <dgm:pt modelId="{727C89CB-9103-4CB3-BD16-6842945C7024}" type="sibTrans" cxnId="{8BCDD8C0-C7D2-473D-AA88-56F9D7C8723D}">
      <dgm:prSet/>
      <dgm:spPr/>
      <dgm:t>
        <a:bodyPr/>
        <a:lstStyle/>
        <a:p>
          <a:endParaRPr lang="ru-RU"/>
        </a:p>
      </dgm:t>
    </dgm:pt>
    <dgm:pt modelId="{22BB2994-3305-49BC-932C-88DA251B69E9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Политическая система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F857B1F-8743-4AC8-B929-6A58BADA79C0}" type="parTrans" cxnId="{75A3B31D-3F6E-47BC-B7E3-39DA8723F16E}">
      <dgm:prSet/>
      <dgm:spPr/>
      <dgm:t>
        <a:bodyPr/>
        <a:lstStyle/>
        <a:p>
          <a:endParaRPr lang="ru-RU"/>
        </a:p>
      </dgm:t>
    </dgm:pt>
    <dgm:pt modelId="{F18E1AE3-FC92-4F29-B840-C0B98294E303}" type="sibTrans" cxnId="{75A3B31D-3F6E-47BC-B7E3-39DA8723F16E}">
      <dgm:prSet/>
      <dgm:spPr/>
      <dgm:t>
        <a:bodyPr/>
        <a:lstStyle/>
        <a:p>
          <a:endParaRPr lang="ru-RU"/>
        </a:p>
      </dgm:t>
    </dgm:pt>
    <dgm:pt modelId="{8FF679A8-1E44-4235-B514-0CF96CE6407E}" type="pres">
      <dgm:prSet presAssocID="{F96CA3B9-3902-4310-A9E2-22B80D8546BE}" presName="diagram" presStyleCnt="0">
        <dgm:presLayoutVars>
          <dgm:dir/>
          <dgm:resizeHandles val="exact"/>
        </dgm:presLayoutVars>
      </dgm:prSet>
      <dgm:spPr/>
    </dgm:pt>
    <dgm:pt modelId="{95033705-93F5-42E0-BC9A-7FF9567466D7}" type="pres">
      <dgm:prSet presAssocID="{F73189D3-D0E7-49B9-9736-4F140297B566}" presName="node" presStyleLbl="node1" presStyleIdx="0" presStyleCnt="5" custLinFactX="10000" custLinFactNeighborX="100000" custLinFactNeighborY="3568">
        <dgm:presLayoutVars>
          <dgm:bulletEnabled val="1"/>
        </dgm:presLayoutVars>
      </dgm:prSet>
      <dgm:spPr/>
    </dgm:pt>
    <dgm:pt modelId="{17062809-066C-4F68-9F79-79B40ED03646}" type="pres">
      <dgm:prSet presAssocID="{66E994EB-A710-44B8-BCE5-3626ABE5D56F}" presName="sibTrans" presStyleCnt="0"/>
      <dgm:spPr/>
    </dgm:pt>
    <dgm:pt modelId="{A1A418AC-C06B-426C-B78E-86AD39C2FD62}" type="pres">
      <dgm:prSet presAssocID="{CCAF1BA9-A5C3-4C5B-A4F8-6A8D134B6040}" presName="node" presStyleLbl="node1" presStyleIdx="1" presStyleCnt="5" custLinFactY="11780" custLinFactNeighborX="-99175" custLinFactNeighborY="100000">
        <dgm:presLayoutVars>
          <dgm:bulletEnabled val="1"/>
        </dgm:presLayoutVars>
      </dgm:prSet>
      <dgm:spPr/>
    </dgm:pt>
    <dgm:pt modelId="{9CFEEF9F-B0CC-4C87-BBC2-340E18D3C4AC}" type="pres">
      <dgm:prSet presAssocID="{A323E57D-C16E-41C8-8F78-AE336F832078}" presName="sibTrans" presStyleCnt="0"/>
      <dgm:spPr/>
    </dgm:pt>
    <dgm:pt modelId="{8463648F-36D7-466B-9894-81B70EB5C711}" type="pres">
      <dgm:prSet presAssocID="{71C999E3-E194-423A-82B6-394AD7921949}" presName="node" presStyleLbl="node1" presStyleIdx="2" presStyleCnt="5">
        <dgm:presLayoutVars>
          <dgm:bulletEnabled val="1"/>
        </dgm:presLayoutVars>
      </dgm:prSet>
      <dgm:spPr/>
    </dgm:pt>
    <dgm:pt modelId="{5444FEF0-2E9E-4D46-8440-09B993102F3E}" type="pres">
      <dgm:prSet presAssocID="{F6A9BFC7-2C8D-4E00-AED4-7B89F706D5BC}" presName="sibTrans" presStyleCnt="0"/>
      <dgm:spPr/>
    </dgm:pt>
    <dgm:pt modelId="{39EFF330-9803-4E11-83D6-749660585BB2}" type="pres">
      <dgm:prSet presAssocID="{9714F845-151F-402E-89AC-0CFF111CDFFE}" presName="node" presStyleLbl="node1" presStyleIdx="3" presStyleCnt="5" custLinFactX="57742" custLinFactNeighborX="100000" custLinFactNeighborY="-23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3154FC-BF17-48EF-A933-ED910C05E5F2}" type="pres">
      <dgm:prSet presAssocID="{727C89CB-9103-4CB3-BD16-6842945C7024}" presName="sibTrans" presStyleCnt="0"/>
      <dgm:spPr/>
    </dgm:pt>
    <dgm:pt modelId="{3020EC0A-C11E-4A75-A79F-4461E5DD0B55}" type="pres">
      <dgm:prSet presAssocID="{22BB2994-3305-49BC-932C-88DA251B69E9}" presName="node" presStyleLbl="node1" presStyleIdx="4" presStyleCnt="5" custLinFactX="-57620" custLinFactY="-12072" custLinFactNeighborX="-100000" custLinFactNeighborY="-100000">
        <dgm:presLayoutVars>
          <dgm:bulletEnabled val="1"/>
        </dgm:presLayoutVars>
      </dgm:prSet>
      <dgm:spPr/>
    </dgm:pt>
  </dgm:ptLst>
  <dgm:cxnLst>
    <dgm:cxn modelId="{4B87AB2A-E789-4EC0-8174-619D80BA89EF}" srcId="{F96CA3B9-3902-4310-A9E2-22B80D8546BE}" destId="{CCAF1BA9-A5C3-4C5B-A4F8-6A8D134B6040}" srcOrd="1" destOrd="0" parTransId="{097B05C0-F662-4CDD-B63B-22D9DF609E51}" sibTransId="{A323E57D-C16E-41C8-8F78-AE336F832078}"/>
    <dgm:cxn modelId="{7672538D-8CA0-4A50-8554-D4B63B7F6105}" srcId="{F96CA3B9-3902-4310-A9E2-22B80D8546BE}" destId="{71C999E3-E194-423A-82B6-394AD7921949}" srcOrd="2" destOrd="0" parTransId="{DFE97AA0-77A2-4E23-A3C5-27FFEB95ED27}" sibTransId="{F6A9BFC7-2C8D-4E00-AED4-7B89F706D5BC}"/>
    <dgm:cxn modelId="{BBA7845B-A840-44A9-803D-92EA1A56D06C}" type="presOf" srcId="{F73189D3-D0E7-49B9-9736-4F140297B566}" destId="{95033705-93F5-42E0-BC9A-7FF9567466D7}" srcOrd="0" destOrd="0" presId="urn:microsoft.com/office/officeart/2005/8/layout/default"/>
    <dgm:cxn modelId="{75A3B31D-3F6E-47BC-B7E3-39DA8723F16E}" srcId="{F96CA3B9-3902-4310-A9E2-22B80D8546BE}" destId="{22BB2994-3305-49BC-932C-88DA251B69E9}" srcOrd="4" destOrd="0" parTransId="{9F857B1F-8743-4AC8-B929-6A58BADA79C0}" sibTransId="{F18E1AE3-FC92-4F29-B840-C0B98294E303}"/>
    <dgm:cxn modelId="{C57F4E0E-8A33-4815-B439-A045058B5717}" type="presOf" srcId="{71C999E3-E194-423A-82B6-394AD7921949}" destId="{8463648F-36D7-466B-9894-81B70EB5C711}" srcOrd="0" destOrd="0" presId="urn:microsoft.com/office/officeart/2005/8/layout/default"/>
    <dgm:cxn modelId="{CDD36B2F-5735-4652-9F1C-BFAEB9AEF978}" type="presOf" srcId="{9714F845-151F-402E-89AC-0CFF111CDFFE}" destId="{39EFF330-9803-4E11-83D6-749660585BB2}" srcOrd="0" destOrd="0" presId="urn:microsoft.com/office/officeart/2005/8/layout/default"/>
    <dgm:cxn modelId="{1AE26FCB-3828-4C47-9602-0CB11BFC5CB0}" type="presOf" srcId="{22BB2994-3305-49BC-932C-88DA251B69E9}" destId="{3020EC0A-C11E-4A75-A79F-4461E5DD0B55}" srcOrd="0" destOrd="0" presId="urn:microsoft.com/office/officeart/2005/8/layout/default"/>
    <dgm:cxn modelId="{05905193-83D0-4E79-ADB4-6DBF53E2112E}" srcId="{F96CA3B9-3902-4310-A9E2-22B80D8546BE}" destId="{F73189D3-D0E7-49B9-9736-4F140297B566}" srcOrd="0" destOrd="0" parTransId="{FFF4DFAC-E5F9-4FE2-BA1D-8E3D4EA88D97}" sibTransId="{66E994EB-A710-44B8-BCE5-3626ABE5D56F}"/>
    <dgm:cxn modelId="{7979CDD7-9B9E-4CDB-A87D-9C1CE33841CF}" type="presOf" srcId="{CCAF1BA9-A5C3-4C5B-A4F8-6A8D134B6040}" destId="{A1A418AC-C06B-426C-B78E-86AD39C2FD62}" srcOrd="0" destOrd="0" presId="urn:microsoft.com/office/officeart/2005/8/layout/default"/>
    <dgm:cxn modelId="{41D83BE9-D079-41F7-91C8-DAF790FA8F79}" type="presOf" srcId="{F96CA3B9-3902-4310-A9E2-22B80D8546BE}" destId="{8FF679A8-1E44-4235-B514-0CF96CE6407E}" srcOrd="0" destOrd="0" presId="urn:microsoft.com/office/officeart/2005/8/layout/default"/>
    <dgm:cxn modelId="{8BCDD8C0-C7D2-473D-AA88-56F9D7C8723D}" srcId="{F96CA3B9-3902-4310-A9E2-22B80D8546BE}" destId="{9714F845-151F-402E-89AC-0CFF111CDFFE}" srcOrd="3" destOrd="0" parTransId="{7DC1997E-F6F2-41EC-A460-35273A996EEA}" sibTransId="{727C89CB-9103-4CB3-BD16-6842945C7024}"/>
    <dgm:cxn modelId="{86ACD4AB-4F7E-4951-BB29-515384A978EF}" type="presParOf" srcId="{8FF679A8-1E44-4235-B514-0CF96CE6407E}" destId="{95033705-93F5-42E0-BC9A-7FF9567466D7}" srcOrd="0" destOrd="0" presId="urn:microsoft.com/office/officeart/2005/8/layout/default"/>
    <dgm:cxn modelId="{4ECDA826-31C2-431D-88F6-C06C3D7B10CB}" type="presParOf" srcId="{8FF679A8-1E44-4235-B514-0CF96CE6407E}" destId="{17062809-066C-4F68-9F79-79B40ED03646}" srcOrd="1" destOrd="0" presId="urn:microsoft.com/office/officeart/2005/8/layout/default"/>
    <dgm:cxn modelId="{9F1163D1-EDD5-4101-8EE7-8E2A0A33B762}" type="presParOf" srcId="{8FF679A8-1E44-4235-B514-0CF96CE6407E}" destId="{A1A418AC-C06B-426C-B78E-86AD39C2FD62}" srcOrd="2" destOrd="0" presId="urn:microsoft.com/office/officeart/2005/8/layout/default"/>
    <dgm:cxn modelId="{01F19571-1B70-43C4-9CD6-CBD14CC9E991}" type="presParOf" srcId="{8FF679A8-1E44-4235-B514-0CF96CE6407E}" destId="{9CFEEF9F-B0CC-4C87-BBC2-340E18D3C4AC}" srcOrd="3" destOrd="0" presId="urn:microsoft.com/office/officeart/2005/8/layout/default"/>
    <dgm:cxn modelId="{F7409EAE-35A2-4B2D-8230-8A5274E5CE15}" type="presParOf" srcId="{8FF679A8-1E44-4235-B514-0CF96CE6407E}" destId="{8463648F-36D7-466B-9894-81B70EB5C711}" srcOrd="4" destOrd="0" presId="urn:microsoft.com/office/officeart/2005/8/layout/default"/>
    <dgm:cxn modelId="{C8379091-AF36-4481-9A47-74FD32AA2FA3}" type="presParOf" srcId="{8FF679A8-1E44-4235-B514-0CF96CE6407E}" destId="{5444FEF0-2E9E-4D46-8440-09B993102F3E}" srcOrd="5" destOrd="0" presId="urn:microsoft.com/office/officeart/2005/8/layout/default"/>
    <dgm:cxn modelId="{2577A918-7C9C-4F82-8C26-B8637F577E51}" type="presParOf" srcId="{8FF679A8-1E44-4235-B514-0CF96CE6407E}" destId="{39EFF330-9803-4E11-83D6-749660585BB2}" srcOrd="6" destOrd="0" presId="urn:microsoft.com/office/officeart/2005/8/layout/default"/>
    <dgm:cxn modelId="{E215538A-D837-46E9-82DF-5119CF3AE9B0}" type="presParOf" srcId="{8FF679A8-1E44-4235-B514-0CF96CE6407E}" destId="{B03154FC-BF17-48EF-A933-ED910C05E5F2}" srcOrd="7" destOrd="0" presId="urn:microsoft.com/office/officeart/2005/8/layout/default"/>
    <dgm:cxn modelId="{F8AC9152-8F42-4AA3-A435-F631C2F8EECD}" type="presParOf" srcId="{8FF679A8-1E44-4235-B514-0CF96CE6407E}" destId="{3020EC0A-C11E-4A75-A79F-4461E5DD0B5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47E209-F3D8-4039-AB48-C6474F56C42E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C0E3A78-7487-442F-9C91-D40BC5AC9A0D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Территория с границей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777AF5-A98E-4E51-AA13-AF008071B560}" type="parTrans" cxnId="{632C5EE7-F4BA-4B6B-B518-4FA59C64DF72}">
      <dgm:prSet/>
      <dgm:spPr/>
      <dgm:t>
        <a:bodyPr/>
        <a:lstStyle/>
        <a:p>
          <a:endParaRPr lang="ru-RU"/>
        </a:p>
      </dgm:t>
    </dgm:pt>
    <dgm:pt modelId="{9ECE8A8C-2B27-4697-8761-4C358A5C6678}" type="sibTrans" cxnId="{632C5EE7-F4BA-4B6B-B518-4FA59C64DF72}">
      <dgm:prSet/>
      <dgm:spPr/>
      <dgm:t>
        <a:bodyPr/>
        <a:lstStyle/>
        <a:p>
          <a:endParaRPr lang="ru-RU"/>
        </a:p>
      </dgm:t>
    </dgm:pt>
    <dgm:pt modelId="{176D2C14-D5BD-4A73-B7D1-1AB7AC0FA5CC}">
      <dgm:prSet phldrT="[Текст]"/>
      <dgm:spPr/>
      <dgm:t>
        <a:bodyPr/>
        <a:lstStyle/>
        <a:p>
          <a:r>
            <a:rPr lang="ru-RU" dirty="0" smtClean="0"/>
            <a:t>Аппарат управления</a:t>
          </a:r>
          <a:endParaRPr lang="ru-RU" dirty="0"/>
        </a:p>
      </dgm:t>
    </dgm:pt>
    <dgm:pt modelId="{9B3F521D-F99F-4497-8B2B-3F2B0A566D39}" type="parTrans" cxnId="{2B1AB5EB-E178-426B-A6DA-F53DAC17EB9C}">
      <dgm:prSet/>
      <dgm:spPr/>
      <dgm:t>
        <a:bodyPr/>
        <a:lstStyle/>
        <a:p>
          <a:endParaRPr lang="ru-RU"/>
        </a:p>
      </dgm:t>
    </dgm:pt>
    <dgm:pt modelId="{CC3F9007-9CFF-4309-847A-96590A7A6CB2}" type="sibTrans" cxnId="{2B1AB5EB-E178-426B-A6DA-F53DAC17EB9C}">
      <dgm:prSet/>
      <dgm:spPr/>
      <dgm:t>
        <a:bodyPr/>
        <a:lstStyle/>
        <a:p>
          <a:endParaRPr lang="ru-RU"/>
        </a:p>
      </dgm:t>
    </dgm:pt>
    <dgm:pt modelId="{574F9ED7-EFEE-41C8-96BC-3618E618F11D}">
      <dgm:prSet phldrT="[Текст]"/>
      <dgm:spPr/>
      <dgm:t>
        <a:bodyPr/>
        <a:lstStyle/>
        <a:p>
          <a:r>
            <a:rPr lang="ru-RU" dirty="0" smtClean="0"/>
            <a:t>Система права, законодательства</a:t>
          </a:r>
          <a:endParaRPr lang="ru-RU" dirty="0"/>
        </a:p>
      </dgm:t>
    </dgm:pt>
    <dgm:pt modelId="{C6123346-738C-4F86-925A-CD4A314C2D5E}" type="parTrans" cxnId="{91A960E1-78C0-403E-99B9-AA489D54B3D7}">
      <dgm:prSet/>
      <dgm:spPr/>
      <dgm:t>
        <a:bodyPr/>
        <a:lstStyle/>
        <a:p>
          <a:endParaRPr lang="ru-RU"/>
        </a:p>
      </dgm:t>
    </dgm:pt>
    <dgm:pt modelId="{EC37E46A-CA00-4E00-ACEA-EFBE648DBB74}" type="sibTrans" cxnId="{91A960E1-78C0-403E-99B9-AA489D54B3D7}">
      <dgm:prSet/>
      <dgm:spPr/>
      <dgm:t>
        <a:bodyPr/>
        <a:lstStyle/>
        <a:p>
          <a:endParaRPr lang="ru-RU"/>
        </a:p>
      </dgm:t>
    </dgm:pt>
    <dgm:pt modelId="{7AF8FA6A-4FF4-4558-87ED-80AB7B22D56C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Суверенитет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5107A0-8C9B-4AC2-ADB5-1DD3F5B91CBD}" type="parTrans" cxnId="{2C2A3EFF-E0D3-4996-8C7C-13A80A58A36A}">
      <dgm:prSet/>
      <dgm:spPr/>
      <dgm:t>
        <a:bodyPr/>
        <a:lstStyle/>
        <a:p>
          <a:endParaRPr lang="ru-RU"/>
        </a:p>
      </dgm:t>
    </dgm:pt>
    <dgm:pt modelId="{622C8A67-C1A3-449F-9FE8-6AA5131989D1}" type="sibTrans" cxnId="{2C2A3EFF-E0D3-4996-8C7C-13A80A58A36A}">
      <dgm:prSet/>
      <dgm:spPr/>
      <dgm:t>
        <a:bodyPr/>
        <a:lstStyle/>
        <a:p>
          <a:endParaRPr lang="ru-RU"/>
        </a:p>
      </dgm:t>
    </dgm:pt>
    <dgm:pt modelId="{D9416667-E86D-47EC-ACCE-96B92AE1D89E}">
      <dgm:prSet phldrT="[Текст]"/>
      <dgm:spPr/>
      <dgm:t>
        <a:bodyPr/>
        <a:lstStyle/>
        <a:p>
          <a:pPr algn="ctr"/>
          <a:r>
            <a:rPr lang="ru-RU" dirty="0" smtClean="0"/>
            <a:t>Армия, полиция, суд</a:t>
          </a:r>
          <a:endParaRPr lang="ru-RU" dirty="0"/>
        </a:p>
      </dgm:t>
    </dgm:pt>
    <dgm:pt modelId="{EB90D109-CBDA-45A0-8551-8E4A4B549F07}" type="parTrans" cxnId="{E00D276B-556D-4F03-8B70-825B2BAAE23A}">
      <dgm:prSet/>
      <dgm:spPr/>
      <dgm:t>
        <a:bodyPr/>
        <a:lstStyle/>
        <a:p>
          <a:endParaRPr lang="ru-RU"/>
        </a:p>
      </dgm:t>
    </dgm:pt>
    <dgm:pt modelId="{6ABB30E5-EDBB-481A-8A24-5285A52A0F39}" type="sibTrans" cxnId="{E00D276B-556D-4F03-8B70-825B2BAAE23A}">
      <dgm:prSet/>
      <dgm:spPr/>
      <dgm:t>
        <a:bodyPr/>
        <a:lstStyle/>
        <a:p>
          <a:endParaRPr lang="ru-RU"/>
        </a:p>
      </dgm:t>
    </dgm:pt>
    <dgm:pt modelId="{B4B336BE-DAB5-49F3-AEB5-3BE7D93D8FA9}">
      <dgm:prSet phldrT="[Текст]"/>
      <dgm:spPr/>
      <dgm:t>
        <a:bodyPr/>
        <a:lstStyle/>
        <a:p>
          <a:r>
            <a:rPr lang="ru-RU" dirty="0" smtClean="0"/>
            <a:t>Право на взимание налогов</a:t>
          </a:r>
          <a:endParaRPr lang="ru-RU" dirty="0"/>
        </a:p>
      </dgm:t>
    </dgm:pt>
    <dgm:pt modelId="{893AEBEF-73B3-4543-A784-B447A89DC207}" type="parTrans" cxnId="{9E23208E-3A11-4FB2-B6BF-3075CB55F757}">
      <dgm:prSet/>
      <dgm:spPr/>
      <dgm:t>
        <a:bodyPr/>
        <a:lstStyle/>
        <a:p>
          <a:endParaRPr lang="ru-RU"/>
        </a:p>
      </dgm:t>
    </dgm:pt>
    <dgm:pt modelId="{FC1A3E9F-856A-4B5F-B1A3-9FEFF69F2940}" type="sibTrans" cxnId="{9E23208E-3A11-4FB2-B6BF-3075CB55F757}">
      <dgm:prSet/>
      <dgm:spPr/>
      <dgm:t>
        <a:bodyPr/>
        <a:lstStyle/>
        <a:p>
          <a:endParaRPr lang="ru-RU"/>
        </a:p>
      </dgm:t>
    </dgm:pt>
    <dgm:pt modelId="{37B51032-6EE9-4FF5-8034-8433D01DFB17}">
      <dgm:prSet phldrT="[Текст]" custT="1"/>
      <dgm:spPr/>
      <dgm:t>
        <a:bodyPr/>
        <a:lstStyle/>
        <a:p>
          <a:r>
            <a: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Гражданство</a:t>
          </a:r>
          <a:endParaRPr lang="ru-RU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1D22F5-89E6-417E-BCA7-A4A49AD149B7}" type="parTrans" cxnId="{5752576F-0550-4362-AA44-1B57BCB53419}">
      <dgm:prSet/>
      <dgm:spPr/>
      <dgm:t>
        <a:bodyPr/>
        <a:lstStyle/>
        <a:p>
          <a:endParaRPr lang="ru-RU"/>
        </a:p>
      </dgm:t>
    </dgm:pt>
    <dgm:pt modelId="{0D65E306-1F5D-4D73-B5D9-0C0594FB9CE0}" type="sibTrans" cxnId="{5752576F-0550-4362-AA44-1B57BCB53419}">
      <dgm:prSet/>
      <dgm:spPr/>
      <dgm:t>
        <a:bodyPr/>
        <a:lstStyle/>
        <a:p>
          <a:endParaRPr lang="ru-RU"/>
        </a:p>
      </dgm:t>
    </dgm:pt>
    <dgm:pt modelId="{245BBAA0-1F89-4EAC-8B8C-8B342F093BE2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Приобретённое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5B9CA9-9D98-4712-9547-8B0AE7785200}" type="parTrans" cxnId="{E2A3D539-F8D2-4692-B152-AFFD766B9CD7}">
      <dgm:prSet/>
      <dgm:spPr/>
      <dgm:t>
        <a:bodyPr/>
        <a:lstStyle/>
        <a:p>
          <a:endParaRPr lang="ru-RU"/>
        </a:p>
      </dgm:t>
    </dgm:pt>
    <dgm:pt modelId="{3DCD0AED-72D2-4CAE-BCBD-94B27BB18D87}" type="sibTrans" cxnId="{E2A3D539-F8D2-4692-B152-AFFD766B9CD7}">
      <dgm:prSet/>
      <dgm:spPr/>
      <dgm:t>
        <a:bodyPr/>
        <a:lstStyle/>
        <a:p>
          <a:endParaRPr lang="ru-RU"/>
        </a:p>
      </dgm:t>
    </dgm:pt>
    <dgm:pt modelId="{81C7537B-7E4F-4382-83B0-6D169A4E906D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 рождения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650C9C-CF9B-49A4-AFD7-ACFB9A9053D1}" type="parTrans" cxnId="{2C4E0025-0C35-4DB2-89DC-1620F9BC4F3F}">
      <dgm:prSet/>
      <dgm:spPr/>
      <dgm:t>
        <a:bodyPr/>
        <a:lstStyle/>
        <a:p>
          <a:endParaRPr lang="ru-RU"/>
        </a:p>
      </dgm:t>
    </dgm:pt>
    <dgm:pt modelId="{4BF3F55B-247E-4F3A-9532-04C875FD38BA}" type="sibTrans" cxnId="{2C4E0025-0C35-4DB2-89DC-1620F9BC4F3F}">
      <dgm:prSet/>
      <dgm:spPr/>
      <dgm:t>
        <a:bodyPr/>
        <a:lstStyle/>
        <a:p>
          <a:endParaRPr lang="ru-RU"/>
        </a:p>
      </dgm:t>
    </dgm:pt>
    <dgm:pt modelId="{B4B3172D-C670-4A59-81E0-4033E3045940}" type="pres">
      <dgm:prSet presAssocID="{FD47E209-F3D8-4039-AB48-C6474F56C42E}" presName="Name0" presStyleCnt="0">
        <dgm:presLayoutVars>
          <dgm:dir/>
          <dgm:animLvl val="lvl"/>
          <dgm:resizeHandles val="exact"/>
        </dgm:presLayoutVars>
      </dgm:prSet>
      <dgm:spPr/>
    </dgm:pt>
    <dgm:pt modelId="{A19F74DE-CE0B-4826-8FDF-D02C17D57A36}" type="pres">
      <dgm:prSet presAssocID="{37B51032-6EE9-4FF5-8034-8433D01DFB17}" presName="boxAndChildren" presStyleCnt="0"/>
      <dgm:spPr/>
    </dgm:pt>
    <dgm:pt modelId="{677E647A-DE38-4B5F-ACFB-866DD2CA4265}" type="pres">
      <dgm:prSet presAssocID="{37B51032-6EE9-4FF5-8034-8433D01DFB17}" presName="parentTextBox" presStyleLbl="node1" presStyleIdx="0" presStyleCnt="3"/>
      <dgm:spPr/>
      <dgm:t>
        <a:bodyPr/>
        <a:lstStyle/>
        <a:p>
          <a:endParaRPr lang="ru-RU"/>
        </a:p>
      </dgm:t>
    </dgm:pt>
    <dgm:pt modelId="{10A95FD7-3BDE-4E18-945C-8922247DE6F8}" type="pres">
      <dgm:prSet presAssocID="{37B51032-6EE9-4FF5-8034-8433D01DFB17}" presName="entireBox" presStyleLbl="node1" presStyleIdx="0" presStyleCnt="3" custLinFactNeighborY="2181"/>
      <dgm:spPr/>
      <dgm:t>
        <a:bodyPr/>
        <a:lstStyle/>
        <a:p>
          <a:endParaRPr lang="ru-RU"/>
        </a:p>
      </dgm:t>
    </dgm:pt>
    <dgm:pt modelId="{5B876BDE-5A64-4320-9911-5E7FC9F11400}" type="pres">
      <dgm:prSet presAssocID="{37B51032-6EE9-4FF5-8034-8433D01DFB17}" presName="descendantBox" presStyleCnt="0"/>
      <dgm:spPr/>
    </dgm:pt>
    <dgm:pt modelId="{BD7D1CDF-BCC0-4286-A14A-B1D15F0B4DAE}" type="pres">
      <dgm:prSet presAssocID="{245BBAA0-1F89-4EAC-8B8C-8B342F093BE2}" presName="childTextBox" presStyleLbl="fgAccFollowNode1" presStyleIdx="0" presStyleCnt="6">
        <dgm:presLayoutVars>
          <dgm:bulletEnabled val="1"/>
        </dgm:presLayoutVars>
      </dgm:prSet>
      <dgm:spPr/>
    </dgm:pt>
    <dgm:pt modelId="{BEB8411F-2613-41B2-9359-F95F8FD69DFF}" type="pres">
      <dgm:prSet presAssocID="{81C7537B-7E4F-4382-83B0-6D169A4E906D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E16B61-A157-41CB-9D3A-C0B4ABD222D4}" type="pres">
      <dgm:prSet presAssocID="{622C8A67-C1A3-449F-9FE8-6AA5131989D1}" presName="sp" presStyleCnt="0"/>
      <dgm:spPr/>
    </dgm:pt>
    <dgm:pt modelId="{7AF88816-4130-40AD-B23D-D20782C9D153}" type="pres">
      <dgm:prSet presAssocID="{7AF8FA6A-4FF4-4558-87ED-80AB7B22D56C}" presName="arrowAndChildren" presStyleCnt="0"/>
      <dgm:spPr/>
    </dgm:pt>
    <dgm:pt modelId="{3CDD5031-8EC9-46E6-922F-EA05CBBC358F}" type="pres">
      <dgm:prSet presAssocID="{7AF8FA6A-4FF4-4558-87ED-80AB7B22D56C}" presName="parentTextArrow" presStyleLbl="node1" presStyleIdx="0" presStyleCnt="3"/>
      <dgm:spPr/>
    </dgm:pt>
    <dgm:pt modelId="{B1520556-586F-4846-AFFD-E02A417671DA}" type="pres">
      <dgm:prSet presAssocID="{7AF8FA6A-4FF4-4558-87ED-80AB7B22D56C}" presName="arrow" presStyleLbl="node1" presStyleIdx="1" presStyleCnt="3"/>
      <dgm:spPr/>
    </dgm:pt>
    <dgm:pt modelId="{09A7E71D-F16A-426F-822A-567D2B897891}" type="pres">
      <dgm:prSet presAssocID="{7AF8FA6A-4FF4-4558-87ED-80AB7B22D56C}" presName="descendantArrow" presStyleCnt="0"/>
      <dgm:spPr/>
    </dgm:pt>
    <dgm:pt modelId="{14649293-927C-431A-A5CA-90227E8EEEF9}" type="pres">
      <dgm:prSet presAssocID="{D9416667-E86D-47EC-ACCE-96B92AE1D89E}" presName="childTextArrow" presStyleLbl="fgAccFollowNode1" presStyleIdx="2" presStyleCnt="6">
        <dgm:presLayoutVars>
          <dgm:bulletEnabled val="1"/>
        </dgm:presLayoutVars>
      </dgm:prSet>
      <dgm:spPr/>
    </dgm:pt>
    <dgm:pt modelId="{32D4C203-94DC-4AC7-9228-21F0DEB00131}" type="pres">
      <dgm:prSet presAssocID="{B4B336BE-DAB5-49F3-AEB5-3BE7D93D8FA9}" presName="childTextArrow" presStyleLbl="fgAccFollowNode1" presStyleIdx="3" presStyleCnt="6">
        <dgm:presLayoutVars>
          <dgm:bulletEnabled val="1"/>
        </dgm:presLayoutVars>
      </dgm:prSet>
      <dgm:spPr/>
    </dgm:pt>
    <dgm:pt modelId="{576B3A70-9E40-4058-9C2C-254383D35714}" type="pres">
      <dgm:prSet presAssocID="{9ECE8A8C-2B27-4697-8761-4C358A5C6678}" presName="sp" presStyleCnt="0"/>
      <dgm:spPr/>
    </dgm:pt>
    <dgm:pt modelId="{A24AAAAD-9556-4516-82AA-6D2BF82A7632}" type="pres">
      <dgm:prSet presAssocID="{4C0E3A78-7487-442F-9C91-D40BC5AC9A0D}" presName="arrowAndChildren" presStyleCnt="0"/>
      <dgm:spPr/>
    </dgm:pt>
    <dgm:pt modelId="{75B61E55-9FD8-4B28-9269-8CCB4F73218B}" type="pres">
      <dgm:prSet presAssocID="{4C0E3A78-7487-442F-9C91-D40BC5AC9A0D}" presName="parentTextArrow" presStyleLbl="node1" presStyleIdx="1" presStyleCnt="3"/>
      <dgm:spPr/>
    </dgm:pt>
    <dgm:pt modelId="{70C5CBDD-43E6-4F7D-B9D0-DD406F7ED321}" type="pres">
      <dgm:prSet presAssocID="{4C0E3A78-7487-442F-9C91-D40BC5AC9A0D}" presName="arrow" presStyleLbl="node1" presStyleIdx="2" presStyleCnt="3"/>
      <dgm:spPr/>
    </dgm:pt>
    <dgm:pt modelId="{FB09AAD1-CAFE-48C7-9E67-9F880D412244}" type="pres">
      <dgm:prSet presAssocID="{4C0E3A78-7487-442F-9C91-D40BC5AC9A0D}" presName="descendantArrow" presStyleCnt="0"/>
      <dgm:spPr/>
    </dgm:pt>
    <dgm:pt modelId="{9060A720-1BA4-4C76-A320-9B0EF3330D0A}" type="pres">
      <dgm:prSet presAssocID="{176D2C14-D5BD-4A73-B7D1-1AB7AC0FA5CC}" presName="childTextArrow" presStyleLbl="fgAccFollowNode1" presStyleIdx="4" presStyleCnt="6">
        <dgm:presLayoutVars>
          <dgm:bulletEnabled val="1"/>
        </dgm:presLayoutVars>
      </dgm:prSet>
      <dgm:spPr/>
    </dgm:pt>
    <dgm:pt modelId="{29BA2A63-0EB8-4496-A701-6C21CA652B42}" type="pres">
      <dgm:prSet presAssocID="{574F9ED7-EFEE-41C8-96BC-3618E618F11D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32C5EE7-F4BA-4B6B-B518-4FA59C64DF72}" srcId="{FD47E209-F3D8-4039-AB48-C6474F56C42E}" destId="{4C0E3A78-7487-442F-9C91-D40BC5AC9A0D}" srcOrd="0" destOrd="0" parTransId="{26777AF5-A98E-4E51-AA13-AF008071B560}" sibTransId="{9ECE8A8C-2B27-4697-8761-4C358A5C6678}"/>
    <dgm:cxn modelId="{6575C812-B8C4-443F-B012-0D99265F7108}" type="presOf" srcId="{FD47E209-F3D8-4039-AB48-C6474F56C42E}" destId="{B4B3172D-C670-4A59-81E0-4033E3045940}" srcOrd="0" destOrd="0" presId="urn:microsoft.com/office/officeart/2005/8/layout/process4"/>
    <dgm:cxn modelId="{2C4E0025-0C35-4DB2-89DC-1620F9BC4F3F}" srcId="{37B51032-6EE9-4FF5-8034-8433D01DFB17}" destId="{81C7537B-7E4F-4382-83B0-6D169A4E906D}" srcOrd="1" destOrd="0" parTransId="{3A650C9C-CF9B-49A4-AFD7-ACFB9A9053D1}" sibTransId="{4BF3F55B-247E-4F3A-9532-04C875FD38BA}"/>
    <dgm:cxn modelId="{2C2A3EFF-E0D3-4996-8C7C-13A80A58A36A}" srcId="{FD47E209-F3D8-4039-AB48-C6474F56C42E}" destId="{7AF8FA6A-4FF4-4558-87ED-80AB7B22D56C}" srcOrd="1" destOrd="0" parTransId="{715107A0-8C9B-4AC2-ADB5-1DD3F5B91CBD}" sibTransId="{622C8A67-C1A3-449F-9FE8-6AA5131989D1}"/>
    <dgm:cxn modelId="{FAACD481-6BCF-4002-BE84-6A4D71BEDA96}" type="presOf" srcId="{4C0E3A78-7487-442F-9C91-D40BC5AC9A0D}" destId="{70C5CBDD-43E6-4F7D-B9D0-DD406F7ED321}" srcOrd="1" destOrd="0" presId="urn:microsoft.com/office/officeart/2005/8/layout/process4"/>
    <dgm:cxn modelId="{337D287C-9DE1-4FD0-8CB9-AF45F11592CE}" type="presOf" srcId="{7AF8FA6A-4FF4-4558-87ED-80AB7B22D56C}" destId="{3CDD5031-8EC9-46E6-922F-EA05CBBC358F}" srcOrd="0" destOrd="0" presId="urn:microsoft.com/office/officeart/2005/8/layout/process4"/>
    <dgm:cxn modelId="{7AF56646-5507-47F7-8356-BDA1E933E5A0}" type="presOf" srcId="{37B51032-6EE9-4FF5-8034-8433D01DFB17}" destId="{677E647A-DE38-4B5F-ACFB-866DD2CA4265}" srcOrd="0" destOrd="0" presId="urn:microsoft.com/office/officeart/2005/8/layout/process4"/>
    <dgm:cxn modelId="{9E23208E-3A11-4FB2-B6BF-3075CB55F757}" srcId="{7AF8FA6A-4FF4-4558-87ED-80AB7B22D56C}" destId="{B4B336BE-DAB5-49F3-AEB5-3BE7D93D8FA9}" srcOrd="1" destOrd="0" parTransId="{893AEBEF-73B3-4543-A784-B447A89DC207}" sibTransId="{FC1A3E9F-856A-4B5F-B1A3-9FEFF69F2940}"/>
    <dgm:cxn modelId="{E00D276B-556D-4F03-8B70-825B2BAAE23A}" srcId="{7AF8FA6A-4FF4-4558-87ED-80AB7B22D56C}" destId="{D9416667-E86D-47EC-ACCE-96B92AE1D89E}" srcOrd="0" destOrd="0" parTransId="{EB90D109-CBDA-45A0-8551-8E4A4B549F07}" sibTransId="{6ABB30E5-EDBB-481A-8A24-5285A52A0F39}"/>
    <dgm:cxn modelId="{8B9C1737-1FD5-4615-A567-2F66FD644F14}" type="presOf" srcId="{176D2C14-D5BD-4A73-B7D1-1AB7AC0FA5CC}" destId="{9060A720-1BA4-4C76-A320-9B0EF3330D0A}" srcOrd="0" destOrd="0" presId="urn:microsoft.com/office/officeart/2005/8/layout/process4"/>
    <dgm:cxn modelId="{91A960E1-78C0-403E-99B9-AA489D54B3D7}" srcId="{4C0E3A78-7487-442F-9C91-D40BC5AC9A0D}" destId="{574F9ED7-EFEE-41C8-96BC-3618E618F11D}" srcOrd="1" destOrd="0" parTransId="{C6123346-738C-4F86-925A-CD4A314C2D5E}" sibTransId="{EC37E46A-CA00-4E00-ACEA-EFBE648DBB74}"/>
    <dgm:cxn modelId="{6DF8C29A-4E15-4563-8D0D-5C011ACCF211}" type="presOf" srcId="{37B51032-6EE9-4FF5-8034-8433D01DFB17}" destId="{10A95FD7-3BDE-4E18-945C-8922247DE6F8}" srcOrd="1" destOrd="0" presId="urn:microsoft.com/office/officeart/2005/8/layout/process4"/>
    <dgm:cxn modelId="{82EB8452-1DA8-4C5C-8788-6416EBB046AB}" type="presOf" srcId="{D9416667-E86D-47EC-ACCE-96B92AE1D89E}" destId="{14649293-927C-431A-A5CA-90227E8EEEF9}" srcOrd="0" destOrd="0" presId="urn:microsoft.com/office/officeart/2005/8/layout/process4"/>
    <dgm:cxn modelId="{0C3ADF05-10EC-4766-97F4-F6CDB2F969E3}" type="presOf" srcId="{574F9ED7-EFEE-41C8-96BC-3618E618F11D}" destId="{29BA2A63-0EB8-4496-A701-6C21CA652B42}" srcOrd="0" destOrd="0" presId="urn:microsoft.com/office/officeart/2005/8/layout/process4"/>
    <dgm:cxn modelId="{5752576F-0550-4362-AA44-1B57BCB53419}" srcId="{FD47E209-F3D8-4039-AB48-C6474F56C42E}" destId="{37B51032-6EE9-4FF5-8034-8433D01DFB17}" srcOrd="2" destOrd="0" parTransId="{E21D22F5-89E6-417E-BCA7-A4A49AD149B7}" sibTransId="{0D65E306-1F5D-4D73-B5D9-0C0594FB9CE0}"/>
    <dgm:cxn modelId="{59A47E38-2FD0-43B7-9198-A8102673C1F1}" type="presOf" srcId="{4C0E3A78-7487-442F-9C91-D40BC5AC9A0D}" destId="{75B61E55-9FD8-4B28-9269-8CCB4F73218B}" srcOrd="0" destOrd="0" presId="urn:microsoft.com/office/officeart/2005/8/layout/process4"/>
    <dgm:cxn modelId="{2B1AB5EB-E178-426B-A6DA-F53DAC17EB9C}" srcId="{4C0E3A78-7487-442F-9C91-D40BC5AC9A0D}" destId="{176D2C14-D5BD-4A73-B7D1-1AB7AC0FA5CC}" srcOrd="0" destOrd="0" parTransId="{9B3F521D-F99F-4497-8B2B-3F2B0A566D39}" sibTransId="{CC3F9007-9CFF-4309-847A-96590A7A6CB2}"/>
    <dgm:cxn modelId="{E2A3D539-F8D2-4692-B152-AFFD766B9CD7}" srcId="{37B51032-6EE9-4FF5-8034-8433D01DFB17}" destId="{245BBAA0-1F89-4EAC-8B8C-8B342F093BE2}" srcOrd="0" destOrd="0" parTransId="{375B9CA9-9D98-4712-9547-8B0AE7785200}" sibTransId="{3DCD0AED-72D2-4CAE-BCBD-94B27BB18D87}"/>
    <dgm:cxn modelId="{4913CFA6-818A-455A-A06A-843A593D8060}" type="presOf" srcId="{7AF8FA6A-4FF4-4558-87ED-80AB7B22D56C}" destId="{B1520556-586F-4846-AFFD-E02A417671DA}" srcOrd="1" destOrd="0" presId="urn:microsoft.com/office/officeart/2005/8/layout/process4"/>
    <dgm:cxn modelId="{4D0CFA75-8A4F-4CA7-B7CF-BD269F9B52F1}" type="presOf" srcId="{245BBAA0-1F89-4EAC-8B8C-8B342F093BE2}" destId="{BD7D1CDF-BCC0-4286-A14A-B1D15F0B4DAE}" srcOrd="0" destOrd="0" presId="urn:microsoft.com/office/officeart/2005/8/layout/process4"/>
    <dgm:cxn modelId="{17A9FB1C-D65B-4AED-962E-665792447971}" type="presOf" srcId="{81C7537B-7E4F-4382-83B0-6D169A4E906D}" destId="{BEB8411F-2613-41B2-9359-F95F8FD69DFF}" srcOrd="0" destOrd="0" presId="urn:microsoft.com/office/officeart/2005/8/layout/process4"/>
    <dgm:cxn modelId="{AFFCBC0E-E3DB-494B-A90B-6CED51EA7786}" type="presOf" srcId="{B4B336BE-DAB5-49F3-AEB5-3BE7D93D8FA9}" destId="{32D4C203-94DC-4AC7-9228-21F0DEB00131}" srcOrd="0" destOrd="0" presId="urn:microsoft.com/office/officeart/2005/8/layout/process4"/>
    <dgm:cxn modelId="{D2122698-63B1-42AB-A1B2-DFCB669E6D7D}" type="presParOf" srcId="{B4B3172D-C670-4A59-81E0-4033E3045940}" destId="{A19F74DE-CE0B-4826-8FDF-D02C17D57A36}" srcOrd="0" destOrd="0" presId="urn:microsoft.com/office/officeart/2005/8/layout/process4"/>
    <dgm:cxn modelId="{ECDD2BAF-F18E-43D4-9D9E-7620DF675419}" type="presParOf" srcId="{A19F74DE-CE0B-4826-8FDF-D02C17D57A36}" destId="{677E647A-DE38-4B5F-ACFB-866DD2CA4265}" srcOrd="0" destOrd="0" presId="urn:microsoft.com/office/officeart/2005/8/layout/process4"/>
    <dgm:cxn modelId="{4D7090C1-8F46-4B22-AD7F-745E9AAE51F0}" type="presParOf" srcId="{A19F74DE-CE0B-4826-8FDF-D02C17D57A36}" destId="{10A95FD7-3BDE-4E18-945C-8922247DE6F8}" srcOrd="1" destOrd="0" presId="urn:microsoft.com/office/officeart/2005/8/layout/process4"/>
    <dgm:cxn modelId="{B9C71AA3-22A0-4C34-9E36-656BBF407C4C}" type="presParOf" srcId="{A19F74DE-CE0B-4826-8FDF-D02C17D57A36}" destId="{5B876BDE-5A64-4320-9911-5E7FC9F11400}" srcOrd="2" destOrd="0" presId="urn:microsoft.com/office/officeart/2005/8/layout/process4"/>
    <dgm:cxn modelId="{F7F16993-DC24-4DFF-B250-EB0DC047D9F8}" type="presParOf" srcId="{5B876BDE-5A64-4320-9911-5E7FC9F11400}" destId="{BD7D1CDF-BCC0-4286-A14A-B1D15F0B4DAE}" srcOrd="0" destOrd="0" presId="urn:microsoft.com/office/officeart/2005/8/layout/process4"/>
    <dgm:cxn modelId="{C88ED855-4890-4F7F-9EC6-CC303AA220B3}" type="presParOf" srcId="{5B876BDE-5A64-4320-9911-5E7FC9F11400}" destId="{BEB8411F-2613-41B2-9359-F95F8FD69DFF}" srcOrd="1" destOrd="0" presId="urn:microsoft.com/office/officeart/2005/8/layout/process4"/>
    <dgm:cxn modelId="{E6370667-C6B2-4162-BFBB-DCF18903946D}" type="presParOf" srcId="{B4B3172D-C670-4A59-81E0-4033E3045940}" destId="{74E16B61-A157-41CB-9D3A-C0B4ABD222D4}" srcOrd="1" destOrd="0" presId="urn:microsoft.com/office/officeart/2005/8/layout/process4"/>
    <dgm:cxn modelId="{40309A72-9034-42E3-ABFA-120D61EA33AB}" type="presParOf" srcId="{B4B3172D-C670-4A59-81E0-4033E3045940}" destId="{7AF88816-4130-40AD-B23D-D20782C9D153}" srcOrd="2" destOrd="0" presId="urn:microsoft.com/office/officeart/2005/8/layout/process4"/>
    <dgm:cxn modelId="{D1FAF44D-6548-4D82-8332-E9F6F7710D24}" type="presParOf" srcId="{7AF88816-4130-40AD-B23D-D20782C9D153}" destId="{3CDD5031-8EC9-46E6-922F-EA05CBBC358F}" srcOrd="0" destOrd="0" presId="urn:microsoft.com/office/officeart/2005/8/layout/process4"/>
    <dgm:cxn modelId="{7392CD01-0023-4853-81D0-82C2643E10E8}" type="presParOf" srcId="{7AF88816-4130-40AD-B23D-D20782C9D153}" destId="{B1520556-586F-4846-AFFD-E02A417671DA}" srcOrd="1" destOrd="0" presId="urn:microsoft.com/office/officeart/2005/8/layout/process4"/>
    <dgm:cxn modelId="{A963FE4C-C312-410F-9FCA-C50317A48C1A}" type="presParOf" srcId="{7AF88816-4130-40AD-B23D-D20782C9D153}" destId="{09A7E71D-F16A-426F-822A-567D2B897891}" srcOrd="2" destOrd="0" presId="urn:microsoft.com/office/officeart/2005/8/layout/process4"/>
    <dgm:cxn modelId="{F97C9F68-730B-45BF-A115-092F2BA34232}" type="presParOf" srcId="{09A7E71D-F16A-426F-822A-567D2B897891}" destId="{14649293-927C-431A-A5CA-90227E8EEEF9}" srcOrd="0" destOrd="0" presId="urn:microsoft.com/office/officeart/2005/8/layout/process4"/>
    <dgm:cxn modelId="{2B7644F8-6430-4F8F-994E-7A99A3399E9F}" type="presParOf" srcId="{09A7E71D-F16A-426F-822A-567D2B897891}" destId="{32D4C203-94DC-4AC7-9228-21F0DEB00131}" srcOrd="1" destOrd="0" presId="urn:microsoft.com/office/officeart/2005/8/layout/process4"/>
    <dgm:cxn modelId="{DB04D981-0F71-4C77-8853-329E7BD18939}" type="presParOf" srcId="{B4B3172D-C670-4A59-81E0-4033E3045940}" destId="{576B3A70-9E40-4058-9C2C-254383D35714}" srcOrd="3" destOrd="0" presId="urn:microsoft.com/office/officeart/2005/8/layout/process4"/>
    <dgm:cxn modelId="{4A0F8005-84F6-41EE-9AB6-CB07B42AECDD}" type="presParOf" srcId="{B4B3172D-C670-4A59-81E0-4033E3045940}" destId="{A24AAAAD-9556-4516-82AA-6D2BF82A7632}" srcOrd="4" destOrd="0" presId="urn:microsoft.com/office/officeart/2005/8/layout/process4"/>
    <dgm:cxn modelId="{34EEB0A3-9951-43E2-A9C0-42A7B47ACCD1}" type="presParOf" srcId="{A24AAAAD-9556-4516-82AA-6D2BF82A7632}" destId="{75B61E55-9FD8-4B28-9269-8CCB4F73218B}" srcOrd="0" destOrd="0" presId="urn:microsoft.com/office/officeart/2005/8/layout/process4"/>
    <dgm:cxn modelId="{AF60CCE2-8102-4C99-95A6-F8EA910F3984}" type="presParOf" srcId="{A24AAAAD-9556-4516-82AA-6D2BF82A7632}" destId="{70C5CBDD-43E6-4F7D-B9D0-DD406F7ED321}" srcOrd="1" destOrd="0" presId="urn:microsoft.com/office/officeart/2005/8/layout/process4"/>
    <dgm:cxn modelId="{2F75BEE2-716E-47D0-A26F-A98C52567BE8}" type="presParOf" srcId="{A24AAAAD-9556-4516-82AA-6D2BF82A7632}" destId="{FB09AAD1-CAFE-48C7-9E67-9F880D412244}" srcOrd="2" destOrd="0" presId="urn:microsoft.com/office/officeart/2005/8/layout/process4"/>
    <dgm:cxn modelId="{BF8AD696-7C09-4C87-9E7E-9AA8788B974F}" type="presParOf" srcId="{FB09AAD1-CAFE-48C7-9E67-9F880D412244}" destId="{9060A720-1BA4-4C76-A320-9B0EF3330D0A}" srcOrd="0" destOrd="0" presId="urn:microsoft.com/office/officeart/2005/8/layout/process4"/>
    <dgm:cxn modelId="{E005DAA5-1B8E-4201-B1C4-A579DAAD7785}" type="presParOf" srcId="{FB09AAD1-CAFE-48C7-9E67-9F880D412244}" destId="{29BA2A63-0EB8-4496-A701-6C21CA652B42}" srcOrd="1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033705-93F5-42E0-BC9A-7FF9567466D7}">
      <dsp:nvSpPr>
        <dsp:cNvPr id="0" name=""/>
        <dsp:cNvSpPr/>
      </dsp:nvSpPr>
      <dsp:spPr>
        <a:xfrm>
          <a:off x="3363168" y="181564"/>
          <a:ext cx="3057425" cy="1834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Государство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63168" y="181564"/>
        <a:ext cx="3057425" cy="1834455"/>
      </dsp:txXfrm>
    </dsp:sp>
    <dsp:sp modelId="{A1A418AC-C06B-426C-B78E-86AD39C2FD62}">
      <dsp:nvSpPr>
        <dsp:cNvPr id="0" name=""/>
        <dsp:cNvSpPr/>
      </dsp:nvSpPr>
      <dsp:spPr>
        <a:xfrm>
          <a:off x="330966" y="2166665"/>
          <a:ext cx="3057425" cy="1834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Партии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0966" y="2166665"/>
        <a:ext cx="3057425" cy="1834455"/>
      </dsp:txXfrm>
    </dsp:sp>
    <dsp:sp modelId="{8463648F-36D7-466B-9894-81B70EB5C711}">
      <dsp:nvSpPr>
        <dsp:cNvPr id="0" name=""/>
        <dsp:cNvSpPr/>
      </dsp:nvSpPr>
      <dsp:spPr>
        <a:xfrm>
          <a:off x="6726337" y="116110"/>
          <a:ext cx="3057425" cy="1834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Профсоюзы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726337" y="116110"/>
        <a:ext cx="3057425" cy="1834455"/>
      </dsp:txXfrm>
    </dsp:sp>
    <dsp:sp modelId="{39EFF330-9803-4E11-83D6-749660585BB2}">
      <dsp:nvSpPr>
        <dsp:cNvPr id="0" name=""/>
        <dsp:cNvSpPr/>
      </dsp:nvSpPr>
      <dsp:spPr>
        <a:xfrm>
          <a:off x="6504429" y="2212685"/>
          <a:ext cx="3057425" cy="1834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Организации политической ориентации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504429" y="2212685"/>
        <a:ext cx="3057425" cy="1834455"/>
      </dsp:txXfrm>
    </dsp:sp>
    <dsp:sp modelId="{3020EC0A-C11E-4A75-A79F-4461E5DD0B55}">
      <dsp:nvSpPr>
        <dsp:cNvPr id="0" name=""/>
        <dsp:cNvSpPr/>
      </dsp:nvSpPr>
      <dsp:spPr>
        <a:xfrm>
          <a:off x="225638" y="200397"/>
          <a:ext cx="3057425" cy="183445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Политическая система</a:t>
          </a:r>
          <a:endParaRPr lang="ru-RU" sz="3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5638" y="200397"/>
        <a:ext cx="3057425" cy="18344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0A95FD7-3BDE-4E18-945C-8922247DE6F8}">
      <dsp:nvSpPr>
        <dsp:cNvPr id="0" name=""/>
        <dsp:cNvSpPr/>
      </dsp:nvSpPr>
      <dsp:spPr>
        <a:xfrm>
          <a:off x="0" y="3167481"/>
          <a:ext cx="9783763" cy="103939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Гражданство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167481"/>
        <a:ext cx="9783763" cy="561272"/>
      </dsp:txXfrm>
    </dsp:sp>
    <dsp:sp modelId="{BD7D1CDF-BCC0-4286-A14A-B1D15F0B4DAE}">
      <dsp:nvSpPr>
        <dsp:cNvPr id="0" name=""/>
        <dsp:cNvSpPr/>
      </dsp:nvSpPr>
      <dsp:spPr>
        <a:xfrm>
          <a:off x="0" y="3707222"/>
          <a:ext cx="4891881" cy="4781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Приобретённое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707222"/>
        <a:ext cx="4891881" cy="478121"/>
      </dsp:txXfrm>
    </dsp:sp>
    <dsp:sp modelId="{BEB8411F-2613-41B2-9359-F95F8FD69DFF}">
      <dsp:nvSpPr>
        <dsp:cNvPr id="0" name=""/>
        <dsp:cNvSpPr/>
      </dsp:nvSpPr>
      <dsp:spPr>
        <a:xfrm>
          <a:off x="4891881" y="3707222"/>
          <a:ext cx="4891881" cy="47812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 рождения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91881" y="3707222"/>
        <a:ext cx="4891881" cy="478121"/>
      </dsp:txXfrm>
    </dsp:sp>
    <dsp:sp modelId="{B1520556-586F-4846-AFFD-E02A417671DA}">
      <dsp:nvSpPr>
        <dsp:cNvPr id="0" name=""/>
        <dsp:cNvSpPr/>
      </dsp:nvSpPr>
      <dsp:spPr>
        <a:xfrm rot="10800000">
          <a:off x="0" y="1583740"/>
          <a:ext cx="9783763" cy="159858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Суверенитет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0" y="1583740"/>
        <a:ext cx="9783763" cy="561104"/>
      </dsp:txXfrm>
    </dsp:sp>
    <dsp:sp modelId="{14649293-927C-431A-A5CA-90227E8EEEF9}">
      <dsp:nvSpPr>
        <dsp:cNvPr id="0" name=""/>
        <dsp:cNvSpPr/>
      </dsp:nvSpPr>
      <dsp:spPr>
        <a:xfrm>
          <a:off x="0" y="2144844"/>
          <a:ext cx="4891881" cy="4779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Армия, полиция, суд</a:t>
          </a:r>
          <a:endParaRPr lang="ru-RU" sz="2400" kern="1200" dirty="0"/>
        </a:p>
      </dsp:txBody>
      <dsp:txXfrm>
        <a:off x="0" y="2144844"/>
        <a:ext cx="4891881" cy="477977"/>
      </dsp:txXfrm>
    </dsp:sp>
    <dsp:sp modelId="{32D4C203-94DC-4AC7-9228-21F0DEB00131}">
      <dsp:nvSpPr>
        <dsp:cNvPr id="0" name=""/>
        <dsp:cNvSpPr/>
      </dsp:nvSpPr>
      <dsp:spPr>
        <a:xfrm>
          <a:off x="4891881" y="2144844"/>
          <a:ext cx="4891881" cy="4779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Право на взимание налогов</a:t>
          </a:r>
          <a:endParaRPr lang="ru-RU" sz="2400" kern="1200" dirty="0"/>
        </a:p>
      </dsp:txBody>
      <dsp:txXfrm>
        <a:off x="4891881" y="2144844"/>
        <a:ext cx="4891881" cy="477977"/>
      </dsp:txXfrm>
    </dsp:sp>
    <dsp:sp modelId="{70C5CBDD-43E6-4F7D-B9D0-DD406F7ED321}">
      <dsp:nvSpPr>
        <dsp:cNvPr id="0" name=""/>
        <dsp:cNvSpPr/>
      </dsp:nvSpPr>
      <dsp:spPr>
        <a:xfrm rot="10800000">
          <a:off x="0" y="743"/>
          <a:ext cx="9783763" cy="1598587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Территория с границей</a:t>
          </a:r>
          <a:endParaRPr lang="ru-RU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-10800000">
        <a:off x="0" y="743"/>
        <a:ext cx="9783763" cy="561104"/>
      </dsp:txXfrm>
    </dsp:sp>
    <dsp:sp modelId="{9060A720-1BA4-4C76-A320-9B0EF3330D0A}">
      <dsp:nvSpPr>
        <dsp:cNvPr id="0" name=""/>
        <dsp:cNvSpPr/>
      </dsp:nvSpPr>
      <dsp:spPr>
        <a:xfrm>
          <a:off x="0" y="561847"/>
          <a:ext cx="4891881" cy="4779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Аппарат управления</a:t>
          </a:r>
          <a:endParaRPr lang="ru-RU" sz="2400" kern="1200" dirty="0"/>
        </a:p>
      </dsp:txBody>
      <dsp:txXfrm>
        <a:off x="0" y="561847"/>
        <a:ext cx="4891881" cy="477977"/>
      </dsp:txXfrm>
    </dsp:sp>
    <dsp:sp modelId="{29BA2A63-0EB8-4496-A701-6C21CA652B42}">
      <dsp:nvSpPr>
        <dsp:cNvPr id="0" name=""/>
        <dsp:cNvSpPr/>
      </dsp:nvSpPr>
      <dsp:spPr>
        <a:xfrm>
          <a:off x="4891881" y="561847"/>
          <a:ext cx="4891881" cy="477977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Система права, законодательства</a:t>
          </a:r>
          <a:endParaRPr lang="ru-RU" sz="2400" kern="1200" dirty="0"/>
        </a:p>
      </dsp:txBody>
      <dsp:txXfrm>
        <a:off x="4891881" y="561847"/>
        <a:ext cx="4891881" cy="4779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DFB8-A90F-4A88-9851-C8B7640CD6A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4B2D-D470-4B8C-B9F5-3A72E0B65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005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DFB8-A90F-4A88-9851-C8B7640CD6A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4B2D-D470-4B8C-B9F5-3A72E0B65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522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D22DFB8-A90F-4A88-9851-C8B7640CD6A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BBA14B2D-D470-4B8C-B9F5-3A72E0B65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28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DFB8-A90F-4A88-9851-C8B7640CD6A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4B2D-D470-4B8C-B9F5-3A72E0B65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60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D22DFB8-A90F-4A88-9851-C8B7640CD6A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BA14B2D-D470-4B8C-B9F5-3A72E0B65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57397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DFB8-A90F-4A88-9851-C8B7640CD6A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4B2D-D470-4B8C-B9F5-3A72E0B65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3848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DFB8-A90F-4A88-9851-C8B7640CD6A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4B2D-D470-4B8C-B9F5-3A72E0B65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606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DFB8-A90F-4A88-9851-C8B7640CD6A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4B2D-D470-4B8C-B9F5-3A72E0B65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80708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DFB8-A90F-4A88-9851-C8B7640CD6A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4B2D-D470-4B8C-B9F5-3A72E0B65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13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DFB8-A90F-4A88-9851-C8B7640CD6A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4B2D-D470-4B8C-B9F5-3A72E0B65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613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2DFB8-A90F-4A88-9851-C8B7640CD6A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14B2D-D470-4B8C-B9F5-3A72E0B65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9271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D22DFB8-A90F-4A88-9851-C8B7640CD6AC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BA14B2D-D470-4B8C-B9F5-3A72E0B65D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9709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268079"/>
            <a:ext cx="9144000" cy="1241884"/>
          </a:xfrm>
        </p:spPr>
        <p:txBody>
          <a:bodyPr>
            <a:normAutofit/>
          </a:bodyPr>
          <a:lstStyle/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3785" y="5111262"/>
            <a:ext cx="12098215" cy="1746737"/>
          </a:xfrm>
        </p:spPr>
        <p:txBody>
          <a:bodyPr>
            <a:normAutofit fontScale="92500" lnSpcReduction="10000"/>
          </a:bodyPr>
          <a:lstStyle/>
          <a:p>
            <a:endParaRPr lang="ru-RU" sz="6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 Р.Ф.</a:t>
            </a:r>
            <a:endParaRPr lang="ru-RU" sz="6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www.russia.hr/wp-content/uploads/moscow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85" y="-1"/>
            <a:ext cx="12192000" cy="56270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6753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263270"/>
          </a:xfrm>
        </p:spPr>
        <p:txBody>
          <a:bodyPr>
            <a:normAutofit/>
          </a:bodyPr>
          <a:lstStyle/>
          <a:p>
            <a:pPr algn="ctr"/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Итог урока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5624"/>
            <a:ext cx="11353800" cy="5032375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я узнал…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интересно…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Было трудно…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выполнил задания…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понял, что …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Теперь я могу…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почувствовал…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Урок дал мне для жизни…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Меня удивило…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 захотелось…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788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http://player.myshared.ru/435507/data/images/img1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00443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7558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Что такое Государство?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 – страна, политически организованный народ на территории.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  - организация верховной власти.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 – это особая организация власти и управления, располагающая специальным аппаратом принуждения и способная придавать своим велениям обязательную силу для населения всей страны.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1391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Политическая система-механизм управления обществом.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2116996"/>
              </p:ext>
            </p:extLst>
          </p:nvPr>
        </p:nvGraphicFramePr>
        <p:xfrm>
          <a:off x="1203325" y="2011363"/>
          <a:ext cx="9783763" cy="4206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166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4"/>
          <p:cNvSpPr>
            <a:spLocks noChangeArrowheads="1" noChangeShapeType="1" noTextEdit="1"/>
          </p:cNvSpPr>
          <p:nvPr/>
        </p:nvSpPr>
        <p:spPr bwMode="auto">
          <a:xfrm>
            <a:off x="1524001" y="260350"/>
            <a:ext cx="9706708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9050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rgbClr val="CC99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государства</a:t>
            </a:r>
          </a:p>
        </p:txBody>
      </p:sp>
      <p:sp>
        <p:nvSpPr>
          <p:cNvPr id="15363" name="Line 5"/>
          <p:cNvSpPr>
            <a:spLocks noChangeShapeType="1"/>
          </p:cNvSpPr>
          <p:nvPr/>
        </p:nvSpPr>
        <p:spPr bwMode="auto">
          <a:xfrm flipH="1">
            <a:off x="4079876" y="836613"/>
            <a:ext cx="504825" cy="431800"/>
          </a:xfrm>
          <a:prstGeom prst="line">
            <a:avLst/>
          </a:prstGeom>
          <a:noFill/>
          <a:ln w="28575">
            <a:solidFill>
              <a:srgbClr val="CC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4" name="Line 6"/>
          <p:cNvSpPr>
            <a:spLocks noChangeShapeType="1"/>
          </p:cNvSpPr>
          <p:nvPr/>
        </p:nvSpPr>
        <p:spPr bwMode="auto">
          <a:xfrm>
            <a:off x="6527801" y="836613"/>
            <a:ext cx="504825" cy="431800"/>
          </a:xfrm>
          <a:prstGeom prst="line">
            <a:avLst/>
          </a:prstGeom>
          <a:noFill/>
          <a:ln w="28575">
            <a:solidFill>
              <a:srgbClr val="CC0066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77831" name="AutoShape 7"/>
          <p:cNvSpPr>
            <a:spLocks noChangeArrowheads="1"/>
          </p:cNvSpPr>
          <p:nvPr/>
        </p:nvSpPr>
        <p:spPr bwMode="auto">
          <a:xfrm>
            <a:off x="2063750" y="1268413"/>
            <a:ext cx="2376488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CC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Внутренние</a:t>
            </a:r>
          </a:p>
        </p:txBody>
      </p:sp>
      <p:sp>
        <p:nvSpPr>
          <p:cNvPr id="77832" name="AutoShape 8"/>
          <p:cNvSpPr>
            <a:spLocks noChangeArrowheads="1"/>
          </p:cNvSpPr>
          <p:nvPr/>
        </p:nvSpPr>
        <p:spPr bwMode="auto">
          <a:xfrm>
            <a:off x="6311901" y="1268413"/>
            <a:ext cx="2663825" cy="6477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rgbClr val="CC0066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800" b="1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Внешние</a:t>
            </a:r>
          </a:p>
        </p:txBody>
      </p:sp>
      <p:sp>
        <p:nvSpPr>
          <p:cNvPr id="77833" name="Rectangle 9" descr="Букет"/>
          <p:cNvSpPr>
            <a:spLocks noChangeArrowheads="1"/>
          </p:cNvSpPr>
          <p:nvPr/>
        </p:nvSpPr>
        <p:spPr bwMode="auto">
          <a:xfrm>
            <a:off x="328246" y="2060576"/>
            <a:ext cx="5335954" cy="4387116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Char char="-"/>
            </a:pPr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Законотворческая;</a:t>
            </a:r>
          </a:p>
          <a:p>
            <a:pPr algn="ctr">
              <a:buFontTx/>
              <a:buChar char="-"/>
            </a:pPr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Экономическая;</a:t>
            </a:r>
          </a:p>
          <a:p>
            <a:pPr algn="ctr">
              <a:buFontTx/>
              <a:buChar char="-"/>
            </a:pPr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Социальная;</a:t>
            </a:r>
          </a:p>
          <a:p>
            <a:pPr algn="ctr">
              <a:buFontTx/>
              <a:buChar char="-"/>
            </a:pPr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Обеспечение правопорядка;</a:t>
            </a:r>
          </a:p>
          <a:p>
            <a:pPr algn="ctr">
              <a:buFontTx/>
              <a:buChar char="-"/>
            </a:pPr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Защита существующего</a:t>
            </a:r>
          </a:p>
          <a:p>
            <a:pPr algn="ctr"/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общественного строя от</a:t>
            </a:r>
          </a:p>
          <a:p>
            <a:pPr algn="ctr"/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внутренних </a:t>
            </a:r>
          </a:p>
          <a:p>
            <a:pPr algn="ctr"/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деструктивных сил;</a:t>
            </a:r>
          </a:p>
          <a:p>
            <a:pPr algn="ctr"/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Культурно-воспитательная, </a:t>
            </a:r>
          </a:p>
          <a:p>
            <a:pPr algn="ctr"/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пропагандистская.</a:t>
            </a:r>
          </a:p>
          <a:p>
            <a:pPr algn="ctr"/>
            <a:endParaRPr lang="ru-RU" sz="2000" b="1" dirty="0">
              <a:solidFill>
                <a:srgbClr val="3232C6"/>
              </a:solidFill>
            </a:endParaRPr>
          </a:p>
        </p:txBody>
      </p:sp>
      <p:sp>
        <p:nvSpPr>
          <p:cNvPr id="77834" name="Rectangle 10" descr="Букет"/>
          <p:cNvSpPr>
            <a:spLocks noChangeArrowheads="1"/>
          </p:cNvSpPr>
          <p:nvPr/>
        </p:nvSpPr>
        <p:spPr bwMode="auto">
          <a:xfrm>
            <a:off x="6256522" y="2060576"/>
            <a:ext cx="5438408" cy="4387116"/>
          </a:xfrm>
          <a:prstGeom prst="rect">
            <a:avLst/>
          </a:prstGeom>
          <a:blipFill dpi="0" rotWithShape="1">
            <a:blip r:embed="rId2" cstate="print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buFontTx/>
              <a:buChar char="-"/>
            </a:pPr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Обеспечение внешней </a:t>
            </a:r>
          </a:p>
          <a:p>
            <a:pPr algn="ctr"/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безопасности и целостности</a:t>
            </a:r>
          </a:p>
          <a:p>
            <a:pPr algn="ctr"/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государства, его</a:t>
            </a:r>
          </a:p>
          <a:p>
            <a:pPr algn="ctr"/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независимости;</a:t>
            </a:r>
          </a:p>
          <a:p>
            <a:pPr algn="ctr">
              <a:buFontTx/>
              <a:buChar char="-"/>
            </a:pPr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Сотрудничество с другими</a:t>
            </a:r>
          </a:p>
          <a:p>
            <a:pPr algn="ctr"/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государствами;</a:t>
            </a:r>
          </a:p>
          <a:p>
            <a:pPr algn="ctr">
              <a:buFontTx/>
              <a:buChar char="-"/>
            </a:pPr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Участие в решении</a:t>
            </a:r>
          </a:p>
          <a:p>
            <a:pPr algn="ctr"/>
            <a:r>
              <a:rPr lang="ru-RU" sz="2400" b="1" dirty="0">
                <a:solidFill>
                  <a:srgbClr val="3232C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глобальных проблем.</a:t>
            </a:r>
          </a:p>
        </p:txBody>
      </p:sp>
    </p:spTree>
    <p:extLst>
      <p:ext uri="{BB962C8B-B14F-4D97-AF65-F5344CB8AC3E}">
        <p14:creationId xmlns:p14="http://schemas.microsoft.com/office/powerpoint/2010/main" val="4116365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7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7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7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78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1" grpId="0" animBg="1"/>
      <p:bldP spid="77832" grpId="0" animBg="1"/>
      <p:bldP spid="77833" grpId="0" animBg="1"/>
      <p:bldP spid="7783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19288" y="260350"/>
            <a:ext cx="8153400" cy="1143000"/>
          </a:xfrm>
        </p:spPr>
        <p:txBody>
          <a:bodyPr/>
          <a:lstStyle/>
          <a:p>
            <a:pPr algn="ctr" eaLnBrk="1" hangingPunct="1"/>
            <a:r>
              <a:rPr lang="ru-RU" smtClean="0"/>
              <a:t>Элементы государства</a:t>
            </a:r>
          </a:p>
        </p:txBody>
      </p:sp>
      <p:sp>
        <p:nvSpPr>
          <p:cNvPr id="68613" name="Oval 5"/>
          <p:cNvSpPr>
            <a:spLocks noChangeArrowheads="1"/>
          </p:cNvSpPr>
          <p:nvPr/>
        </p:nvSpPr>
        <p:spPr bwMode="auto">
          <a:xfrm>
            <a:off x="4511676" y="2943226"/>
            <a:ext cx="3095625" cy="11525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Государство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351088" y="1341438"/>
            <a:ext cx="2881312" cy="1655762"/>
            <a:chOff x="521" y="845"/>
            <a:chExt cx="1815" cy="1043"/>
          </a:xfrm>
        </p:grpSpPr>
        <p:sp>
          <p:nvSpPr>
            <p:cNvPr id="14359" name="Rectangle 6"/>
            <p:cNvSpPr>
              <a:spLocks noChangeArrowheads="1"/>
            </p:cNvSpPr>
            <p:nvPr/>
          </p:nvSpPr>
          <p:spPr bwMode="auto">
            <a:xfrm>
              <a:off x="521" y="845"/>
              <a:ext cx="1497" cy="6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Представительные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органы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(парламент)</a:t>
              </a:r>
            </a:p>
          </p:txBody>
        </p:sp>
        <p:sp>
          <p:nvSpPr>
            <p:cNvPr id="14360" name="Line 13"/>
            <p:cNvSpPr>
              <a:spLocks noChangeShapeType="1"/>
            </p:cNvSpPr>
            <p:nvPr/>
          </p:nvSpPr>
          <p:spPr bwMode="auto">
            <a:xfrm flipH="1" flipV="1">
              <a:off x="1746" y="1480"/>
              <a:ext cx="590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1774825" y="2924176"/>
            <a:ext cx="2736850" cy="1008063"/>
            <a:chOff x="158" y="1842"/>
            <a:chExt cx="1724" cy="635"/>
          </a:xfrm>
        </p:grpSpPr>
        <p:sp>
          <p:nvSpPr>
            <p:cNvPr id="14357" name="Rectangle 8"/>
            <p:cNvSpPr>
              <a:spLocks noChangeArrowheads="1"/>
            </p:cNvSpPr>
            <p:nvPr/>
          </p:nvSpPr>
          <p:spPr bwMode="auto">
            <a:xfrm>
              <a:off x="158" y="1842"/>
              <a:ext cx="1497" cy="6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Надзорно</a:t>
              </a:r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контрольные 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органы</a:t>
              </a:r>
            </a:p>
          </p:txBody>
        </p:sp>
        <p:sp>
          <p:nvSpPr>
            <p:cNvPr id="14358" name="Line 14"/>
            <p:cNvSpPr>
              <a:spLocks noChangeShapeType="1"/>
            </p:cNvSpPr>
            <p:nvPr/>
          </p:nvSpPr>
          <p:spPr bwMode="auto">
            <a:xfrm flipH="1">
              <a:off x="1655" y="2160"/>
              <a:ext cx="22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208214" y="3860800"/>
            <a:ext cx="2592387" cy="1728788"/>
            <a:chOff x="431" y="2432"/>
            <a:chExt cx="1633" cy="1089"/>
          </a:xfrm>
        </p:grpSpPr>
        <p:sp>
          <p:nvSpPr>
            <p:cNvPr id="14355" name="Rectangle 10"/>
            <p:cNvSpPr>
              <a:spLocks noChangeArrowheads="1"/>
            </p:cNvSpPr>
            <p:nvPr/>
          </p:nvSpPr>
          <p:spPr bwMode="auto">
            <a:xfrm>
              <a:off x="431" y="2886"/>
              <a:ext cx="1497" cy="6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Органы охраны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общественного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порядка</a:t>
              </a:r>
            </a:p>
          </p:txBody>
        </p:sp>
        <p:sp>
          <p:nvSpPr>
            <p:cNvPr id="14356" name="Line 15"/>
            <p:cNvSpPr>
              <a:spLocks noChangeShapeType="1"/>
            </p:cNvSpPr>
            <p:nvPr/>
          </p:nvSpPr>
          <p:spPr bwMode="auto">
            <a:xfrm flipH="1">
              <a:off x="1610" y="2432"/>
              <a:ext cx="454" cy="4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6672263" y="1341438"/>
            <a:ext cx="2736850" cy="1655762"/>
            <a:chOff x="3243" y="845"/>
            <a:chExt cx="1724" cy="1043"/>
          </a:xfrm>
        </p:grpSpPr>
        <p:sp>
          <p:nvSpPr>
            <p:cNvPr id="14353" name="Rectangle 7"/>
            <p:cNvSpPr>
              <a:spLocks noChangeArrowheads="1"/>
            </p:cNvSpPr>
            <p:nvPr/>
          </p:nvSpPr>
          <p:spPr bwMode="auto">
            <a:xfrm>
              <a:off x="3470" y="845"/>
              <a:ext cx="1497" cy="6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Вооруженные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силы</a:t>
              </a:r>
            </a:p>
          </p:txBody>
        </p:sp>
        <p:sp>
          <p:nvSpPr>
            <p:cNvPr id="14354" name="Line 16"/>
            <p:cNvSpPr>
              <a:spLocks noChangeShapeType="1"/>
            </p:cNvSpPr>
            <p:nvPr/>
          </p:nvSpPr>
          <p:spPr bwMode="auto">
            <a:xfrm flipV="1">
              <a:off x="3243" y="1480"/>
              <a:ext cx="453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7608888" y="2924176"/>
            <a:ext cx="2735262" cy="1008063"/>
            <a:chOff x="3833" y="1842"/>
            <a:chExt cx="1723" cy="635"/>
          </a:xfrm>
        </p:grpSpPr>
        <p:sp>
          <p:nvSpPr>
            <p:cNvPr id="14351" name="Rectangle 9"/>
            <p:cNvSpPr>
              <a:spLocks noChangeArrowheads="1"/>
            </p:cNvSpPr>
            <p:nvPr/>
          </p:nvSpPr>
          <p:spPr bwMode="auto">
            <a:xfrm>
              <a:off x="4059" y="1842"/>
              <a:ext cx="1497" cy="6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Судебная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система</a:t>
              </a:r>
            </a:p>
          </p:txBody>
        </p:sp>
        <p:sp>
          <p:nvSpPr>
            <p:cNvPr id="14352" name="Line 17"/>
            <p:cNvSpPr>
              <a:spLocks noChangeShapeType="1"/>
            </p:cNvSpPr>
            <p:nvPr/>
          </p:nvSpPr>
          <p:spPr bwMode="auto">
            <a:xfrm>
              <a:off x="3833" y="2205"/>
              <a:ext cx="22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943476" y="4076700"/>
            <a:ext cx="2447925" cy="1944688"/>
            <a:chOff x="2154" y="2568"/>
            <a:chExt cx="1542" cy="1225"/>
          </a:xfrm>
        </p:grpSpPr>
        <p:sp>
          <p:nvSpPr>
            <p:cNvPr id="14349" name="Rectangle 11"/>
            <p:cNvSpPr>
              <a:spLocks noChangeArrowheads="1"/>
            </p:cNvSpPr>
            <p:nvPr/>
          </p:nvSpPr>
          <p:spPr bwMode="auto">
            <a:xfrm>
              <a:off x="2154" y="2840"/>
              <a:ext cx="1542" cy="953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Исполнительно-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распорядительные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органы: президент,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премьер,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правительство</a:t>
              </a:r>
            </a:p>
          </p:txBody>
        </p:sp>
        <p:sp>
          <p:nvSpPr>
            <p:cNvPr id="14350" name="Line 18"/>
            <p:cNvSpPr>
              <a:spLocks noChangeShapeType="1"/>
            </p:cNvSpPr>
            <p:nvPr/>
          </p:nvSpPr>
          <p:spPr bwMode="auto">
            <a:xfrm>
              <a:off x="2880" y="2568"/>
              <a:ext cx="0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25"/>
          <p:cNvGrpSpPr>
            <a:grpSpLocks/>
          </p:cNvGrpSpPr>
          <p:nvPr/>
        </p:nvGrpSpPr>
        <p:grpSpPr bwMode="auto">
          <a:xfrm>
            <a:off x="7319964" y="3860801"/>
            <a:ext cx="2808287" cy="1655763"/>
            <a:chOff x="3651" y="2432"/>
            <a:chExt cx="1769" cy="1043"/>
          </a:xfrm>
        </p:grpSpPr>
        <p:sp>
          <p:nvSpPr>
            <p:cNvPr id="14347" name="Rectangle 12"/>
            <p:cNvSpPr>
              <a:spLocks noChangeArrowheads="1"/>
            </p:cNvSpPr>
            <p:nvPr/>
          </p:nvSpPr>
          <p:spPr bwMode="auto">
            <a:xfrm>
              <a:off x="3923" y="2840"/>
              <a:ext cx="1497" cy="63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Органы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государственной</a:t>
              </a:r>
            </a:p>
            <a:p>
              <a:pPr algn="ctr"/>
              <a:r>
                <a:rPr lang="ru-RU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безопасности</a:t>
              </a:r>
            </a:p>
          </p:txBody>
        </p:sp>
        <p:sp>
          <p:nvSpPr>
            <p:cNvPr id="14348" name="Line 19"/>
            <p:cNvSpPr>
              <a:spLocks noChangeShapeType="1"/>
            </p:cNvSpPr>
            <p:nvPr/>
          </p:nvSpPr>
          <p:spPr bwMode="auto">
            <a:xfrm>
              <a:off x="3651" y="2432"/>
              <a:ext cx="499" cy="40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241121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8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8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0" grpId="0"/>
      <p:bldP spid="686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Символы государственной власти.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символика России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69841"/>
            <a:ext cx="5650523" cy="518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im0-tub-ru.yandex.net/i?id=273279b135201462d7654ba0d0b18417&amp;n=2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0524" y="1469843"/>
            <a:ext cx="6822830" cy="518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5457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Российская Федерация.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http://dg52.mycdn.me/getImage?photoId=492427134875&amp;photoType=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56806" y="2286000"/>
            <a:ext cx="48768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619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6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государства</a:t>
            </a:r>
            <a:endParaRPr lang="ru-RU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1571684"/>
              </p:ext>
            </p:extLst>
          </p:nvPr>
        </p:nvGraphicFramePr>
        <p:xfrm>
          <a:off x="1203325" y="2011363"/>
          <a:ext cx="9783763" cy="4206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9867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WordArt 5" descr="Белый мрамор"/>
          <p:cNvSpPr>
            <a:spLocks noChangeArrowheads="1" noChangeShapeType="1" noTextEdit="1"/>
          </p:cNvSpPr>
          <p:nvPr/>
        </p:nvSpPr>
        <p:spPr bwMode="auto">
          <a:xfrm>
            <a:off x="3719513" y="404814"/>
            <a:ext cx="483870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Правовое государство</a:t>
            </a:r>
          </a:p>
        </p:txBody>
      </p:sp>
      <p:sp>
        <p:nvSpPr>
          <p:cNvPr id="63494" name="AutoShape 6"/>
          <p:cNvSpPr>
            <a:spLocks noChangeArrowheads="1"/>
          </p:cNvSpPr>
          <p:nvPr/>
        </p:nvSpPr>
        <p:spPr bwMode="auto">
          <a:xfrm>
            <a:off x="375138" y="1268413"/>
            <a:ext cx="11605847" cy="1439862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r>
              <a:rPr lang="ru-RU" sz="2800" dirty="0">
                <a:solidFill>
                  <a:srgbClr val="9966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Такая организация политической власти, которая создает условия для </a:t>
            </a:r>
          </a:p>
          <a:p>
            <a:r>
              <a:rPr lang="ru-RU" sz="2800" dirty="0">
                <a:solidFill>
                  <a:srgbClr val="9966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полного осуществления прав и свобод человека, а также для </a:t>
            </a:r>
          </a:p>
          <a:p>
            <a:r>
              <a:rPr lang="ru-RU" sz="2800" dirty="0">
                <a:solidFill>
                  <a:srgbClr val="9966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последовательного связывания с помощью права механизма </a:t>
            </a:r>
          </a:p>
          <a:p>
            <a:r>
              <a:rPr lang="ru-RU" sz="2800" dirty="0">
                <a:solidFill>
                  <a:srgbClr val="9966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государства в целях ограждения его от злоупотреблений со стороны </a:t>
            </a:r>
          </a:p>
          <a:p>
            <a:r>
              <a:rPr lang="ru-RU" sz="2800" dirty="0">
                <a:solidFill>
                  <a:srgbClr val="9966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власть имущих</a:t>
            </a:r>
          </a:p>
        </p:txBody>
      </p:sp>
      <p:sp>
        <p:nvSpPr>
          <p:cNvPr id="63495" name="Rectangle 7"/>
          <p:cNvSpPr>
            <a:spLocks noChangeArrowheads="1"/>
          </p:cNvSpPr>
          <p:nvPr/>
        </p:nvSpPr>
        <p:spPr bwMode="auto">
          <a:xfrm>
            <a:off x="4440238" y="2708275"/>
            <a:ext cx="2735262" cy="433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000" b="1">
                <a:solidFill>
                  <a:srgbClr val="996633"/>
                </a:solidFill>
              </a:rPr>
              <a:t>Принципы</a:t>
            </a:r>
          </a:p>
        </p:txBody>
      </p:sp>
      <p:sp>
        <p:nvSpPr>
          <p:cNvPr id="63496" name="Rectangle 8"/>
          <p:cNvSpPr>
            <a:spLocks noChangeArrowheads="1"/>
          </p:cNvSpPr>
          <p:nvPr/>
        </p:nvSpPr>
        <p:spPr bwMode="auto">
          <a:xfrm>
            <a:off x="1847851" y="3213100"/>
            <a:ext cx="8208963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Верховенство права и закона в обществе</a:t>
            </a:r>
            <a:r>
              <a:rPr lang="ru-RU" dirty="0">
                <a:solidFill>
                  <a:srgbClr val="CC0066"/>
                </a:solidFill>
              </a:rPr>
              <a:t>;</a:t>
            </a:r>
          </a:p>
        </p:txBody>
      </p:sp>
      <p:sp>
        <p:nvSpPr>
          <p:cNvPr id="63497" name="Rectangle 9"/>
          <p:cNvSpPr>
            <a:spLocks noChangeArrowheads="1"/>
          </p:cNvSpPr>
          <p:nvPr/>
        </p:nvSpPr>
        <p:spPr bwMode="auto">
          <a:xfrm>
            <a:off x="1847851" y="3751263"/>
            <a:ext cx="8208963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/>
              <a:t>Обеспечение прав и свобод граждан;</a:t>
            </a:r>
          </a:p>
        </p:txBody>
      </p:sp>
      <p:sp>
        <p:nvSpPr>
          <p:cNvPr id="63498" name="Rectangle 10"/>
          <p:cNvSpPr>
            <a:spLocks noChangeArrowheads="1"/>
          </p:cNvSpPr>
          <p:nvPr/>
        </p:nvSpPr>
        <p:spPr bwMode="auto">
          <a:xfrm>
            <a:off x="1847851" y="4298950"/>
            <a:ext cx="8208963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rgbClr val="CC0066"/>
                </a:solidFill>
              </a:rPr>
              <a:t>Взаимная ответственность гражданина и государства;</a:t>
            </a:r>
          </a:p>
        </p:txBody>
      </p:sp>
      <p:sp>
        <p:nvSpPr>
          <p:cNvPr id="63499" name="Rectangle 11"/>
          <p:cNvSpPr>
            <a:spLocks noChangeArrowheads="1"/>
          </p:cNvSpPr>
          <p:nvPr/>
        </p:nvSpPr>
        <p:spPr bwMode="auto">
          <a:xfrm>
            <a:off x="1847851" y="4846638"/>
            <a:ext cx="8208963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>
                <a:solidFill>
                  <a:srgbClr val="CC0066"/>
                </a:solidFill>
              </a:rPr>
              <a:t>Разделение государственных властей;</a:t>
            </a:r>
          </a:p>
        </p:txBody>
      </p:sp>
      <p:sp>
        <p:nvSpPr>
          <p:cNvPr id="63500" name="Rectangle 12"/>
          <p:cNvSpPr>
            <a:spLocks noChangeArrowheads="1"/>
          </p:cNvSpPr>
          <p:nvPr/>
        </p:nvSpPr>
        <p:spPr bwMode="auto">
          <a:xfrm>
            <a:off x="1847851" y="5392738"/>
            <a:ext cx="8208963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Равенство всех перед законом и судом</a:t>
            </a:r>
            <a:r>
              <a:rPr lang="ru-RU" dirty="0"/>
              <a:t>;</a:t>
            </a:r>
          </a:p>
        </p:txBody>
      </p:sp>
      <p:sp>
        <p:nvSpPr>
          <p:cNvPr id="63501" name="Rectangle 13"/>
          <p:cNvSpPr>
            <a:spLocks noChangeArrowheads="1"/>
          </p:cNvSpPr>
          <p:nvPr/>
        </p:nvSpPr>
        <p:spPr bwMode="auto">
          <a:xfrm>
            <a:off x="1847851" y="5880100"/>
            <a:ext cx="8208963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Самостоятельность, независимость суда, подчиненного только закону;</a:t>
            </a:r>
          </a:p>
        </p:txBody>
      </p:sp>
      <p:sp>
        <p:nvSpPr>
          <p:cNvPr id="63502" name="Rectangle 14"/>
          <p:cNvSpPr>
            <a:spLocks noChangeArrowheads="1"/>
          </p:cNvSpPr>
          <p:nvPr/>
        </p:nvSpPr>
        <p:spPr bwMode="auto">
          <a:xfrm>
            <a:off x="1847851" y="6426200"/>
            <a:ext cx="8208963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dirty="0">
                <a:solidFill>
                  <a:srgbClr val="CC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 норм международного права</a:t>
            </a:r>
            <a:r>
              <a:rPr lang="ru-RU" dirty="0">
                <a:solidFill>
                  <a:srgbClr val="CC0066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5012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3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3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3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3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3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63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63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4" grpId="0" animBg="1"/>
      <p:bldP spid="63495" grpId="0" animBg="1"/>
      <p:bldP spid="63496" grpId="0" animBg="1"/>
      <p:bldP spid="63497" grpId="0" animBg="1"/>
      <p:bldP spid="63498" grpId="0" animBg="1"/>
      <p:bldP spid="63499" grpId="0" animBg="1"/>
      <p:bldP spid="63500" grpId="0" animBg="1"/>
      <p:bldP spid="63501" grpId="0" animBg="1"/>
      <p:bldP spid="6350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лосы">
  <a:themeElements>
    <a:clrScheme name="Полосы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Полосы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Полосы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Окаймление</Template>
  <TotalTime>83</TotalTime>
  <Words>306</Words>
  <Application>Microsoft Office PowerPoint</Application>
  <PresentationFormat>Широкоэкранный</PresentationFormat>
  <Paragraphs>93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Corbel</vt:lpstr>
      <vt:lpstr>Times New Roman</vt:lpstr>
      <vt:lpstr>Wingdings</vt:lpstr>
      <vt:lpstr>Полосы</vt:lpstr>
      <vt:lpstr>Презентация PowerPoint</vt:lpstr>
      <vt:lpstr> Что такое Государство?</vt:lpstr>
      <vt:lpstr>Политическая система-механизм управления обществом.</vt:lpstr>
      <vt:lpstr>Презентация PowerPoint</vt:lpstr>
      <vt:lpstr>Элементы государства</vt:lpstr>
      <vt:lpstr>Символы государственной власти.</vt:lpstr>
      <vt:lpstr>Российская Федерация.</vt:lpstr>
      <vt:lpstr>Признаки государства</vt:lpstr>
      <vt:lpstr>Презентация PowerPoint</vt:lpstr>
      <vt:lpstr>Итог урока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Нина</dc:creator>
  <cp:lastModifiedBy>Нина</cp:lastModifiedBy>
  <cp:revision>10</cp:revision>
  <dcterms:created xsi:type="dcterms:W3CDTF">2015-10-25T18:35:17Z</dcterms:created>
  <dcterms:modified xsi:type="dcterms:W3CDTF">2015-10-25T19:59:07Z</dcterms:modified>
</cp:coreProperties>
</file>