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88" r:id="rId5"/>
    <p:sldId id="269" r:id="rId6"/>
    <p:sldId id="263" r:id="rId7"/>
    <p:sldId id="265" r:id="rId8"/>
    <p:sldId id="276" r:id="rId9"/>
    <p:sldId id="275" r:id="rId10"/>
    <p:sldId id="261" r:id="rId11"/>
    <p:sldId id="287" r:id="rId12"/>
    <p:sldId id="266" r:id="rId13"/>
    <p:sldId id="267" r:id="rId14"/>
    <p:sldId id="268" r:id="rId15"/>
    <p:sldId id="284" r:id="rId16"/>
    <p:sldId id="289" r:id="rId17"/>
    <p:sldId id="270" r:id="rId18"/>
    <p:sldId id="290" r:id="rId19"/>
    <p:sldId id="291" r:id="rId20"/>
    <p:sldId id="271" r:id="rId21"/>
    <p:sldId id="272" r:id="rId22"/>
    <p:sldId id="292" r:id="rId23"/>
    <p:sldId id="273" r:id="rId24"/>
    <p:sldId id="259" r:id="rId25"/>
    <p:sldId id="293" r:id="rId26"/>
    <p:sldId id="274" r:id="rId27"/>
    <p:sldId id="278" r:id="rId28"/>
    <p:sldId id="285" r:id="rId29"/>
    <p:sldId id="277" r:id="rId30"/>
    <p:sldId id="283" r:id="rId31"/>
    <p:sldId id="294" r:id="rId32"/>
    <p:sldId id="281" r:id="rId33"/>
    <p:sldId id="282" r:id="rId34"/>
    <p:sldId id="279" r:id="rId35"/>
    <p:sldId id="280" r:id="rId36"/>
    <p:sldId id="295" r:id="rId37"/>
    <p:sldId id="286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6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413329"/>
            <a:ext cx="3682752" cy="5890666"/>
          </a:xfr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Уруков </a:t>
            </a:r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Валентин </a:t>
            </a:r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Алексеевич</a:t>
            </a:r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(</a:t>
            </a:r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1935-1978гг)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7" name="Picture 3" descr="C:\Users\Школа №48\Desktop\Новая папка (7)\1935-19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0" y="476673"/>
            <a:ext cx="4359903" cy="58326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1248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Школа №48\Desktop\Новая папка (7)\anypics.ru-285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6711"/>
            <a:ext cx="11592679" cy="72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1115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Школа №48\Desktop\Новая папка (7)\look.com.ua-766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-764768"/>
            <a:ext cx="11295384" cy="806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61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778" y="-99391"/>
            <a:ext cx="11131827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484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34296"/>
            <a:ext cx="10334922" cy="6889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6002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Школа №48\Desktop\Новая папка (7)\vetvi-sosny-17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650" y="0"/>
            <a:ext cx="10393299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2197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240" y="-243408"/>
            <a:ext cx="10099790" cy="72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7107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Школа №48\Desktop\Новая папка (7)\76823324_3303834_4206643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744" y="-1581582"/>
            <a:ext cx="11989952" cy="897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5675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60965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Школа №48\Desktop\Новая папка (7)\berezy_les_roscha_derevya_zelenyy_leto_priroda_1680x1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720" y="-1467544"/>
            <a:ext cx="14171174" cy="885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8704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Школа №48\Desktop\Новая папка (7)\4f66ee35d7d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944" y="-747464"/>
            <a:ext cx="9361040" cy="899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736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9032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17029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608" y="-16202"/>
            <a:ext cx="9282608" cy="696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0887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459432"/>
            <a:ext cx="10624034" cy="748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93729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Школа №48\Desktop\Новая папка (7)\16934338_583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409" y="-315416"/>
            <a:ext cx="11162444" cy="741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4090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5035" y="-243408"/>
            <a:ext cx="10711611" cy="727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02551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0"/>
            <a:ext cx="10190040" cy="738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0112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Школа №48\Desktop\Новая папка (7)\0_49795_14f4f890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216" y="-507424"/>
            <a:ext cx="9350176" cy="787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11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77648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171400"/>
            <a:ext cx="10544100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36082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Школа №48\Desktop\Новая папка (7)\MtrvLbcNe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283" y="-193712"/>
            <a:ext cx="9660565" cy="72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48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35000" cy="1000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9113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Школа №48\Desktop\Новая папка (7)\20150708_2111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7257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25006"/>
            <a:ext cx="9943903" cy="6883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1326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Школа №48\Desktop\Новая папка (7)\f36aqdmPFA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249" y="23728"/>
            <a:ext cx="9910777" cy="730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66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Школа №48\Desktop\Новая папка (7)\Nizhneudins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3856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680" y="-315416"/>
            <a:ext cx="10983943" cy="7374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593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513438"/>
            <a:ext cx="9828584" cy="73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1090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7" name="Picture 3" descr="C:\Users\Школа №48\Desktop\Новая папка (7)\image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5305" y="0"/>
            <a:ext cx="10739305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7084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Школа №48\Desktop\Новая папка (7)\ghayxN_ulS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6528" y="0"/>
            <a:ext cx="10817863" cy="718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2924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4829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Школа №48\Desktop\Новая папка (7)\burnaya_reka_kustarnik_1920x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8840" y="-1827584"/>
            <a:ext cx="18288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17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465" y="-77862"/>
            <a:ext cx="9265465" cy="693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30605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Школа №48\Desktop\Новая папка (7)\05e6d85b669ed0e3b1b2ba4348fe5e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406" y="-23624"/>
            <a:ext cx="10729042" cy="712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7301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3128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10369152" cy="690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5674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8714" y="-315416"/>
            <a:ext cx="11507297" cy="802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5775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3</Words>
  <Application>Microsoft Office PowerPoint</Application>
  <PresentationFormat>Экран (4:3)</PresentationFormat>
  <Paragraphs>1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Уруков Валентин Алексеевич (1935-1978гг)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Уруков Валентин Алексеевич</dc:title>
  <dc:creator>Turbo</dc:creator>
  <cp:lastModifiedBy>Школа №48</cp:lastModifiedBy>
  <cp:revision>10</cp:revision>
  <dcterms:created xsi:type="dcterms:W3CDTF">2015-10-20T10:25:24Z</dcterms:created>
  <dcterms:modified xsi:type="dcterms:W3CDTF">2015-10-23T06:49:10Z</dcterms:modified>
</cp:coreProperties>
</file>