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56" r:id="rId3"/>
    <p:sldId id="257" r:id="rId4"/>
    <p:sldId id="258" r:id="rId5"/>
    <p:sldId id="272" r:id="rId6"/>
    <p:sldId id="259" r:id="rId7"/>
    <p:sldId id="264" r:id="rId8"/>
    <p:sldId id="273" r:id="rId9"/>
    <p:sldId id="271" r:id="rId10"/>
    <p:sldId id="274" r:id="rId11"/>
    <p:sldId id="269" r:id="rId12"/>
    <p:sldId id="270" r:id="rId13"/>
    <p:sldId id="260" r:id="rId14"/>
    <p:sldId id="261" r:id="rId15"/>
    <p:sldId id="263" r:id="rId16"/>
    <p:sldId id="262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700808"/>
            <a:ext cx="8007192" cy="286232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«ЭТОТ ДЕНЬ </a:t>
            </a:r>
          </a:p>
          <a:p>
            <a:pPr algn="ctr"/>
            <a:r>
              <a:rPr lang="ru-RU" sz="6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ПРИБЛИЖАЛИ </a:t>
            </a:r>
          </a:p>
          <a:p>
            <a:pPr algn="ctr"/>
            <a:r>
              <a:rPr lang="ru-RU" sz="6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МОГЛИ…»</a:t>
            </a:r>
            <a:endParaRPr lang="ru-RU" sz="6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92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предм.нед\kapituliacyja-germanii-12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570"/>
            <a:ext cx="8784976" cy="63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8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предм.нед\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8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предм.нед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8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редм.нед\ff8a0413d0VvSWh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4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редм.нед\2518_189541986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5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предм.нед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71441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736039"/>
            <a:ext cx="268631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Евгений</a:t>
            </a:r>
          </a:p>
          <a:p>
            <a:pPr algn="ctr"/>
            <a:r>
              <a:rPr lang="ru-RU" sz="4000" b="1" dirty="0" smtClean="0"/>
              <a:t>Петрович</a:t>
            </a:r>
          </a:p>
          <a:p>
            <a:pPr algn="ctr"/>
            <a:r>
              <a:rPr lang="ru-RU" sz="4000" b="1" dirty="0" err="1" smtClean="0"/>
              <a:t>Чуров</a:t>
            </a:r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гидролог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редм.нед\51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1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предм.нед\wow_10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" y="260648"/>
            <a:ext cx="9025715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8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предм.нед\0200370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17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предм.нед\1372183704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0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едм.нед\50899444_fers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470935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00808"/>
            <a:ext cx="3003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Александр</a:t>
            </a:r>
          </a:p>
          <a:p>
            <a:pPr algn="ctr"/>
            <a:r>
              <a:rPr lang="ru-RU" sz="2800" b="1" dirty="0" smtClean="0"/>
              <a:t>Евгеньевич ФЕРСМАН</a:t>
            </a:r>
          </a:p>
          <a:p>
            <a:pPr algn="ctr"/>
            <a:r>
              <a:rPr lang="ru-RU" sz="2800" b="1" dirty="0" smtClean="0"/>
              <a:t>Академик</a:t>
            </a:r>
          </a:p>
          <a:p>
            <a:pPr algn="ctr"/>
            <a:r>
              <a:rPr lang="ru-RU" sz="2800" b="1" dirty="0"/>
              <a:t>Г</a:t>
            </a:r>
            <a:r>
              <a:rPr lang="ru-RU" sz="2800" b="1" dirty="0" smtClean="0"/>
              <a:t>еохимик</a:t>
            </a:r>
          </a:p>
          <a:p>
            <a:pPr algn="ctr"/>
            <a:r>
              <a:rPr lang="ru-RU" sz="2800" b="1" dirty="0" smtClean="0"/>
              <a:t>Минералог.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261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предм.нед\62253314_HolostjakovGeorNi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7383"/>
            <a:ext cx="505274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628800"/>
            <a:ext cx="34008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ХОЛОСТЯКОВ</a:t>
            </a:r>
          </a:p>
          <a:p>
            <a:pPr algn="ctr"/>
            <a:r>
              <a:rPr lang="ru-RU" sz="3200" b="1" dirty="0" smtClean="0"/>
              <a:t>ГЕОРГИЙ </a:t>
            </a:r>
          </a:p>
          <a:p>
            <a:pPr algn="ctr"/>
            <a:r>
              <a:rPr lang="ru-RU" sz="3200" b="1" dirty="0" smtClean="0"/>
              <a:t>НИКИТИЧ</a:t>
            </a:r>
          </a:p>
          <a:p>
            <a:pPr algn="ctr"/>
            <a:r>
              <a:rPr lang="ru-RU" sz="3200" b="1" dirty="0" smtClean="0"/>
              <a:t>Советский</a:t>
            </a:r>
          </a:p>
          <a:p>
            <a:pPr algn="ctr"/>
            <a:r>
              <a:rPr lang="ru-RU" sz="3200" b="1" dirty="0" smtClean="0"/>
              <a:t>Военачальник</a:t>
            </a:r>
          </a:p>
          <a:p>
            <a:pPr algn="ctr"/>
            <a:r>
              <a:rPr lang="ru-RU" sz="3200" b="1" dirty="0" smtClean="0"/>
              <a:t>гидрограф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6517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едм.нед\Topografy_V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редм.нед\bef5a6846b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6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предм.нед\ribalko.88uu2a1ta24o48co8gsw84w0c.ejcuplo1l0oo0sk8c40s8osc4.th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7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едм.нед\smol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5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предм.нед\tmp389B-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9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предм.нед\vetera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предм.нед\20dekabr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3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65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113</TotalTime>
  <Words>25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11</cp:revision>
  <dcterms:created xsi:type="dcterms:W3CDTF">2015-04-16T14:31:27Z</dcterms:created>
  <dcterms:modified xsi:type="dcterms:W3CDTF">2015-04-17T12:52:16Z</dcterms:modified>
</cp:coreProperties>
</file>