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9"/>
  </p:notesMasterIdLst>
  <p:sldIdLst>
    <p:sldId id="256" r:id="rId2"/>
    <p:sldId id="263" r:id="rId3"/>
    <p:sldId id="258" r:id="rId4"/>
    <p:sldId id="269" r:id="rId5"/>
    <p:sldId id="265" r:id="rId6"/>
    <p:sldId id="27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32EF8-4622-41B4-9E6E-13A6039CA829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F29DB-8D55-4580-B1D2-0EACF96AC6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9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687B02D-2754-460C-9523-CC9992865131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A5CBD8-2907-4488-97AD-6CC2039E569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пение дят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6193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9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Осенняя зарисовка (Людмила Чупракова) / Стихи.ру - национальный сервер современной поэз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927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ние дят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18066" flipV="1">
            <a:off x="3914046" y="5802906"/>
            <a:ext cx="609600" cy="45719"/>
          </a:xfrm>
          <a:prstGeom prst="rect">
            <a:avLst/>
          </a:prstGeom>
        </p:spPr>
      </p:pic>
      <p:pic>
        <p:nvPicPr>
          <p:cNvPr id="5" name="пение дят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291162" y="5778011"/>
            <a:ext cx="784893" cy="53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Анимашка на телефон 50106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sen_osen-zolotoj_listopad_-_Raznocvetnaya_osen_k_nam_v_okoshko_stuchitsya_uletayut_daleko_perelet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267200" y="5157192"/>
            <a:ext cx="60960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8.ifotki.info/org/46a4ef90660d9ceead9750be8fb21f755856c2851226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36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Правописание безударных гласных в слове. (закрепление)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к нарисовать машу и медведя и мультфильма Учитесь рисовать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64" y="260648"/>
            <a:ext cx="6974472" cy="39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сня про сле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6012160" y="5157192"/>
            <a:ext cx="609600" cy="7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9144000" cy="695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096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blueenot.ru/images/83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5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180</TotalTime>
  <Words>0</Words>
  <Application>Microsoft Office PowerPoint</Application>
  <PresentationFormat>Экран (4:3)</PresentationFormat>
  <Paragraphs>0</Paragraphs>
  <Slides>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irbis</dc:creator>
  <cp:lastModifiedBy>irbis</cp:lastModifiedBy>
  <cp:revision>27</cp:revision>
  <dcterms:created xsi:type="dcterms:W3CDTF">2014-09-07T15:25:46Z</dcterms:created>
  <dcterms:modified xsi:type="dcterms:W3CDTF">2015-09-03T07:44:17Z</dcterms:modified>
</cp:coreProperties>
</file>