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7B4564-684F-41B8-99C9-224763E6D060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2AACE-E240-4451-90C0-05A1D679DF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83488" cy="1222375"/>
          </a:xfrm>
        </p:spPr>
        <p:txBody>
          <a:bodyPr/>
          <a:lstStyle/>
          <a:p>
            <a:pPr algn="ctr"/>
            <a:r>
              <a:rPr lang="ru-RU" b="1" dirty="0" smtClean="0"/>
              <a:t>«Предмет один – применений много. Ресурсы».</a:t>
            </a:r>
            <a:endParaRPr lang="ru-RU" dirty="0"/>
          </a:p>
        </p:txBody>
      </p:sp>
      <p:pic>
        <p:nvPicPr>
          <p:cNvPr id="3074" name="Picture 2" descr="http://fs.nashaucheba.ru/tw_files2/urls_3/1525/d-1524105/1524105_html_74e9b3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33418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izway.com/content/img/denis_isobr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123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trizway.com/content/img/denis_isobr_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vrachline.ru/sites/default/files/IMG_1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izway.com/content/img/denis_isobr_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strobius.com.ua/wp-content/uploads/2011/07/35134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4.delphi.lv/images/pix/659x380/nMvRJSADau8/berni-sarunaties-4408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480720" cy="3736986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7504" y="4804410"/>
            <a:ext cx="8856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«Самая полезная на свете вещь не котелок, а голова, которая умеет творчески мыслить и решать задачи.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человек творческий, он в любом предмете увидит не одно, а много различных свойств, которые использует в своих изобретениях».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4051176" cy="838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безмен</a:t>
            </a:r>
            <a:endParaRPr lang="ru-RU" sz="6000" dirty="0"/>
          </a:p>
        </p:txBody>
      </p:sp>
      <p:pic>
        <p:nvPicPr>
          <p:cNvPr id="6146" name="Picture 2" descr="http://photos05.redcart.pl/templates/images/thumb/9604/600/600/pl/0/templates/images/products/9604/2ea485946cfad442cc36014040ddd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3960440" cy="6408712"/>
          </a:xfrm>
          <a:prstGeom prst="rect">
            <a:avLst/>
          </a:prstGeom>
          <a:noFill/>
        </p:spPr>
      </p:pic>
      <p:pic>
        <p:nvPicPr>
          <p:cNvPr id="6148" name="Picture 4" descr="http://pike.com.ua/wa-data/public/shop/products/74/32/3274/images/2226/2226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3/77/562/77562556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60440" cy="3960440"/>
          </a:xfrm>
          <a:prstGeom prst="rect">
            <a:avLst/>
          </a:prstGeom>
          <a:noFill/>
        </p:spPr>
      </p:pic>
      <p:pic>
        <p:nvPicPr>
          <p:cNvPr id="7172" name="Picture 4" descr="http://d.topic.lt/Fmfir/images/picsw/052012/28/post/naruchniki/naruchniki-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asha-kniga.com/images/products/978-5-9573-253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464496" cy="614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rizway.com/content/img/denis_isobr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rizway.com/content/img/denis_isobr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duffelbag.ru/pics/head_dress/hm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65313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rizway.com/content/img/denis_isobr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rizway.com/content/img/denis_isobr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9685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rizway.com/content/img/denis_isobr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20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rizway.com/content/img/denis_isobr_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forum.berkyt.ru/var/berkyt/storage/images-versioned/262652/1-rus-RU/21_image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izway.com/content/img/denis_isobr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08920"/>
            <a:ext cx="457046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:\Documents and Settings\Герман.A08529BCBF844BA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720975" cy="406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izway.com/content/img/denis_isobr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45365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einzelhandel.naturwaren-online.de/images/61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16544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izway.com/content/img/denis_isobr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tips-board.ru/images/1392172523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736304" cy="1999607"/>
          </a:xfrm>
          <a:prstGeom prst="rect">
            <a:avLst/>
          </a:prstGeom>
          <a:noFill/>
        </p:spPr>
      </p:pic>
      <p:pic>
        <p:nvPicPr>
          <p:cNvPr id="10244" name="Picture 4" descr="http://www.astrobrasil.com/ecommerce_site/arquivos4527/arquivos/1359847602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2160240" cy="202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53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«Предмет один – применений много. Ресурсы».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безмен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Герман</dc:creator>
  <cp:lastModifiedBy>Герман</cp:lastModifiedBy>
  <cp:revision>10</cp:revision>
  <dcterms:created xsi:type="dcterms:W3CDTF">2015-07-11T13:03:33Z</dcterms:created>
  <dcterms:modified xsi:type="dcterms:W3CDTF">2015-07-11T14:41:53Z</dcterms:modified>
</cp:coreProperties>
</file>