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9" r:id="rId4"/>
    <p:sldId id="268" r:id="rId5"/>
    <p:sldId id="260" r:id="rId6"/>
    <p:sldId id="271" r:id="rId7"/>
    <p:sldId id="279" r:id="rId8"/>
    <p:sldId id="261" r:id="rId9"/>
    <p:sldId id="272" r:id="rId10"/>
    <p:sldId id="262" r:id="rId11"/>
    <p:sldId id="273" r:id="rId12"/>
    <p:sldId id="278" r:id="rId13"/>
    <p:sldId id="281" r:id="rId14"/>
    <p:sldId id="282" r:id="rId15"/>
    <p:sldId id="263" r:id="rId16"/>
    <p:sldId id="275" r:id="rId17"/>
    <p:sldId id="280" r:id="rId18"/>
    <p:sldId id="277" r:id="rId19"/>
    <p:sldId id="284" r:id="rId20"/>
    <p:sldId id="27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5486400"/>
            <a:ext cx="2209800" cy="1371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 к уроку окружающий мир , 3класс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МБОУ СОШ №26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Комарова С.В.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lex\AppData\Local\Microsoft\Windows\Temporary Internet Files\Content.Word\IMG_02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502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x\Desktop\ig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91400" cy="2667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5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Подняться на носки- вдох носом.</a:t>
            </a:r>
          </a:p>
          <a:p>
            <a:pPr algn="ctr">
              <a:buNone/>
            </a:pPr>
            <a:r>
              <a:rPr lang="ru-RU" dirty="0" smtClean="0"/>
              <a:t>Опуститься – выдох ртом.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(Вдохнём всё хорошее – радость, здоровье, хорошее настроение; выдохнем всё плохое – злость, зависть, гнев.)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lex\AppData\Local\Microsoft\Windows\Temporary Internet Files\Content.Word\IMG_02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990600"/>
            <a:ext cx="5410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5943600" cy="43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lex\Desktop\problema-goryachej-edy-i-pit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lex\AppData\Local\Microsoft\Windows\Temporary Internet Files\Content.Word\IMG_0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58674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1336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 ГЛАЗА                           ОРГАН ОБОНЯНИЯ</a:t>
            </a:r>
          </a:p>
          <a:p>
            <a:pPr>
              <a:buNone/>
            </a:pPr>
            <a:r>
              <a:rPr lang="ru-RU" dirty="0" smtClean="0"/>
              <a:t>* УШИ                               ОРГАН ОСЯЗАНИЯ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НОС                             ОРГАН СЛУХА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КОЖА                          ОРГАН ЗРЕНИЯ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 ЯЗЫК                             ОРГАН ВКУС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Проверочный тест: «Органы чувств»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lex\Desktop\e3zV-F68O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4724400"/>
            <a:ext cx="18859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 чувств помогают человеку  получать информацию из окружающего мира и ориентироваться в нём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6873" y="1343526"/>
            <a:ext cx="5638799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638799" cy="533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ex\Desktop\окруж.мир\Новая папка (2)\0007-007-Golovnoj-moz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13" y="3581400"/>
            <a:ext cx="1365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7244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89023" y="1447800"/>
            <a:ext cx="43689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Alex\Desktop\Новая папка\IMG_0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600200"/>
            <a:ext cx="990600" cy="1066800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830" y="3429001"/>
            <a:ext cx="166496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lex\Desktop\окруж.мир\Новая папка (2)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ресурсы: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</a:t>
            </a:r>
            <a:r>
              <a:rPr lang="en-US" dirty="0" smtClean="0"/>
              <a:t>://www.liveinternet.ru/users/svetlana-</a:t>
            </a:r>
            <a:endParaRPr lang="ru-RU" dirty="0" smtClean="0"/>
          </a:p>
          <a:p>
            <a:pPr>
              <a:buNone/>
            </a:pPr>
            <a:r>
              <a:rPr lang="en-US" dirty="0" err="1" smtClean="0"/>
              <a:t>sima</a:t>
            </a:r>
            <a:r>
              <a:rPr lang="en-US" dirty="0" smtClean="0"/>
              <a:t>/post230015875/</a:t>
            </a:r>
            <a:endParaRPr lang="ru-RU" dirty="0" smtClean="0"/>
          </a:p>
          <a:p>
            <a:r>
              <a:rPr lang="en-US" dirty="0" smtClean="0"/>
              <a:t>http://900igr.net/kartinki/okruzhajuschij-mir/Organy-cheloveka/017-Organy-chuvstv.html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pic>
        <p:nvPicPr>
          <p:cNvPr id="6146" name="Picture 2" descr="C:\Users\Alex\Desktop\фигу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781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lex\Desktop\zerkalni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602" y="1524000"/>
            <a:ext cx="5419397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lex\AppData\Local\Microsoft\Windows\Temporary Internet Files\Content.Word\IMG_01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1405173245_na_temu_priroda_jpeg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685800"/>
            <a:ext cx="8046156" cy="5440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глаз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lex\AppData\Local\Microsoft\Windows\Temporary Internet Files\Content.Word\IMG_0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0668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Органы чувств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80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2514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107</Words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к уроку окружающий мир , 3класс учитель МБОУ СОШ №26 Комарова С.В.</vt:lpstr>
      <vt:lpstr>Тема урока:</vt:lpstr>
      <vt:lpstr>Органы чувств</vt:lpstr>
      <vt:lpstr>Органы чувств</vt:lpstr>
      <vt:lpstr>Органы чувств</vt:lpstr>
      <vt:lpstr>Органы чувств</vt:lpstr>
      <vt:lpstr>Физминутка для глаз</vt:lpstr>
      <vt:lpstr>Органы чувств</vt:lpstr>
      <vt:lpstr>Органы чувств</vt:lpstr>
      <vt:lpstr>Органы чувств</vt:lpstr>
      <vt:lpstr>Органы чувств</vt:lpstr>
      <vt:lpstr>Органы чувств</vt:lpstr>
      <vt:lpstr>Органы чувств</vt:lpstr>
      <vt:lpstr>Органы чувств</vt:lpstr>
      <vt:lpstr>Органы чувств</vt:lpstr>
      <vt:lpstr>Органы чувств</vt:lpstr>
      <vt:lpstr>Проверочный тест: «Органы чувств» </vt:lpstr>
      <vt:lpstr>Органы чувств помогают человеку  получать информацию из окружающего мира и ориентироваться в нём  </vt:lpstr>
      <vt:lpstr>Слайд 19</vt:lpstr>
      <vt:lpstr>Слайд 20</vt:lpstr>
      <vt:lpstr>Интернет ресурсы: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45</cp:revision>
  <dcterms:created xsi:type="dcterms:W3CDTF">2015-01-11T15:24:26Z</dcterms:created>
  <dcterms:modified xsi:type="dcterms:W3CDTF">2015-06-05T17:15:02Z</dcterms:modified>
</cp:coreProperties>
</file>