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  <p:sldMasterId id="2147483687" r:id="rId3"/>
    <p:sldMasterId id="2147483700" r:id="rId4"/>
    <p:sldMasterId id="2147483713" r:id="rId5"/>
  </p:sldMasterIdLst>
  <p:notesMasterIdLst>
    <p:notesMasterId r:id="rId20"/>
  </p:notesMasterIdLst>
  <p:sldIdLst>
    <p:sldId id="277" r:id="rId6"/>
    <p:sldId id="276" r:id="rId7"/>
    <p:sldId id="259" r:id="rId8"/>
    <p:sldId id="275" r:id="rId9"/>
    <p:sldId id="261" r:id="rId10"/>
    <p:sldId id="266" r:id="rId11"/>
    <p:sldId id="263" r:id="rId12"/>
    <p:sldId id="264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21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&lt;заголовок&gt;</a:t>
            </a:r>
            <a:endParaRPr/>
          </a:p>
        </p:txBody>
      </p:sp>
      <p:sp>
        <p:nvSpPr>
          <p:cNvPr id="21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21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21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7A5AE641-D3CD-495C-B910-354A5EDE4F30}" type="slidenum">
              <a:rPr lang="ru-RU"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51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264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5F4EE992-643C-4769-BAB2-464DC1FA1906}" type="slidenum">
              <a:rPr lang="ru-RU">
                <a:solidFill>
                  <a:srgbClr val="000000"/>
                </a:solidFill>
                <a:latin typeface="Arial"/>
                <a:ea typeface="+mn-ea"/>
              </a:rPr>
              <a:pPr>
                <a:lnSpc>
                  <a:spcPct val="100000"/>
                </a:lnSpc>
              </a:p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96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76554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744120" y="3773880"/>
            <a:ext cx="76554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663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66320" y="37738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744120" y="37738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663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744120" y="1696680"/>
            <a:ext cx="7655400" cy="397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765540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3735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66320" y="1696680"/>
            <a:ext cx="3735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435960" y="388800"/>
            <a:ext cx="8229240" cy="528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744120" y="37738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666320" y="1696680"/>
            <a:ext cx="3735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744120" y="1696680"/>
            <a:ext cx="7655400" cy="397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3735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663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66320" y="37738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663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744120" y="3773880"/>
            <a:ext cx="765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76554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744120" y="3773880"/>
            <a:ext cx="76554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663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66320" y="37738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744120" y="37738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663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subTitle"/>
          </p:nvPr>
        </p:nvSpPr>
        <p:spPr>
          <a:xfrm>
            <a:off x="744120" y="1696680"/>
            <a:ext cx="7655400" cy="397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765540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3735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66320" y="1696680"/>
            <a:ext cx="3735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765540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ubTitle"/>
          </p:nvPr>
        </p:nvSpPr>
        <p:spPr>
          <a:xfrm>
            <a:off x="435960" y="388800"/>
            <a:ext cx="8229240" cy="528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744120" y="37738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666320" y="1696680"/>
            <a:ext cx="3735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3735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663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666320" y="37738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663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744120" y="3773880"/>
            <a:ext cx="765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76554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744120" y="3773880"/>
            <a:ext cx="76554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663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666320" y="37738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744120" y="37738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663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subTitle"/>
          </p:nvPr>
        </p:nvSpPr>
        <p:spPr>
          <a:xfrm>
            <a:off x="744120" y="1696680"/>
            <a:ext cx="7655400" cy="397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765540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3735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66320" y="1696680"/>
            <a:ext cx="3735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3735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66320" y="1696680"/>
            <a:ext cx="3735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subTitle"/>
          </p:nvPr>
        </p:nvSpPr>
        <p:spPr>
          <a:xfrm>
            <a:off x="435960" y="388800"/>
            <a:ext cx="8229240" cy="528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744120" y="37738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666320" y="1696680"/>
            <a:ext cx="3735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3735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663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666320" y="37738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663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744120" y="3773880"/>
            <a:ext cx="765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76554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744120" y="3773880"/>
            <a:ext cx="76554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663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666320" y="37738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7" name="PlaceHolder 5"/>
          <p:cNvSpPr>
            <a:spLocks noGrp="1"/>
          </p:cNvSpPr>
          <p:nvPr>
            <p:ph type="body"/>
          </p:nvPr>
        </p:nvSpPr>
        <p:spPr>
          <a:xfrm>
            <a:off x="744120" y="37738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663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8" name="PlaceHolder 2"/>
          <p:cNvSpPr>
            <a:spLocks noGrp="1"/>
          </p:cNvSpPr>
          <p:nvPr>
            <p:ph type="subTitle"/>
          </p:nvPr>
        </p:nvSpPr>
        <p:spPr>
          <a:xfrm>
            <a:off x="744120" y="1696680"/>
            <a:ext cx="7655400" cy="397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765540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3735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666320" y="1696680"/>
            <a:ext cx="3735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ubTitle"/>
          </p:nvPr>
        </p:nvSpPr>
        <p:spPr>
          <a:xfrm>
            <a:off x="435960" y="388800"/>
            <a:ext cx="8229240" cy="528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744120" y="37738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666320" y="1696680"/>
            <a:ext cx="3735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3735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6663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4666320" y="37738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6663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744120" y="3773880"/>
            <a:ext cx="765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76554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744120" y="3773880"/>
            <a:ext cx="76554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6663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4666320" y="37738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5" name="PlaceHolder 5"/>
          <p:cNvSpPr>
            <a:spLocks noGrp="1"/>
          </p:cNvSpPr>
          <p:nvPr>
            <p:ph type="body"/>
          </p:nvPr>
        </p:nvSpPr>
        <p:spPr>
          <a:xfrm>
            <a:off x="744120" y="37738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435960" y="388800"/>
            <a:ext cx="8229240" cy="528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6663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744120" y="37738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666320" y="1696680"/>
            <a:ext cx="3735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3735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663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66320" y="37738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35960" y="317880"/>
            <a:ext cx="8229240" cy="1287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66320" y="1696680"/>
            <a:ext cx="3735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744120" y="3773880"/>
            <a:ext cx="765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5800" cy="3976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5800" cy="3976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Рисунок 17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1840" cy="6860160"/>
          </a:xfrm>
          <a:prstGeom prst="rect">
            <a:avLst/>
          </a:prstGeom>
        </p:spPr>
      </p:pic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35960" y="3888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Click to edit the title text format</a:t>
            </a:r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744120" y="1696680"/>
            <a:ext cx="765540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4800"/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4400"/>
              <a:t>Second Outline Level</a:t>
            </a:r>
            <a:endParaRPr/>
          </a:p>
          <a:p>
            <a:pPr lvl="2">
              <a:buSzPct val="75000"/>
              <a:buFont typeface="StarSymbol"/>
              <a:buChar char=""/>
            </a:pPr>
            <a:r>
              <a:rPr lang="ru-RU" sz="3600"/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2800"/>
              <a:t>Fourth Outline Level</a:t>
            </a:r>
            <a:endParaRPr/>
          </a:p>
          <a:p>
            <a:pPr lvl="4">
              <a:buSzPct val="75000"/>
              <a:buFont typeface="StarSymbol"/>
              <a:buChar char=""/>
            </a:pPr>
            <a:r>
              <a:rPr lang="ru-RU" sz="2800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800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800"/>
              <a:t>Seventh Outline Level</a:t>
            </a:r>
            <a:endParaRPr/>
          </a:p>
        </p:txBody>
      </p:sp>
      <p:sp>
        <p:nvSpPr>
          <p:cNvPr id="174" name="PlaceHolder 3"/>
          <p:cNvSpPr>
            <a:spLocks noGrp="1"/>
          </p:cNvSpPr>
          <p:nvPr>
            <p:ph type="dt"/>
          </p:nvPr>
        </p:nvSpPr>
        <p:spPr>
          <a:xfrm>
            <a:off x="457200" y="6247440"/>
            <a:ext cx="2130120" cy="47268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 sz="1400"/>
              <a:t>&lt;дата/время&gt;</a:t>
            </a:r>
            <a:endParaRPr/>
          </a:p>
        </p:txBody>
      </p:sp>
      <p:sp>
        <p:nvSpPr>
          <p:cNvPr id="175" name="PlaceHolder 4"/>
          <p:cNvSpPr>
            <a:spLocks noGrp="1"/>
          </p:cNvSpPr>
          <p:nvPr>
            <p:ph type="ftr"/>
          </p:nvPr>
        </p:nvSpPr>
        <p:spPr>
          <a:xfrm>
            <a:off x="3126960" y="6247440"/>
            <a:ext cx="2898000" cy="4726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ru-RU" sz="1400"/>
              <a:t>&lt;нижний колонтитул&gt;</a:t>
            </a:r>
            <a:endParaRPr/>
          </a:p>
        </p:txBody>
      </p:sp>
      <p:sp>
        <p:nvSpPr>
          <p:cNvPr id="176" name="PlaceHolder 5"/>
          <p:cNvSpPr>
            <a:spLocks noGrp="1"/>
          </p:cNvSpPr>
          <p:nvPr>
            <p:ph type="sldNum"/>
          </p:nvPr>
        </p:nvSpPr>
        <p:spPr>
          <a:xfrm>
            <a:off x="6555960" y="6247440"/>
            <a:ext cx="2130120" cy="4726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fld id="{F3F36F2E-10EA-4254-AB8E-6643758A5A7B}" type="slidenum">
              <a:rPr lang="ru-RU" sz="1400"/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-1620688" y="-531440"/>
            <a:ext cx="12241360" cy="7704856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4000" dirty="0" smtClean="0">
                <a:latin typeface="Times New Roman"/>
              </a:rPr>
              <a:t>Что </a:t>
            </a:r>
            <a:r>
              <a:rPr lang="ru-RU" sz="4000" dirty="0">
                <a:latin typeface="Times New Roman"/>
              </a:rPr>
              <a:t>приказывает </a:t>
            </a:r>
            <a:endParaRPr lang="ru-RU" sz="4000" dirty="0" smtClean="0">
              <a:latin typeface="Times New Roman"/>
            </a:endParaRPr>
          </a:p>
          <a:p>
            <a:pPr algn="ctr"/>
            <a:r>
              <a:rPr lang="ru-RU" sz="4000" dirty="0" smtClean="0">
                <a:latin typeface="Times New Roman"/>
              </a:rPr>
              <a:t>имя </a:t>
            </a:r>
            <a:r>
              <a:rPr lang="ru-RU" sz="4000" dirty="0">
                <a:latin typeface="Times New Roman"/>
              </a:rPr>
              <a:t>существительное </a:t>
            </a:r>
            <a:endParaRPr lang="ru-RU" sz="4000" dirty="0" smtClean="0">
              <a:latin typeface="Times New Roman"/>
            </a:endParaRPr>
          </a:p>
          <a:p>
            <a:pPr algn="ctr"/>
            <a:r>
              <a:rPr lang="ru-RU" sz="4000" dirty="0" smtClean="0">
                <a:latin typeface="Times New Roman"/>
              </a:rPr>
              <a:t>имени прилагательному?</a:t>
            </a:r>
          </a:p>
          <a:p>
            <a:pPr algn="ctr"/>
            <a:r>
              <a:rPr lang="ru-RU" sz="2800" dirty="0" smtClean="0">
                <a:latin typeface="Times New Roman"/>
              </a:rPr>
              <a:t>(русский язык  4класс</a:t>
            </a:r>
          </a:p>
          <a:p>
            <a:pPr algn="ctr"/>
            <a:r>
              <a:rPr lang="ru-RU" sz="2800" dirty="0" smtClean="0">
                <a:latin typeface="Times New Roman"/>
              </a:rPr>
              <a:t>по программе «Гармония» )</a:t>
            </a:r>
          </a:p>
          <a:p>
            <a:pPr algn="ctr"/>
            <a:endParaRPr lang="ru-RU" sz="2800" dirty="0">
              <a:latin typeface="Times New Roman"/>
            </a:endParaRPr>
          </a:p>
          <a:p>
            <a:pPr algn="ctr"/>
            <a:endParaRPr lang="ru-RU" sz="4000" dirty="0" smtClean="0">
              <a:latin typeface="Times New Roman"/>
            </a:endParaRPr>
          </a:p>
          <a:p>
            <a:pPr algn="ctr"/>
            <a:r>
              <a:rPr lang="ru-RU" sz="2400" dirty="0" smtClean="0"/>
              <a:t>                                 Выполнила: Даниленко </a:t>
            </a:r>
            <a:r>
              <a:rPr lang="ru-RU" sz="2000" dirty="0" err="1" smtClean="0"/>
              <a:t>И.М.учитель</a:t>
            </a:r>
            <a:endParaRPr lang="ru-RU" sz="2000" dirty="0" smtClean="0"/>
          </a:p>
          <a:p>
            <a:pPr algn="ctr"/>
            <a:r>
              <a:rPr lang="ru-RU" sz="2000" dirty="0" smtClean="0"/>
              <a:t>                               начальных классов МОУ СОШ №78</a:t>
            </a:r>
          </a:p>
          <a:p>
            <a:pPr algn="ctr"/>
            <a:r>
              <a:rPr lang="ru-RU" sz="2000" dirty="0" smtClean="0"/>
              <a:t>                                   высшая квалификационная категория</a:t>
            </a:r>
          </a:p>
          <a:p>
            <a:pPr algn="ctr"/>
            <a:r>
              <a:rPr lang="ru-RU" sz="2000" dirty="0" smtClean="0"/>
              <a:t>                              </a:t>
            </a:r>
            <a:r>
              <a:rPr lang="ru-RU" sz="2000" dirty="0" err="1" smtClean="0"/>
              <a:t>п.Чернышевск,Забайкальский</a:t>
            </a:r>
            <a:r>
              <a:rPr lang="ru-RU" sz="2000" dirty="0" smtClean="0"/>
              <a:t> край</a:t>
            </a:r>
            <a:endParaRPr sz="2000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Содержимое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1280" y="1214280"/>
            <a:ext cx="4714200" cy="5643000"/>
          </a:xfrm>
          <a:prstGeom prst="rect">
            <a:avLst/>
          </a:prstGeom>
        </p:spPr>
      </p:pic>
      <p:pic>
        <p:nvPicPr>
          <p:cNvPr id="245" name="Содержимое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6000" y="1214280"/>
            <a:ext cx="4787280" cy="5643000"/>
          </a:xfrm>
          <a:prstGeom prst="rect">
            <a:avLst/>
          </a:prstGeom>
        </p:spPr>
      </p:pic>
      <p:sp>
        <p:nvSpPr>
          <p:cNvPr id="246" name="CustomShape 1"/>
          <p:cNvSpPr/>
          <p:nvPr/>
        </p:nvSpPr>
        <p:spPr>
          <a:xfrm>
            <a:off x="-71280" y="2000160"/>
            <a:ext cx="4714200" cy="3137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>
                <a:solidFill>
                  <a:srgbClr val="000000"/>
                </a:solidFill>
                <a:latin typeface="Calibri"/>
              </a:rPr>
              <a:t>1 вариант</a:t>
            </a:r>
            <a:endParaRPr/>
          </a:p>
          <a:p>
            <a:pPr>
              <a:lnSpc>
                <a:spcPct val="100000"/>
              </a:lnSpc>
            </a:pPr>
            <a:r>
              <a:rPr lang="ru-RU" sz="4000" b="1">
                <a:solidFill>
                  <a:srgbClr val="000000"/>
                </a:solidFill>
                <a:latin typeface="Calibri"/>
              </a:rPr>
              <a:t>кл</a:t>
            </a:r>
            <a:r>
              <a:rPr lang="ru-RU" sz="4000" b="1">
                <a:solidFill>
                  <a:srgbClr val="00B050"/>
                </a:solidFill>
                <a:latin typeface="Calibri"/>
              </a:rPr>
              <a:t>е</a:t>
            </a:r>
            <a:r>
              <a:rPr lang="ru-RU" sz="4000" b="1">
                <a:solidFill>
                  <a:srgbClr val="000000"/>
                </a:solidFill>
                <a:latin typeface="Calibri"/>
              </a:rPr>
              <a:t>новый лист</a:t>
            </a:r>
            <a:endParaRPr/>
          </a:p>
          <a:p>
            <a:pPr>
              <a:lnSpc>
                <a:spcPct val="100000"/>
              </a:lnSpc>
            </a:pPr>
            <a:r>
              <a:rPr lang="ru-RU" sz="4000" b="1">
                <a:solidFill>
                  <a:srgbClr val="000000"/>
                </a:solidFill>
                <a:latin typeface="Calibri"/>
              </a:rPr>
              <a:t>к</a:t>
            </a:r>
            <a:r>
              <a:rPr lang="ru-RU" sz="4000" b="1">
                <a:solidFill>
                  <a:srgbClr val="00B050"/>
                </a:solidFill>
                <a:latin typeface="Calibri"/>
              </a:rPr>
              <a:t>о</a:t>
            </a:r>
            <a:r>
              <a:rPr lang="ru-RU" sz="4000" b="1">
                <a:solidFill>
                  <a:srgbClr val="000000"/>
                </a:solidFill>
                <a:latin typeface="Calibri"/>
              </a:rPr>
              <a:t>лючий ш</a:t>
            </a:r>
            <a:r>
              <a:rPr lang="ru-RU" sz="4000" b="1">
                <a:solidFill>
                  <a:srgbClr val="00B050"/>
                </a:solidFill>
                <a:latin typeface="Calibri"/>
              </a:rPr>
              <a:t>и</a:t>
            </a:r>
            <a:r>
              <a:rPr lang="ru-RU" sz="4000" b="1">
                <a:solidFill>
                  <a:srgbClr val="000000"/>
                </a:solidFill>
                <a:latin typeface="Calibri"/>
              </a:rPr>
              <a:t>повник</a:t>
            </a:r>
            <a:endParaRPr/>
          </a:p>
          <a:p>
            <a:pPr>
              <a:lnSpc>
                <a:spcPct val="100000"/>
              </a:lnSpc>
            </a:pPr>
            <a:r>
              <a:rPr lang="ru-RU" sz="4000" b="1">
                <a:solidFill>
                  <a:srgbClr val="000000"/>
                </a:solidFill>
                <a:latin typeface="Calibri"/>
              </a:rPr>
              <a:t>в</a:t>
            </a:r>
            <a:r>
              <a:rPr lang="ru-RU" sz="4000" b="1">
                <a:solidFill>
                  <a:srgbClr val="00B050"/>
                </a:solidFill>
                <a:latin typeface="Calibri"/>
              </a:rPr>
              <a:t>е</a:t>
            </a:r>
            <a:r>
              <a:rPr lang="ru-RU" sz="4000" b="1">
                <a:solidFill>
                  <a:srgbClr val="000000"/>
                </a:solidFill>
                <a:latin typeface="Calibri"/>
              </a:rPr>
              <a:t>сёлый л</a:t>
            </a:r>
            <a:r>
              <a:rPr lang="ru-RU" sz="4000" b="1">
                <a:solidFill>
                  <a:srgbClr val="00B050"/>
                </a:solidFill>
                <a:latin typeface="Calibri"/>
              </a:rPr>
              <a:t>и</a:t>
            </a:r>
            <a:r>
              <a:rPr lang="ru-RU" sz="4000" b="1">
                <a:solidFill>
                  <a:srgbClr val="000000"/>
                </a:solidFill>
                <a:latin typeface="Calibri"/>
              </a:rPr>
              <a:t>стопа</a:t>
            </a:r>
            <a:r>
              <a:rPr lang="ru-RU" sz="4000" b="1">
                <a:solidFill>
                  <a:srgbClr val="00B050"/>
                </a:solidFill>
                <a:latin typeface="Calibri"/>
              </a:rPr>
              <a:t>д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47" name="CustomShape 2"/>
          <p:cNvSpPr/>
          <p:nvPr/>
        </p:nvSpPr>
        <p:spPr>
          <a:xfrm>
            <a:off x="4428000" y="2143080"/>
            <a:ext cx="4642200" cy="3137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>
                <a:solidFill>
                  <a:srgbClr val="000000"/>
                </a:solidFill>
                <a:latin typeface="Calibri"/>
              </a:rPr>
              <a:t>2 вариант</a:t>
            </a:r>
            <a:endParaRPr/>
          </a:p>
          <a:p>
            <a:pPr>
              <a:lnSpc>
                <a:spcPct val="100000"/>
              </a:lnSpc>
            </a:pPr>
            <a:r>
              <a:rPr lang="ru-RU" sz="4000" b="1">
                <a:solidFill>
                  <a:srgbClr val="000000"/>
                </a:solidFill>
                <a:latin typeface="Calibri"/>
              </a:rPr>
              <a:t>поз</a:t>
            </a:r>
            <a:r>
              <a:rPr lang="ru-RU" sz="4000" b="1">
                <a:solidFill>
                  <a:srgbClr val="00B050"/>
                </a:solidFill>
                <a:latin typeface="Calibri"/>
              </a:rPr>
              <a:t>д</a:t>
            </a:r>
            <a:r>
              <a:rPr lang="ru-RU" sz="4000" b="1">
                <a:solidFill>
                  <a:srgbClr val="000000"/>
                </a:solidFill>
                <a:latin typeface="Calibri"/>
              </a:rPr>
              <a:t>няя ос</a:t>
            </a:r>
            <a:r>
              <a:rPr lang="ru-RU" sz="4000" b="1">
                <a:solidFill>
                  <a:srgbClr val="00B050"/>
                </a:solidFill>
                <a:latin typeface="Calibri"/>
              </a:rPr>
              <a:t>е</a:t>
            </a:r>
            <a:r>
              <a:rPr lang="ru-RU" sz="4000" b="1">
                <a:solidFill>
                  <a:srgbClr val="000000"/>
                </a:solidFill>
                <a:latin typeface="Calibri"/>
              </a:rPr>
              <a:t>нь</a:t>
            </a:r>
            <a:endParaRPr/>
          </a:p>
          <a:p>
            <a:pPr>
              <a:lnSpc>
                <a:spcPct val="100000"/>
              </a:lnSpc>
            </a:pPr>
            <a:r>
              <a:rPr lang="ru-RU" sz="4000" b="1">
                <a:solidFill>
                  <a:srgbClr val="000000"/>
                </a:solidFill>
                <a:latin typeface="Calibri"/>
              </a:rPr>
              <a:t>ж</a:t>
            </a:r>
            <a:r>
              <a:rPr lang="ru-RU" sz="4000" b="1">
                <a:solidFill>
                  <a:srgbClr val="00B050"/>
                </a:solidFill>
                <a:latin typeface="Calibri"/>
              </a:rPr>
              <a:t>ё</a:t>
            </a:r>
            <a:r>
              <a:rPr lang="ru-RU" sz="4000" b="1">
                <a:solidFill>
                  <a:srgbClr val="000000"/>
                </a:solidFill>
                <a:latin typeface="Calibri"/>
              </a:rPr>
              <a:t>лтая б</a:t>
            </a:r>
            <a:r>
              <a:rPr lang="ru-RU" sz="4000" b="1">
                <a:solidFill>
                  <a:srgbClr val="00B050"/>
                </a:solidFill>
                <a:latin typeface="Calibri"/>
              </a:rPr>
              <a:t>е</a:t>
            </a:r>
            <a:r>
              <a:rPr lang="ru-RU" sz="4000" b="1">
                <a:solidFill>
                  <a:srgbClr val="000000"/>
                </a:solidFill>
                <a:latin typeface="Calibri"/>
              </a:rPr>
              <a:t>рё</a:t>
            </a:r>
            <a:r>
              <a:rPr lang="ru-RU" sz="4000" b="1">
                <a:solidFill>
                  <a:srgbClr val="00B050"/>
                </a:solidFill>
                <a:latin typeface="Calibri"/>
              </a:rPr>
              <a:t>з</a:t>
            </a:r>
            <a:r>
              <a:rPr lang="ru-RU" sz="4000" b="1">
                <a:solidFill>
                  <a:srgbClr val="000000"/>
                </a:solidFill>
                <a:latin typeface="Calibri"/>
              </a:rPr>
              <a:t>ка</a:t>
            </a:r>
            <a:endParaRPr/>
          </a:p>
          <a:p>
            <a:pPr>
              <a:lnSpc>
                <a:spcPct val="100000"/>
              </a:lnSpc>
            </a:pPr>
            <a:r>
              <a:rPr lang="ru-RU" sz="4000" b="1">
                <a:solidFill>
                  <a:srgbClr val="000000"/>
                </a:solidFill>
                <a:latin typeface="Calibri"/>
              </a:rPr>
              <a:t>д</a:t>
            </a:r>
            <a:r>
              <a:rPr lang="ru-RU" sz="4000" b="1">
                <a:solidFill>
                  <a:srgbClr val="00B050"/>
                </a:solidFill>
                <a:latin typeface="Calibri"/>
              </a:rPr>
              <a:t>о</a:t>
            </a:r>
            <a:r>
              <a:rPr lang="ru-RU" sz="4000" b="1">
                <a:solidFill>
                  <a:srgbClr val="000000"/>
                </a:solidFill>
                <a:latin typeface="Calibri"/>
              </a:rPr>
              <a:t>ждливая п</a:t>
            </a:r>
            <a:r>
              <a:rPr lang="ru-RU" sz="4000" b="1">
                <a:solidFill>
                  <a:srgbClr val="00B050"/>
                </a:solidFill>
                <a:latin typeface="Calibri"/>
              </a:rPr>
              <a:t>о</a:t>
            </a:r>
            <a:r>
              <a:rPr lang="ru-RU" sz="4000" b="1">
                <a:solidFill>
                  <a:srgbClr val="000000"/>
                </a:solidFill>
                <a:latin typeface="Calibri"/>
              </a:rPr>
              <a:t>года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0" y="0"/>
            <a:ext cx="9135360" cy="6857280"/>
          </a:xfrm>
          <a:prstGeom prst="rect">
            <a:avLst/>
          </a:prstGeom>
        </p:spPr>
      </p:pic>
      <p:sp>
        <p:nvSpPr>
          <p:cNvPr id="249" name="CustomShape 1"/>
          <p:cNvSpPr/>
          <p:nvPr/>
        </p:nvSpPr>
        <p:spPr>
          <a:xfrm>
            <a:off x="611640" y="785880"/>
            <a:ext cx="7888680" cy="47822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400" b="1" dirty="0">
                <a:solidFill>
                  <a:srgbClr val="17375E"/>
                </a:solidFill>
                <a:latin typeface="Calibri"/>
              </a:rPr>
              <a:t>Закончи фразы</a:t>
            </a:r>
            <a:endParaRPr/>
          </a:p>
          <a:p>
            <a:pPr>
              <a:lnSpc>
                <a:spcPct val="100000"/>
              </a:lnSpc>
            </a:pPr>
            <a:r>
              <a:rPr lang="ru-RU" sz="4400" b="1" dirty="0">
                <a:solidFill>
                  <a:srgbClr val="00B050"/>
                </a:solidFill>
                <a:latin typeface="Calibri"/>
              </a:rPr>
              <a:t>Имя прилагательное согласуется ……</a:t>
            </a:r>
            <a:endParaRPr/>
          </a:p>
          <a:p>
            <a:pPr>
              <a:lnSpc>
                <a:spcPct val="100000"/>
              </a:lnSpc>
            </a:pPr>
            <a:r>
              <a:rPr lang="ru-RU" sz="4400" b="1" dirty="0">
                <a:solidFill>
                  <a:srgbClr val="00B050"/>
                </a:solidFill>
                <a:latin typeface="Calibri"/>
              </a:rPr>
              <a:t>Вопрос от главного слова к зависимому подсказывает ....... имени прилагательного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250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6920" y="4725000"/>
            <a:ext cx="1737360" cy="1389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500" fill="freeze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0" y="0"/>
            <a:ext cx="9135360" cy="6857280"/>
          </a:xfrm>
          <a:prstGeom prst="rect">
            <a:avLst/>
          </a:prstGeom>
        </p:spPr>
      </p:pic>
      <p:sp>
        <p:nvSpPr>
          <p:cNvPr id="252" name="CustomShape 1"/>
          <p:cNvSpPr/>
          <p:nvPr/>
        </p:nvSpPr>
        <p:spPr>
          <a:xfrm>
            <a:off x="2571840" y="785880"/>
            <a:ext cx="5928480" cy="34416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4400" b="1">
                <a:solidFill>
                  <a:srgbClr val="002060"/>
                </a:solidFill>
                <a:latin typeface="Calibri"/>
              </a:rPr>
              <a:t>- </a:t>
            </a:r>
            <a:r>
              <a:rPr lang="ru-RU" sz="4400" b="1">
                <a:solidFill>
                  <a:srgbClr val="00B050"/>
                </a:solidFill>
                <a:latin typeface="Calibri"/>
              </a:rPr>
              <a:t>Было интересно… </a:t>
            </a:r>
            <a:endParaRPr/>
          </a:p>
          <a:p>
            <a:pPr algn="ctr">
              <a:lnSpc>
                <a:spcPct val="100000"/>
              </a:lnSpc>
              <a:buFont typeface="StarSymbol"/>
              <a:buChar char="-"/>
            </a:pPr>
            <a:r>
              <a:rPr lang="ru-RU" sz="4400" b="1">
                <a:solidFill>
                  <a:srgbClr val="E46C0A"/>
                </a:solidFill>
                <a:latin typeface="Calibri"/>
              </a:rPr>
              <a:t> Было трудно…</a:t>
            </a:r>
            <a:endParaRPr/>
          </a:p>
          <a:p>
            <a:pPr algn="ctr">
              <a:lnSpc>
                <a:spcPct val="100000"/>
              </a:lnSpc>
              <a:buFont typeface="StarSymbol"/>
              <a:buChar char="-"/>
            </a:pPr>
            <a:r>
              <a:rPr lang="ru-RU" sz="4400" b="1">
                <a:solidFill>
                  <a:srgbClr val="7030A0"/>
                </a:solidFill>
                <a:latin typeface="Calibri"/>
              </a:rPr>
              <a:t>Теперь я знаю……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253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00" y="3069000"/>
            <a:ext cx="2814120" cy="1979640"/>
          </a:xfrm>
          <a:prstGeom prst="rect">
            <a:avLst/>
          </a:prstGeom>
        </p:spPr>
      </p:pic>
      <p:pic>
        <p:nvPicPr>
          <p:cNvPr id="254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15040" y="3500280"/>
            <a:ext cx="2571120" cy="2142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500" fill="freeze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0" y="0"/>
            <a:ext cx="9135360" cy="6857280"/>
          </a:xfrm>
          <a:prstGeom prst="rect">
            <a:avLst/>
          </a:prstGeom>
        </p:spPr>
      </p:pic>
      <p:sp>
        <p:nvSpPr>
          <p:cNvPr id="256" name="CustomShape 1"/>
          <p:cNvSpPr/>
          <p:nvPr/>
        </p:nvSpPr>
        <p:spPr>
          <a:xfrm>
            <a:off x="928800" y="1285920"/>
            <a:ext cx="7929000" cy="34416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400" b="1">
                <a:solidFill>
                  <a:srgbClr val="00B0F0"/>
                </a:solidFill>
                <a:latin typeface="Calibri"/>
              </a:rPr>
              <a:t>Домашнее задание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4400" b="1">
                <a:solidFill>
                  <a:srgbClr val="000000"/>
                </a:solidFill>
                <a:latin typeface="Calibri"/>
              </a:rPr>
              <a:t>С.52, упр.107.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4400" b="1">
                <a:solidFill>
                  <a:srgbClr val="000000"/>
                </a:solidFill>
                <a:latin typeface="Calibri"/>
              </a:rPr>
              <a:t>Списать продолжение осенней зарисовки о флотилии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0" y="0"/>
            <a:ext cx="9135360" cy="6857280"/>
          </a:xfrm>
          <a:prstGeom prst="rect">
            <a:avLst/>
          </a:prstGeom>
        </p:spPr>
      </p:pic>
      <p:pic>
        <p:nvPicPr>
          <p:cNvPr id="260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6080" y="285840"/>
            <a:ext cx="2356560" cy="1999440"/>
          </a:xfrm>
          <a:prstGeom prst="rect">
            <a:avLst/>
          </a:prstGeom>
        </p:spPr>
      </p:pic>
      <p:sp>
        <p:nvSpPr>
          <p:cNvPr id="258" name="CustomShape 1"/>
          <p:cNvSpPr/>
          <p:nvPr/>
        </p:nvSpPr>
        <p:spPr>
          <a:xfrm>
            <a:off x="2857680" y="1928880"/>
            <a:ext cx="3571200" cy="369000"/>
          </a:xfrm>
          <a:prstGeom prst="rect">
            <a:avLst/>
          </a:prstGeom>
        </p:spPr>
      </p:sp>
      <p:sp>
        <p:nvSpPr>
          <p:cNvPr id="259" name="CustomShape 2"/>
          <p:cNvSpPr/>
          <p:nvPr/>
        </p:nvSpPr>
        <p:spPr>
          <a:xfrm>
            <a:off x="611560" y="1844824"/>
            <a:ext cx="7929000" cy="31989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ru-RU" sz="7200" b="1" dirty="0">
                <a:solidFill>
                  <a:srgbClr val="000000"/>
                </a:solidFill>
                <a:latin typeface="Calibri"/>
              </a:rPr>
              <a:t>Спасибо    за     урок!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1000" fill="hold"/>
                                        <p:tgtEl>
                                          <p:spTgt spid="260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1000" fill="hold"/>
                                        <p:tgtEl>
                                          <p:spTgt spid="260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9" dur="1000" fill="hold"/>
                                        <p:tgtEl>
                                          <p:spTgt spid="260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 fill="freeze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1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5" dur="2000" fill="freeze"/>
                                        <p:tgtEl>
                                          <p:spTgt spid="259">
                                            <p:txEl>
                                              <p:pRg st="1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02" y="428604"/>
            <a:ext cx="864399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1928880" y="2928960"/>
            <a:ext cx="5842800" cy="683640"/>
          </a:xfrm>
          <a:prstGeom prst="rect">
            <a:avLst/>
          </a:prstGeom>
        </p:spPr>
      </p:sp>
      <p:sp>
        <p:nvSpPr>
          <p:cNvPr id="221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</p:spPr>
      </p:sp>
      <p:pic>
        <p:nvPicPr>
          <p:cNvPr id="222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57120" y="0"/>
            <a:ext cx="10072080" cy="6857280"/>
          </a:xfrm>
          <a:prstGeom prst="rect">
            <a:avLst/>
          </a:prstGeom>
        </p:spPr>
      </p:pic>
      <p:sp>
        <p:nvSpPr>
          <p:cNvPr id="223" name="CustomShape 3"/>
          <p:cNvSpPr/>
          <p:nvPr/>
        </p:nvSpPr>
        <p:spPr>
          <a:xfrm>
            <a:off x="0" y="2500200"/>
            <a:ext cx="9572040" cy="9129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5400" b="1">
                <a:solidFill>
                  <a:srgbClr val="4F81BD"/>
                </a:solidFill>
                <a:latin typeface="Calibri"/>
              </a:rPr>
              <a:t> </a:t>
            </a:r>
            <a:r>
              <a:rPr lang="ru-RU" sz="5400" b="1">
                <a:solidFill>
                  <a:srgbClr val="FFFFFF"/>
                </a:solidFill>
                <a:latin typeface="Calibri"/>
              </a:rPr>
              <a:t>по осеннему  лесу</a:t>
            </a:r>
            <a:endParaRPr/>
          </a:p>
        </p:txBody>
      </p:sp>
      <p:sp>
        <p:nvSpPr>
          <p:cNvPr id="224" name="CustomShape 4"/>
          <p:cNvSpPr/>
          <p:nvPr/>
        </p:nvSpPr>
        <p:spPr>
          <a:xfrm>
            <a:off x="2004840" y="2967120"/>
            <a:ext cx="183600" cy="923040"/>
          </a:xfrm>
          <a:prstGeom prst="rect">
            <a:avLst/>
          </a:prstGeom>
        </p:spPr>
      </p:sp>
      <p:sp>
        <p:nvSpPr>
          <p:cNvPr id="225" name="CustomShape 5"/>
          <p:cNvSpPr/>
          <p:nvPr/>
        </p:nvSpPr>
        <p:spPr>
          <a:xfrm>
            <a:off x="2810520" y="1643040"/>
            <a:ext cx="4033440" cy="9129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5400" b="1">
                <a:solidFill>
                  <a:srgbClr val="FFFFFF"/>
                </a:solidFill>
                <a:latin typeface="Calibri"/>
              </a:rPr>
              <a:t>Путешествие</a:t>
            </a:r>
            <a:endParaRPr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5400" b="1" dirty="0">
                <a:solidFill>
                  <a:srgbClr val="4F81BD"/>
                </a:solidFill>
                <a:latin typeface="Calibri"/>
              </a:rPr>
              <a:t>ПРАВИЛА СОТРУДНИЧЕСТВА</a:t>
            </a:r>
            <a:endParaRPr dirty="0"/>
          </a:p>
        </p:txBody>
      </p:sp>
      <p:sp>
        <p:nvSpPr>
          <p:cNvPr id="22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5400" b="1" dirty="0">
                <a:solidFill>
                  <a:srgbClr val="FF0000"/>
                </a:solidFill>
                <a:latin typeface="Calibri"/>
              </a:rPr>
              <a:t>Т</a:t>
            </a:r>
            <a:r>
              <a:rPr lang="ru-RU" sz="5400" b="1" dirty="0">
                <a:solidFill>
                  <a:srgbClr val="000000"/>
                </a:solidFill>
                <a:latin typeface="Calibri"/>
              </a:rPr>
              <a:t> – терпеливость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5400" b="1" dirty="0">
                <a:solidFill>
                  <a:srgbClr val="FF0000"/>
                </a:solidFill>
                <a:latin typeface="Calibri"/>
              </a:rPr>
              <a:t>Д</a:t>
            </a:r>
            <a:r>
              <a:rPr lang="ru-RU" sz="5400" b="1" dirty="0">
                <a:solidFill>
                  <a:srgbClr val="000000"/>
                </a:solidFill>
                <a:latin typeface="Calibri"/>
              </a:rPr>
              <a:t> – доброжелательность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5400" b="1" dirty="0">
                <a:solidFill>
                  <a:srgbClr val="FF0000"/>
                </a:solidFill>
                <a:latin typeface="Calibri"/>
              </a:rPr>
              <a:t>В </a:t>
            </a:r>
            <a:r>
              <a:rPr lang="ru-RU" sz="5400" b="1" dirty="0">
                <a:solidFill>
                  <a:srgbClr val="000000"/>
                </a:solidFill>
                <a:latin typeface="Calibri"/>
              </a:rPr>
              <a:t>– вежливость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5400" b="1" dirty="0">
                <a:solidFill>
                  <a:srgbClr val="FF0000"/>
                </a:solidFill>
                <a:latin typeface="Calibri"/>
              </a:rPr>
              <a:t>О</a:t>
            </a:r>
            <a:r>
              <a:rPr lang="ru-RU" sz="5400" b="1" dirty="0">
                <a:solidFill>
                  <a:srgbClr val="000000"/>
                </a:solidFill>
                <a:latin typeface="Calibri"/>
              </a:rPr>
              <a:t> – хороший результат  каждого</a:t>
            </a:r>
            <a:endParaRPr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85840" y="0"/>
            <a:ext cx="9429120" cy="7071480"/>
          </a:xfrm>
          <a:prstGeom prst="rect">
            <a:avLst/>
          </a:prstGeom>
        </p:spPr>
      </p:pic>
      <p:sp>
        <p:nvSpPr>
          <p:cNvPr id="242" name="CustomShape 1"/>
          <p:cNvSpPr/>
          <p:nvPr/>
        </p:nvSpPr>
        <p:spPr>
          <a:xfrm>
            <a:off x="2714760" y="428760"/>
            <a:ext cx="5071320" cy="5576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>
                <a:solidFill>
                  <a:srgbClr val="FF0000"/>
                </a:solidFill>
                <a:latin typeface="Calibri"/>
              </a:rPr>
              <a:t>Физминутка</a:t>
            </a:r>
            <a:endParaRPr/>
          </a:p>
          <a:p>
            <a:pPr>
              <a:lnSpc>
                <a:spcPct val="100000"/>
              </a:lnSpc>
            </a:pPr>
            <a:r>
              <a:rPr lang="ru-RU" sz="3600" b="1">
                <a:solidFill>
                  <a:srgbClr val="000000"/>
                </a:solidFill>
                <a:latin typeface="Calibri"/>
              </a:rPr>
              <a:t>Мы листики осенние</a:t>
            </a:r>
            <a:endParaRPr/>
          </a:p>
          <a:p>
            <a:pPr>
              <a:lnSpc>
                <a:spcPct val="100000"/>
              </a:lnSpc>
            </a:pPr>
            <a:r>
              <a:rPr lang="ru-RU" sz="3600" b="1">
                <a:solidFill>
                  <a:srgbClr val="000000"/>
                </a:solidFill>
                <a:latin typeface="Calibri"/>
              </a:rPr>
              <a:t>На ветках мы сидим.</a:t>
            </a:r>
            <a:endParaRPr/>
          </a:p>
          <a:p>
            <a:pPr>
              <a:lnSpc>
                <a:spcPct val="100000"/>
              </a:lnSpc>
            </a:pPr>
            <a:r>
              <a:rPr lang="ru-RU" sz="3600" b="1">
                <a:solidFill>
                  <a:srgbClr val="000000"/>
                </a:solidFill>
                <a:latin typeface="Calibri"/>
              </a:rPr>
              <a:t>Дунул ветер – полетели.</a:t>
            </a:r>
            <a:endParaRPr/>
          </a:p>
          <a:p>
            <a:pPr>
              <a:lnSpc>
                <a:spcPct val="100000"/>
              </a:lnSpc>
            </a:pPr>
            <a:r>
              <a:rPr lang="ru-RU" sz="3600" b="1">
                <a:solidFill>
                  <a:srgbClr val="000000"/>
                </a:solidFill>
                <a:latin typeface="Calibri"/>
              </a:rPr>
              <a:t>Мы летели, мы летели</a:t>
            </a:r>
            <a:endParaRPr/>
          </a:p>
          <a:p>
            <a:pPr>
              <a:lnSpc>
                <a:spcPct val="100000"/>
              </a:lnSpc>
            </a:pPr>
            <a:r>
              <a:rPr lang="ru-RU" sz="3600" b="1">
                <a:solidFill>
                  <a:srgbClr val="000000"/>
                </a:solidFill>
                <a:latin typeface="Calibri"/>
              </a:rPr>
              <a:t>И на землю тихо сели.</a:t>
            </a:r>
            <a:endParaRPr/>
          </a:p>
          <a:p>
            <a:pPr>
              <a:lnSpc>
                <a:spcPct val="100000"/>
              </a:lnSpc>
            </a:pPr>
            <a:r>
              <a:rPr lang="ru-RU" sz="3600" b="1">
                <a:solidFill>
                  <a:srgbClr val="000000"/>
                </a:solidFill>
                <a:latin typeface="Calibri"/>
              </a:rPr>
              <a:t>Ветер снова набежал</a:t>
            </a:r>
            <a:endParaRPr/>
          </a:p>
          <a:p>
            <a:pPr>
              <a:lnSpc>
                <a:spcPct val="100000"/>
              </a:lnSpc>
            </a:pPr>
            <a:r>
              <a:rPr lang="ru-RU" sz="3600" b="1">
                <a:solidFill>
                  <a:srgbClr val="000000"/>
                </a:solidFill>
                <a:latin typeface="Calibri"/>
              </a:rPr>
              <a:t>И листочки все поднял.</a:t>
            </a:r>
            <a:endParaRPr/>
          </a:p>
          <a:p>
            <a:pPr>
              <a:lnSpc>
                <a:spcPct val="100000"/>
              </a:lnSpc>
            </a:pPr>
            <a:r>
              <a:rPr lang="ru-RU" sz="3600" b="1">
                <a:solidFill>
                  <a:srgbClr val="000000"/>
                </a:solidFill>
                <a:latin typeface="Calibri"/>
              </a:rPr>
              <a:t>Закружились, полетели</a:t>
            </a:r>
            <a:endParaRPr/>
          </a:p>
          <a:p>
            <a:pPr>
              <a:lnSpc>
                <a:spcPct val="100000"/>
              </a:lnSpc>
            </a:pPr>
            <a:r>
              <a:rPr lang="ru-RU" sz="3600" b="1">
                <a:solidFill>
                  <a:srgbClr val="000000"/>
                </a:solidFill>
                <a:latin typeface="Calibri"/>
              </a:rPr>
              <a:t>И на землю снова сели</a:t>
            </a:r>
            <a:r>
              <a:rPr lang="ru-RU" sz="3600">
                <a:solidFill>
                  <a:srgbClr val="000000"/>
                </a:solidFill>
                <a:latin typeface="Calibri"/>
              </a:rPr>
              <a:t>..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457200" y="0"/>
            <a:ext cx="8228880" cy="1213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 b="1">
                <a:solidFill>
                  <a:srgbClr val="00B0F0"/>
                </a:solidFill>
                <a:latin typeface="Calibri"/>
              </a:rPr>
              <a:t>КАКОЕ ПРИЛАГАТЕЛЬНОЕ </a:t>
            </a:r>
            <a:r>
              <a:rPr lang="ru-RU" sz="4400">
                <a:solidFill>
                  <a:srgbClr val="00B0F0"/>
                </a:solidFill>
                <a:latin typeface="Calibri"/>
              </a:rPr>
              <a:t>?</a:t>
            </a:r>
            <a:endParaRPr/>
          </a:p>
        </p:txBody>
      </p:sp>
      <p:pic>
        <p:nvPicPr>
          <p:cNvPr id="231" name="Содержимое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4714200" cy="5714280"/>
          </a:xfrm>
          <a:prstGeom prst="rect">
            <a:avLst/>
          </a:prstGeom>
        </p:spPr>
      </p:pic>
      <p:pic>
        <p:nvPicPr>
          <p:cNvPr id="232" name="Содержимое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3280" y="1071720"/>
            <a:ext cx="4500000" cy="5785560"/>
          </a:xfrm>
          <a:prstGeom prst="rect">
            <a:avLst/>
          </a:prstGeom>
        </p:spPr>
      </p:pic>
      <p:sp>
        <p:nvSpPr>
          <p:cNvPr id="233" name="CustomShape 2"/>
          <p:cNvSpPr/>
          <p:nvPr/>
        </p:nvSpPr>
        <p:spPr>
          <a:xfrm>
            <a:off x="285840" y="2214720"/>
            <a:ext cx="4214160" cy="2833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/>
              </a:rPr>
              <a:t>1.К  </a:t>
            </a:r>
            <a:r>
              <a:rPr lang="ru-RU" sz="3600" b="1" dirty="0">
                <a:solidFill>
                  <a:srgbClr val="0070C0"/>
                </a:solidFill>
                <a:latin typeface="Calibri"/>
              </a:rPr>
              <a:t>(……..)</a:t>
            </a:r>
            <a:r>
              <a:rPr lang="ru-RU" sz="3600" b="1" dirty="0">
                <a:solidFill>
                  <a:srgbClr val="000000"/>
                </a:solidFill>
                <a:latin typeface="Calibri"/>
              </a:rPr>
              <a:t>  </a:t>
            </a:r>
            <a:r>
              <a:rPr lang="ru-RU" sz="3600" b="1" dirty="0" smtClean="0">
                <a:solidFill>
                  <a:srgbClr val="000000"/>
                </a:solidFill>
                <a:latin typeface="Calibri"/>
              </a:rPr>
              <a:t>дереву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/>
              </a:rPr>
              <a:t>2.К     </a:t>
            </a:r>
            <a:r>
              <a:rPr lang="ru-RU" sz="3600" b="1" dirty="0">
                <a:solidFill>
                  <a:srgbClr val="0070C0"/>
                </a:solidFill>
                <a:latin typeface="Calibri"/>
              </a:rPr>
              <a:t>(…….)</a:t>
            </a:r>
            <a:r>
              <a:rPr lang="ru-RU" sz="3600" b="1" dirty="0">
                <a:solidFill>
                  <a:srgbClr val="000000"/>
                </a:solidFill>
                <a:latin typeface="Calibri"/>
              </a:rPr>
              <a:t> дождю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/>
              </a:rPr>
              <a:t>3.В    </a:t>
            </a:r>
            <a:r>
              <a:rPr lang="ru-RU" sz="3600" b="1" dirty="0">
                <a:solidFill>
                  <a:srgbClr val="0070C0"/>
                </a:solidFill>
                <a:latin typeface="Calibri"/>
              </a:rPr>
              <a:t>(……)</a:t>
            </a:r>
            <a:r>
              <a:rPr lang="ru-RU" sz="3600" b="1" dirty="0">
                <a:solidFill>
                  <a:srgbClr val="000000"/>
                </a:solidFill>
                <a:latin typeface="Calibri"/>
              </a:rPr>
              <a:t>   корзине</a:t>
            </a:r>
            <a:endParaRPr/>
          </a:p>
        </p:txBody>
      </p:sp>
      <p:sp>
        <p:nvSpPr>
          <p:cNvPr id="234" name="CustomShape 3"/>
          <p:cNvSpPr/>
          <p:nvPr/>
        </p:nvSpPr>
        <p:spPr>
          <a:xfrm>
            <a:off x="4786200" y="2143080"/>
            <a:ext cx="4071240" cy="2833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/>
              </a:rPr>
              <a:t>4.По </a:t>
            </a:r>
            <a:r>
              <a:rPr lang="ru-RU" sz="3600" b="1" dirty="0" smtClean="0">
                <a:solidFill>
                  <a:srgbClr val="0070C0"/>
                </a:solidFill>
                <a:latin typeface="Calibri"/>
              </a:rPr>
              <a:t>(....... </a:t>
            </a:r>
            <a:r>
              <a:rPr lang="ru-RU" sz="3600" b="1" dirty="0">
                <a:solidFill>
                  <a:srgbClr val="0070C0"/>
                </a:solidFill>
                <a:latin typeface="Calibri"/>
              </a:rPr>
              <a:t>)</a:t>
            </a:r>
            <a:r>
              <a:rPr lang="ru-RU" sz="3600" b="1" dirty="0">
                <a:solidFill>
                  <a:srgbClr val="000000"/>
                </a:solidFill>
                <a:latin typeface="Calibri"/>
              </a:rPr>
              <a:t>   берегу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/>
              </a:rPr>
              <a:t>5.Над </a:t>
            </a:r>
            <a:r>
              <a:rPr lang="ru-RU" sz="3600" b="1" dirty="0" smtClean="0">
                <a:solidFill>
                  <a:srgbClr val="0070C0"/>
                </a:solidFill>
                <a:latin typeface="Calibri"/>
              </a:rPr>
              <a:t>(….)</a:t>
            </a:r>
            <a:r>
              <a:rPr lang="ru-RU" sz="3600" b="1" dirty="0" smtClean="0">
                <a:solidFill>
                  <a:srgbClr val="000000"/>
                </a:solidFill>
                <a:latin typeface="Calibri"/>
              </a:rPr>
              <a:t>   </a:t>
            </a:r>
            <a:r>
              <a:rPr lang="ru-RU" sz="3600" b="1" dirty="0">
                <a:solidFill>
                  <a:srgbClr val="000000"/>
                </a:solidFill>
                <a:latin typeface="Calibri"/>
              </a:rPr>
              <a:t>озером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/>
              </a:rPr>
              <a:t>6.С  </a:t>
            </a:r>
            <a:r>
              <a:rPr lang="ru-RU" sz="3600" b="1" dirty="0" smtClean="0">
                <a:solidFill>
                  <a:srgbClr val="0070C0"/>
                </a:solidFill>
                <a:latin typeface="Calibri"/>
              </a:rPr>
              <a:t>(….)</a:t>
            </a:r>
            <a:r>
              <a:rPr lang="ru-RU" sz="3600" b="1" dirty="0" smtClean="0">
                <a:solidFill>
                  <a:srgbClr val="000000"/>
                </a:solidFill>
                <a:latin typeface="Calibri"/>
              </a:rPr>
              <a:t>   облаками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457200" y="0"/>
            <a:ext cx="8228880" cy="1213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 b="1">
                <a:solidFill>
                  <a:srgbClr val="00B0F0"/>
                </a:solidFill>
                <a:latin typeface="Calibri"/>
              </a:rPr>
              <a:t>КАКОЕ ПРИЛАГАТЕЛЬНОЕ </a:t>
            </a:r>
            <a:r>
              <a:rPr lang="ru-RU" sz="4400">
                <a:solidFill>
                  <a:srgbClr val="00B0F0"/>
                </a:solidFill>
                <a:latin typeface="Calibri"/>
              </a:rPr>
              <a:t>?</a:t>
            </a:r>
            <a:endParaRPr/>
          </a:p>
        </p:txBody>
      </p:sp>
      <p:pic>
        <p:nvPicPr>
          <p:cNvPr id="236" name="Содержимое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4714200" cy="5714280"/>
          </a:xfrm>
          <a:prstGeom prst="rect">
            <a:avLst/>
          </a:prstGeom>
        </p:spPr>
      </p:pic>
      <p:pic>
        <p:nvPicPr>
          <p:cNvPr id="237" name="Содержимое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4876" y="1142984"/>
            <a:ext cx="4428404" cy="5714296"/>
          </a:xfrm>
          <a:prstGeom prst="rect">
            <a:avLst/>
          </a:prstGeom>
        </p:spPr>
      </p:pic>
      <p:sp>
        <p:nvSpPr>
          <p:cNvPr id="238" name="CustomShape 2"/>
          <p:cNvSpPr/>
          <p:nvPr/>
        </p:nvSpPr>
        <p:spPr>
          <a:xfrm>
            <a:off x="0" y="2214720"/>
            <a:ext cx="4499280" cy="2833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latin typeface="Calibri"/>
              </a:rPr>
              <a:t>К</a:t>
            </a:r>
            <a:r>
              <a:rPr lang="ru-RU" sz="3600" b="1" dirty="0" smtClean="0">
                <a:solidFill>
                  <a:srgbClr val="0070C0"/>
                </a:solidFill>
                <a:latin typeface="Calibri"/>
              </a:rPr>
              <a:t> большому</a:t>
            </a:r>
            <a:r>
              <a:rPr lang="ru-RU" sz="3600" b="1" dirty="0" smtClean="0">
                <a:solidFill>
                  <a:srgbClr val="000000"/>
                </a:solidFill>
                <a:latin typeface="Calibri"/>
              </a:rPr>
              <a:t>  дереву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000000"/>
                </a:solidFill>
                <a:latin typeface="Calibri"/>
              </a:rPr>
              <a:t>К </a:t>
            </a:r>
            <a:r>
              <a:rPr lang="ru-RU" sz="3600" b="1" dirty="0">
                <a:solidFill>
                  <a:srgbClr val="0070C0"/>
                </a:solidFill>
                <a:latin typeface="Calibri"/>
              </a:rPr>
              <a:t>осеннему</a:t>
            </a:r>
            <a:r>
              <a:rPr lang="ru-RU" sz="3600" b="1" dirty="0">
                <a:solidFill>
                  <a:srgbClr val="000000"/>
                </a:solidFill>
                <a:latin typeface="Calibri"/>
              </a:rPr>
              <a:t> дождю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000000"/>
                </a:solidFill>
                <a:latin typeface="Calibri"/>
              </a:rPr>
              <a:t>В </a:t>
            </a:r>
            <a:r>
              <a:rPr lang="ru-RU" sz="3600" b="1" dirty="0">
                <a:solidFill>
                  <a:srgbClr val="0070C0"/>
                </a:solidFill>
                <a:latin typeface="Calibri"/>
              </a:rPr>
              <a:t>большой</a:t>
            </a:r>
            <a:r>
              <a:rPr lang="ru-RU" sz="3600" b="1" dirty="0">
                <a:solidFill>
                  <a:srgbClr val="000000"/>
                </a:solidFill>
                <a:latin typeface="Calibri"/>
              </a:rPr>
              <a:t>   корзине</a:t>
            </a:r>
            <a:endParaRPr/>
          </a:p>
        </p:txBody>
      </p:sp>
      <p:sp>
        <p:nvSpPr>
          <p:cNvPr id="239" name="CustomShape 3"/>
          <p:cNvSpPr/>
          <p:nvPr/>
        </p:nvSpPr>
        <p:spPr>
          <a:xfrm>
            <a:off x="4500000" y="2143080"/>
            <a:ext cx="4643280" cy="2833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dirty="0" smtClean="0">
                <a:solidFill>
                  <a:srgbClr val="000000"/>
                </a:solidFill>
                <a:latin typeface="Calibri"/>
              </a:rPr>
              <a:t>  </a:t>
            </a:r>
            <a:r>
              <a:rPr lang="ru-RU" sz="3600" b="1" dirty="0" smtClean="0">
                <a:solidFill>
                  <a:srgbClr val="000000"/>
                </a:solidFill>
                <a:latin typeface="Calibri"/>
              </a:rPr>
              <a:t>По </a:t>
            </a:r>
            <a:r>
              <a:rPr lang="ru-RU" sz="3600" b="1" dirty="0">
                <a:solidFill>
                  <a:srgbClr val="0070C0"/>
                </a:solidFill>
                <a:latin typeface="Calibri"/>
              </a:rPr>
              <a:t>крутому</a:t>
            </a:r>
            <a:r>
              <a:rPr lang="ru-RU" sz="3600" b="1" dirty="0">
                <a:solidFill>
                  <a:srgbClr val="000000"/>
                </a:solidFill>
                <a:latin typeface="Calibri"/>
              </a:rPr>
              <a:t>  берегу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alibri"/>
              </a:rPr>
              <a:t>Над </a:t>
            </a:r>
            <a:r>
              <a:rPr lang="ru-RU" sz="3600" b="1" dirty="0">
                <a:solidFill>
                  <a:srgbClr val="0070C0"/>
                </a:solidFill>
                <a:latin typeface="Calibri"/>
              </a:rPr>
              <a:t>глубоким</a:t>
            </a:r>
            <a:r>
              <a:rPr lang="ru-RU" sz="3600" b="1" dirty="0">
                <a:solidFill>
                  <a:srgbClr val="000000"/>
                </a:solidFill>
                <a:latin typeface="Calibri"/>
              </a:rPr>
              <a:t> озером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3600" b="1" dirty="0" smtClean="0">
                <a:solidFill>
                  <a:srgbClr val="000000"/>
                </a:solidFill>
                <a:latin typeface="Calibri"/>
              </a:rPr>
              <a:t>  </a:t>
            </a:r>
            <a:r>
              <a:rPr lang="ru-RU" sz="3600" b="1" dirty="0" smtClean="0">
                <a:solidFill>
                  <a:srgbClr val="000000"/>
                </a:solidFill>
                <a:latin typeface="Calibri"/>
              </a:rPr>
              <a:t>С  </a:t>
            </a:r>
            <a:r>
              <a:rPr lang="ru-RU" sz="3600" b="1" dirty="0" smtClean="0">
                <a:solidFill>
                  <a:srgbClr val="0070C0"/>
                </a:solidFill>
                <a:latin typeface="Calibri"/>
              </a:rPr>
              <a:t>белыми</a:t>
            </a:r>
            <a:r>
              <a:rPr lang="ru-RU" sz="3600" b="1" dirty="0" smtClean="0">
                <a:solidFill>
                  <a:srgbClr val="000000"/>
                </a:solidFill>
                <a:latin typeface="Calibri"/>
              </a:rPr>
              <a:t> облаками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"/>
                                          </p:val>
                                        </p:tav>
                                        <p:tav tm="100000">
                                          <p:val>
                                            <p:strVal val="width*.05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*.05"/>
                                          </p:val>
                                        </p:tav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0" dur="1000" fill="hold"/>
                                        <p:tgtEl>
                                          <p:spTgt spid="243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fill="freeze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205</Words>
  <Application>Microsoft Office PowerPoint</Application>
  <PresentationFormat>Экран (4:3)</PresentationFormat>
  <Paragraphs>71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DejaVu Sans</vt:lpstr>
      <vt:lpstr>StarSymbol</vt:lpstr>
      <vt:lpstr>Times New Roman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RF</cp:lastModifiedBy>
  <cp:revision>26</cp:revision>
  <dcterms:modified xsi:type="dcterms:W3CDTF">2015-02-07T08:35:19Z</dcterms:modified>
</cp:coreProperties>
</file>