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9" r:id="rId3"/>
    <p:sldId id="263" r:id="rId4"/>
    <p:sldId id="258" r:id="rId5"/>
    <p:sldId id="260" r:id="rId6"/>
    <p:sldId id="261" r:id="rId7"/>
    <p:sldId id="262" r:id="rId8"/>
    <p:sldId id="265" r:id="rId9"/>
    <p:sldId id="266" r:id="rId10"/>
    <p:sldId id="270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27.01.2013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000" b="1" dirty="0" smtClean="0">
                <a:solidFill>
                  <a:schemeClr val="tx1"/>
                </a:solidFill>
              </a:rPr>
              <a:t>Минутка чистописания </a:t>
            </a:r>
            <a:endParaRPr lang="ru-RU" sz="8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err="1" smtClean="0">
                <a:solidFill>
                  <a:schemeClr val="tx1"/>
                </a:solidFill>
              </a:rPr>
              <a:t>Винни</a:t>
            </a:r>
            <a:r>
              <a:rPr lang="ru-RU" sz="4800" b="1" dirty="0" smtClean="0">
                <a:solidFill>
                  <a:schemeClr val="tx1"/>
                </a:solidFill>
              </a:rPr>
              <a:t> Пух, </a:t>
            </a:r>
            <a:r>
              <a:rPr lang="ru-RU" sz="4800" b="1" dirty="0" err="1" smtClean="0">
                <a:solidFill>
                  <a:schemeClr val="tx1"/>
                </a:solidFill>
              </a:rPr>
              <a:t>Пятачёк</a:t>
            </a:r>
            <a:r>
              <a:rPr lang="ru-RU" sz="4800" b="1" dirty="0" smtClean="0">
                <a:solidFill>
                  <a:schemeClr val="tx1"/>
                </a:solidFill>
              </a:rPr>
              <a:t> и ослик </a:t>
            </a:r>
            <a:r>
              <a:rPr lang="ru-RU" sz="4800" b="1" dirty="0" err="1" smtClean="0">
                <a:solidFill>
                  <a:schemeClr val="tx1"/>
                </a:solidFill>
              </a:rPr>
              <a:t>Иа</a:t>
            </a:r>
            <a:r>
              <a:rPr lang="ru-RU" sz="4800" b="1" dirty="0" smtClean="0">
                <a:solidFill>
                  <a:schemeClr val="tx1"/>
                </a:solidFill>
              </a:rPr>
              <a:t> подарили Сове 15 цветов. По сколько цветов подарил каждый?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Оцени себя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Я понял…</a:t>
            </a:r>
          </a:p>
          <a:p>
            <a:pPr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Я научился…</a:t>
            </a:r>
          </a:p>
          <a:p>
            <a:pPr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Я активно работал в группе, паре, индивидуально….</a:t>
            </a:r>
          </a:p>
          <a:p>
            <a:pPr>
              <a:buNone/>
            </a:pPr>
            <a:endParaRPr lang="ru-RU" b="1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tx1"/>
                </a:solidFill>
              </a:rPr>
              <a:t>У меня возникли вопросы….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</a:rPr>
              <a:t>Оцени товарища</a:t>
            </a:r>
            <a:endParaRPr lang="ru-RU" sz="4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400" b="1" dirty="0" smtClean="0">
                <a:solidFill>
                  <a:schemeClr val="tx1"/>
                </a:solidFill>
              </a:rPr>
              <a:t>Активно работал</a:t>
            </a:r>
          </a:p>
          <a:p>
            <a:pPr>
              <a:buNone/>
            </a:pPr>
            <a:r>
              <a:rPr lang="ru-RU" sz="4400" b="1" dirty="0" smtClean="0">
                <a:solidFill>
                  <a:schemeClr val="tx1"/>
                </a:solidFill>
              </a:rPr>
              <a:t>Правильный и полный ответ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9600" b="1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sz="9600" b="1" dirty="0" smtClean="0">
                <a:solidFill>
                  <a:schemeClr val="tx1"/>
                </a:solidFill>
              </a:rPr>
              <a:t>Устный счёт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9600" b="1" dirty="0" smtClean="0"/>
          </a:p>
          <a:p>
            <a:pPr algn="ctr">
              <a:buNone/>
            </a:pPr>
            <a:r>
              <a:rPr lang="ru-RU" sz="9600" b="1" dirty="0" smtClean="0">
                <a:solidFill>
                  <a:schemeClr val="tx1"/>
                </a:solidFill>
              </a:rPr>
              <a:t>Умножение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Соедини действия сложения с соответствующими им действиями умножения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ru-RU" sz="4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5+5+5+5                 </a:t>
                      </a:r>
                    </a:p>
                    <a:p>
                      <a:r>
                        <a:rPr kumimoji="0" lang="ru-RU" sz="4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21+21                      </a:t>
                      </a:r>
                    </a:p>
                    <a:p>
                      <a:r>
                        <a:rPr kumimoji="0" lang="ru-RU" sz="4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8+8+8                      </a:t>
                      </a:r>
                    </a:p>
                    <a:p>
                      <a:endParaRPr lang="ru-RU" sz="4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4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8 </a:t>
                      </a:r>
                      <a:r>
                        <a:rPr kumimoji="0" lang="ru-RU" sz="4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kumimoji="0" lang="ru-RU" sz="4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3</a:t>
                      </a:r>
                    </a:p>
                    <a:p>
                      <a:r>
                        <a:rPr kumimoji="0" lang="ru-RU" sz="4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5 </a:t>
                      </a:r>
                      <a:r>
                        <a:rPr kumimoji="0" lang="ru-RU" sz="4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kumimoji="0" lang="ru-RU" sz="4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4</a:t>
                      </a:r>
                    </a:p>
                    <a:p>
                      <a:r>
                        <a:rPr kumimoji="0" lang="ru-RU" sz="4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 21 </a:t>
                      </a:r>
                      <a:r>
                        <a:rPr kumimoji="0" lang="ru-RU" sz="4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kumimoji="0" lang="ru-RU" sz="4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2</a:t>
                      </a:r>
                    </a:p>
                    <a:p>
                      <a:endParaRPr lang="ru-RU" sz="48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Проверь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800" b="1" dirty="0" smtClean="0">
                <a:solidFill>
                  <a:schemeClr val="tx1"/>
                </a:solidFill>
              </a:rPr>
              <a:t>5+5+5+5            8 </a:t>
            </a:r>
            <a:r>
              <a:rPr lang="ru-RU" sz="4800" b="1" dirty="0" err="1" smtClean="0">
                <a:solidFill>
                  <a:schemeClr val="tx1"/>
                </a:solidFill>
              </a:rPr>
              <a:t>х</a:t>
            </a:r>
            <a:r>
              <a:rPr lang="ru-RU" sz="4800" b="1" dirty="0" smtClean="0">
                <a:solidFill>
                  <a:schemeClr val="tx1"/>
                </a:solidFill>
              </a:rPr>
              <a:t> 3</a:t>
            </a:r>
          </a:p>
          <a:p>
            <a:pPr>
              <a:buNone/>
            </a:pPr>
            <a:r>
              <a:rPr lang="ru-RU" sz="4800" b="1" dirty="0" smtClean="0">
                <a:solidFill>
                  <a:schemeClr val="tx1"/>
                </a:solidFill>
              </a:rPr>
              <a:t>21+21                5 </a:t>
            </a:r>
            <a:r>
              <a:rPr lang="ru-RU" sz="4800" b="1" dirty="0" err="1" smtClean="0">
                <a:solidFill>
                  <a:schemeClr val="tx1"/>
                </a:solidFill>
              </a:rPr>
              <a:t>х</a:t>
            </a:r>
            <a:r>
              <a:rPr lang="ru-RU" sz="4800" b="1" dirty="0" smtClean="0">
                <a:solidFill>
                  <a:schemeClr val="tx1"/>
                </a:solidFill>
              </a:rPr>
              <a:t> 4            </a:t>
            </a:r>
          </a:p>
          <a:p>
            <a:pPr>
              <a:buNone/>
            </a:pPr>
            <a:r>
              <a:rPr lang="ru-RU" sz="4800" b="1" dirty="0" smtClean="0">
                <a:solidFill>
                  <a:schemeClr val="tx1"/>
                </a:solidFill>
              </a:rPr>
              <a:t>8+8+8                21 </a:t>
            </a:r>
            <a:r>
              <a:rPr lang="ru-RU" sz="4800" b="1" dirty="0" err="1" smtClean="0">
                <a:solidFill>
                  <a:schemeClr val="tx1"/>
                </a:solidFill>
              </a:rPr>
              <a:t>х</a:t>
            </a:r>
            <a:r>
              <a:rPr lang="ru-RU" sz="4800" b="1" dirty="0" smtClean="0">
                <a:solidFill>
                  <a:schemeClr val="tx1"/>
                </a:solidFill>
              </a:rPr>
              <a:t> 2 </a:t>
            </a:r>
            <a:endParaRPr lang="ru-RU" sz="4800" dirty="0">
              <a:solidFill>
                <a:schemeClr val="tx1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275856" y="1916832"/>
            <a:ext cx="1440160" cy="792088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2699792" y="2852936"/>
            <a:ext cx="1656184" cy="864096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2627784" y="2132856"/>
            <a:ext cx="2016224" cy="1656184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solidFill>
                  <a:schemeClr val="tx1"/>
                </a:solidFill>
              </a:rPr>
              <a:t>Исправь ошибки</a:t>
            </a:r>
            <a:endParaRPr lang="ru-RU" sz="9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solidFill>
                  <a:schemeClr val="tx1"/>
                </a:solidFill>
              </a:rPr>
              <a:t>Реши задачу</a:t>
            </a:r>
          </a:p>
          <a:p>
            <a:pPr algn="ctr">
              <a:buNone/>
            </a:pPr>
            <a:r>
              <a:rPr lang="ru-RU" sz="9600" b="1" dirty="0" smtClean="0">
                <a:solidFill>
                  <a:schemeClr val="tx1"/>
                </a:solidFill>
              </a:rPr>
              <a:t>С.10 № 287</a:t>
            </a:r>
            <a:endParaRPr lang="ru-RU" sz="9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Самостоятельная работа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2+2+2+2+2=</a:t>
            </a:r>
          </a:p>
          <a:p>
            <a:r>
              <a:rPr lang="ru-RU" sz="4800" dirty="0" smtClean="0"/>
              <a:t>5+5+5=</a:t>
            </a:r>
          </a:p>
          <a:p>
            <a:r>
              <a:rPr lang="ru-RU" sz="4800" dirty="0" smtClean="0"/>
              <a:t>4*3=</a:t>
            </a:r>
          </a:p>
          <a:p>
            <a:r>
              <a:rPr lang="ru-RU" sz="4800" dirty="0" smtClean="0"/>
              <a:t>7*2=</a:t>
            </a:r>
          </a:p>
          <a:p>
            <a:r>
              <a:rPr lang="ru-RU" sz="4800" dirty="0" smtClean="0"/>
              <a:t>9*3=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проверь</a:t>
            </a:r>
            <a:endParaRPr lang="ru-RU" sz="48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2+2+2+2+2=2 *4=8</a:t>
            </a:r>
            <a:endParaRPr lang="ru-RU" sz="4400" dirty="0" smtClean="0"/>
          </a:p>
          <a:p>
            <a:r>
              <a:rPr lang="ru-RU" sz="4400" dirty="0" smtClean="0"/>
              <a:t>5+5+5=5*3=15</a:t>
            </a:r>
            <a:endParaRPr lang="ru-RU" sz="4400" dirty="0" smtClean="0"/>
          </a:p>
          <a:p>
            <a:r>
              <a:rPr lang="ru-RU" sz="4400" dirty="0" smtClean="0"/>
              <a:t>4*3=4+4+4+4=12</a:t>
            </a:r>
            <a:endParaRPr lang="ru-RU" sz="4400" dirty="0" smtClean="0"/>
          </a:p>
          <a:p>
            <a:r>
              <a:rPr lang="ru-RU" sz="4400" dirty="0" smtClean="0"/>
              <a:t>7*2=7+7=14</a:t>
            </a:r>
            <a:endParaRPr lang="ru-RU" sz="4400" dirty="0" smtClean="0"/>
          </a:p>
          <a:p>
            <a:r>
              <a:rPr lang="ru-RU" sz="4400" dirty="0" smtClean="0"/>
              <a:t>9*3=9+9+9=27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118</TotalTime>
  <Words>92</Words>
  <Application>Microsoft Office PowerPoint</Application>
  <PresentationFormat>Экран (4:3)</PresentationFormat>
  <Paragraphs>43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Трек</vt:lpstr>
      <vt:lpstr>Слайд 1</vt:lpstr>
      <vt:lpstr>Слайд 2</vt:lpstr>
      <vt:lpstr>Слайд 3</vt:lpstr>
      <vt:lpstr>Соедини действия сложения с соответствующими им действиями умножения</vt:lpstr>
      <vt:lpstr>Проверь</vt:lpstr>
      <vt:lpstr>Слайд 6</vt:lpstr>
      <vt:lpstr>Слайд 7</vt:lpstr>
      <vt:lpstr>Самостоятельная работа</vt:lpstr>
      <vt:lpstr>проверь</vt:lpstr>
      <vt:lpstr>Слайд 10</vt:lpstr>
      <vt:lpstr>Оцени себя</vt:lpstr>
      <vt:lpstr>Оцени товарища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8</cp:revision>
  <dcterms:modified xsi:type="dcterms:W3CDTF">2013-01-27T16:06:03Z</dcterms:modified>
</cp:coreProperties>
</file>