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65" r:id="rId4"/>
    <p:sldId id="272" r:id="rId5"/>
    <p:sldId id="266" r:id="rId6"/>
    <p:sldId id="268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FC23E-FA35-4EC8-8BCE-A86EB2FFA160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B516A-7A36-42EB-81C5-486912DCA9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09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7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3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89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17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5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54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00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88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24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58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85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5988-418F-49F4-99A7-48379E66DE33}" type="datetimeFigureOut">
              <a:rPr lang="ru-RU" smtClean="0"/>
              <a:t>16.11.2014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40D0B-D972-43B0-BBF1-6367D7B0CB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03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bg1"/>
                </a:solidFill>
              </a:rPr>
              <a:t>1.</a:t>
            </a:r>
            <a:r>
              <a:rPr lang="en-US" sz="6000" dirty="0" smtClean="0">
                <a:solidFill>
                  <a:schemeClr val="bg1"/>
                </a:solidFill>
              </a:rPr>
              <a:t>O, O</a:t>
            </a:r>
            <a:r>
              <a:rPr lang="ru-RU" sz="6000" dirty="0" smtClean="0">
                <a:solidFill>
                  <a:schemeClr val="bg1"/>
                </a:solidFill>
              </a:rPr>
              <a:t> и О</a:t>
            </a:r>
            <a:r>
              <a:rPr lang="en-US" sz="6000" dirty="0" smtClean="0">
                <a:solidFill>
                  <a:schemeClr val="bg1"/>
                </a:solidFill>
              </a:rPr>
              <a:t/>
            </a:r>
            <a:br>
              <a:rPr lang="en-US" sz="6000" dirty="0" smtClean="0">
                <a:solidFill>
                  <a:schemeClr val="bg1"/>
                </a:solidFill>
              </a:rPr>
            </a:br>
            <a:r>
              <a:rPr lang="ru-RU" sz="6000" dirty="0" smtClean="0">
                <a:solidFill>
                  <a:schemeClr val="bg1"/>
                </a:solidFill>
              </a:rPr>
              <a:t>2.О, О, О</a:t>
            </a:r>
            <a:br>
              <a:rPr lang="ru-RU" sz="6000" dirty="0" smtClean="0">
                <a:solidFill>
                  <a:schemeClr val="bg1"/>
                </a:solidFill>
              </a:rPr>
            </a:br>
            <a:r>
              <a:rPr lang="ru-RU" sz="6000" dirty="0" smtClean="0">
                <a:solidFill>
                  <a:schemeClr val="bg1"/>
                </a:solidFill>
              </a:rPr>
              <a:t>3.О и О</a:t>
            </a:r>
            <a:br>
              <a:rPr lang="ru-RU" sz="6000" dirty="0" smtClean="0">
                <a:solidFill>
                  <a:schemeClr val="bg1"/>
                </a:solidFill>
              </a:rPr>
            </a:br>
            <a:r>
              <a:rPr lang="ru-RU" sz="6000" dirty="0" smtClean="0">
                <a:solidFill>
                  <a:schemeClr val="bg1"/>
                </a:solidFill>
              </a:rPr>
              <a:t>4.О,и О, и О</a:t>
            </a:r>
            <a:r>
              <a:rPr lang="ru-RU" sz="6000" smtClean="0">
                <a:solidFill>
                  <a:schemeClr val="bg1"/>
                </a:solidFill>
              </a:rPr>
              <a:t/>
            </a:r>
            <a:br>
              <a:rPr lang="ru-RU" sz="6000" smtClean="0">
                <a:solidFill>
                  <a:schemeClr val="bg1"/>
                </a:solidFill>
              </a:rPr>
            </a:br>
            <a:r>
              <a:rPr lang="ru-RU" sz="6000" smtClean="0">
                <a:solidFill>
                  <a:schemeClr val="bg1"/>
                </a:solidFill>
              </a:rPr>
              <a:t>5.О</a:t>
            </a:r>
            <a:r>
              <a:rPr lang="ru-RU" sz="6000" dirty="0" smtClean="0">
                <a:solidFill>
                  <a:schemeClr val="bg1"/>
                </a:solidFill>
              </a:rPr>
              <a:t>, а О</a:t>
            </a:r>
            <a:r>
              <a:rPr lang="ru-RU" sz="6000" smtClean="0">
                <a:solidFill>
                  <a:schemeClr val="bg1"/>
                </a:solidFill>
              </a:rPr>
              <a:t/>
            </a:r>
            <a:br>
              <a:rPr lang="ru-RU" sz="6000" smtClean="0">
                <a:solidFill>
                  <a:schemeClr val="bg1"/>
                </a:solidFill>
              </a:rPr>
            </a:br>
            <a:r>
              <a:rPr lang="ru-RU" sz="6000" smtClean="0">
                <a:solidFill>
                  <a:schemeClr val="bg1"/>
                </a:solidFill>
              </a:rPr>
              <a:t>6.О</a:t>
            </a:r>
            <a:r>
              <a:rPr lang="ru-RU" sz="6000" dirty="0" smtClean="0">
                <a:solidFill>
                  <a:schemeClr val="bg1"/>
                </a:solidFill>
              </a:rPr>
              <a:t>, но О</a:t>
            </a:r>
            <a:endParaRPr lang="ru-RU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72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Ольга\Documents\2013-2014 учебный год\фоны слайдов\0003-003-Ekonomika-ot-grecheskogo-slova-OJKONOMIJA-OJKOS-upravljat-N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7851775" cy="2435696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bg1"/>
                </a:solidFill>
                <a:latin typeface="Book Antiqua" pitchFamily="18" charset="0"/>
              </a:rPr>
              <a:t>Тема урока</a:t>
            </a:r>
            <a:br>
              <a:rPr lang="ru-RU" sz="3600" dirty="0" smtClean="0">
                <a:solidFill>
                  <a:schemeClr val="bg1"/>
                </a:solidFill>
                <a:latin typeface="Book Antiqua" pitchFamily="18" charset="0"/>
              </a:rPr>
            </a:br>
            <a:r>
              <a:rPr lang="ru-RU" sz="3600" dirty="0" smtClean="0">
                <a:solidFill>
                  <a:schemeClr val="bg1"/>
                </a:solidFill>
                <a:latin typeface="Book Antiqua" pitchFamily="18" charset="0"/>
              </a:rPr>
              <a:t/>
            </a:r>
            <a:br>
              <a:rPr lang="ru-RU" sz="3600" dirty="0" smtClean="0">
                <a:solidFill>
                  <a:schemeClr val="bg1"/>
                </a:solidFill>
                <a:latin typeface="Book Antiqua" pitchFamily="18" charset="0"/>
              </a:rPr>
            </a:br>
            <a:endParaRPr lang="ru-RU" sz="3600" dirty="0">
              <a:solidFill>
                <a:schemeClr val="bg1"/>
              </a:solidFill>
              <a:latin typeface="Book Antiqua" pitchFamily="18" charset="0"/>
            </a:endParaRPr>
          </a:p>
        </p:txBody>
      </p:sp>
      <p:sp>
        <p:nvSpPr>
          <p:cNvPr id="3075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33400" y="1988840"/>
            <a:ext cx="7854950" cy="2992735"/>
          </a:xfrm>
        </p:spPr>
        <p:txBody>
          <a:bodyPr>
            <a:noAutofit/>
          </a:bodyPr>
          <a:lstStyle/>
          <a:p>
            <a:pPr marR="0"/>
            <a:r>
              <a:rPr lang="ru-RU" sz="6600" i="1" dirty="0">
                <a:solidFill>
                  <a:schemeClr val="bg1"/>
                </a:solidFill>
                <a:latin typeface="Book Antiqua" pitchFamily="18" charset="0"/>
                <a:ea typeface="+mj-ea"/>
                <a:cs typeface="+mj-cs"/>
              </a:rPr>
              <a:t>Простые и сложные предложения</a:t>
            </a:r>
            <a:endParaRPr lang="ru-RU" sz="6600" i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5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Ольга\Documents\2013-2014 учебный год\фоны слайдов\0001-002-Ispolzovanie-raznykh-UMK-v-nachalnoj-shko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25880"/>
            <a:ext cx="9178507" cy="688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цели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781127"/>
          </a:xfrm>
        </p:spPr>
        <p:txBody>
          <a:bodyPr>
            <a:noAutofit/>
          </a:bodyPr>
          <a:lstStyle/>
          <a:p>
            <a:r>
              <a:rPr lang="ru-RU" sz="4800" i="1" dirty="0"/>
              <a:t>Различать </a:t>
            </a:r>
            <a:r>
              <a:rPr lang="ru-RU" sz="4800" i="1" dirty="0" smtClean="0"/>
              <a:t>простые </a:t>
            </a:r>
            <a:r>
              <a:rPr lang="ru-RU" sz="4800" i="1" dirty="0"/>
              <a:t>и </a:t>
            </a:r>
            <a:r>
              <a:rPr lang="ru-RU" sz="4800" i="1" dirty="0" smtClean="0"/>
              <a:t>сложные предложения. </a:t>
            </a:r>
          </a:p>
          <a:p>
            <a:r>
              <a:rPr lang="ru-RU" sz="4800" i="1" dirty="0"/>
              <a:t>П</a:t>
            </a:r>
            <a:r>
              <a:rPr lang="ru-RU" sz="4800" i="1" dirty="0" smtClean="0"/>
              <a:t>равильно </a:t>
            </a:r>
            <a:r>
              <a:rPr lang="ru-RU" sz="4800" i="1" dirty="0"/>
              <a:t>ставить </a:t>
            </a:r>
            <a:r>
              <a:rPr lang="ru-RU" sz="4800" i="1" dirty="0" smtClean="0"/>
              <a:t>запятые в них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398462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379691" cy="6858000"/>
          </a:xfrm>
        </p:spPr>
      </p:pic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403350" y="1484313"/>
            <a:ext cx="72009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>
                <a:solidFill>
                  <a:srgbClr val="FFFFFF"/>
                </a:solidFill>
                <a:latin typeface="Book Antiqua" pitchFamily="18" charset="0"/>
              </a:rPr>
              <a:t>   </a:t>
            </a:r>
            <a:r>
              <a:rPr lang="ru-RU" sz="4000" i="1" u="sng" dirty="0">
                <a:solidFill>
                  <a:srgbClr val="FFFFFF"/>
                </a:solidFill>
                <a:latin typeface="Book Antiqua" pitchFamily="18" charset="0"/>
              </a:rPr>
              <a:t>Ветерок</a:t>
            </a:r>
            <a:r>
              <a:rPr lang="ru-RU" sz="4000" i="1" dirty="0">
                <a:solidFill>
                  <a:srgbClr val="FFFFFF"/>
                </a:solidFill>
                <a:latin typeface="Book Antiqua" pitchFamily="18" charset="0"/>
              </a:rPr>
              <a:t> перебирает пёструю    </a:t>
            </a:r>
            <a:r>
              <a:rPr lang="ru-RU" sz="4000" i="1" dirty="0" smtClean="0">
                <a:solidFill>
                  <a:srgbClr val="FFFFFF"/>
                </a:solidFill>
                <a:latin typeface="Book Antiqua" pitchFamily="18" charset="0"/>
              </a:rPr>
              <a:t>листву</a:t>
            </a:r>
            <a:r>
              <a:rPr lang="en-US" sz="4000" i="1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4000" i="1" dirty="0" smtClean="0">
                <a:solidFill>
                  <a:srgbClr val="FFFFFF"/>
                </a:solidFill>
                <a:latin typeface="Book Antiqua" pitchFamily="18" charset="0"/>
              </a:rPr>
              <a:t> </a:t>
            </a:r>
            <a:r>
              <a:rPr lang="ru-RU" sz="4000" i="1" dirty="0">
                <a:solidFill>
                  <a:srgbClr val="FFFFFF"/>
                </a:solidFill>
                <a:latin typeface="Book Antiqua" pitchFamily="18" charset="0"/>
              </a:rPr>
              <a:t>и в нём  уже </a:t>
            </a:r>
          </a:p>
          <a:p>
            <a:pPr eaLnBrk="1" hangingPunct="1"/>
            <a:r>
              <a:rPr lang="ru-RU" sz="4000" i="1" dirty="0">
                <a:solidFill>
                  <a:srgbClr val="FFFFFF"/>
                </a:solidFill>
                <a:latin typeface="Book Antiqua" pitchFamily="18" charset="0"/>
              </a:rPr>
              <a:t>чувствуется осенняя </a:t>
            </a:r>
            <a:r>
              <a:rPr lang="ru-RU" sz="4000" i="1" u="sng" dirty="0">
                <a:solidFill>
                  <a:srgbClr val="FFFFFF"/>
                </a:solidFill>
                <a:latin typeface="Book Antiqua" pitchFamily="18" charset="0"/>
              </a:rPr>
              <a:t>прохлада</a:t>
            </a:r>
            <a:r>
              <a:rPr lang="ru-RU" sz="4000" i="1" dirty="0">
                <a:solidFill>
                  <a:srgbClr val="FFFFFF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7" name="Блок-схема: узел 6"/>
          <p:cNvSpPr/>
          <p:nvPr/>
        </p:nvSpPr>
        <p:spPr>
          <a:xfrm>
            <a:off x="4140200" y="4868863"/>
            <a:ext cx="792163" cy="720725"/>
          </a:xfrm>
          <a:prstGeom prst="flowChartConnector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851275" y="2060575"/>
            <a:ext cx="2520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51275" y="2133600"/>
            <a:ext cx="2592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476375" y="3357563"/>
            <a:ext cx="28082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76375" y="3429000"/>
            <a:ext cx="28082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9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99392"/>
            <a:ext cx="9379691" cy="6858000"/>
          </a:xfrm>
        </p:spPr>
      </p:pic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1403350" y="1484313"/>
            <a:ext cx="7200900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   </a:t>
            </a:r>
            <a:r>
              <a:rPr lang="ru-RU" sz="4000" i="1" u="sng" dirty="0">
                <a:solidFill>
                  <a:schemeClr val="bg1"/>
                </a:solidFill>
                <a:latin typeface="Book Antiqua" pitchFamily="18" charset="0"/>
              </a:rPr>
              <a:t>Ветерок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 перебирает пёструю    </a:t>
            </a:r>
            <a:r>
              <a:rPr lang="ru-RU" sz="4000" i="1" dirty="0" smtClean="0">
                <a:solidFill>
                  <a:schemeClr val="bg1"/>
                </a:solidFill>
                <a:latin typeface="Book Antiqua" pitchFamily="18" charset="0"/>
              </a:rPr>
              <a:t>листву</a:t>
            </a:r>
            <a:r>
              <a:rPr lang="ru-RU" sz="5400" b="1" dirty="0" smtClean="0">
                <a:solidFill>
                  <a:srgbClr val="FF0000"/>
                </a:solidFill>
                <a:latin typeface="Constantia" pitchFamily="18" charset="0"/>
                <a:cs typeface="+mn-cs"/>
              </a:rPr>
              <a:t>,</a:t>
            </a:r>
            <a:r>
              <a:rPr lang="en-US" sz="4000" i="1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4000" i="1" dirty="0" smtClean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и в нём  </a:t>
            </a:r>
            <a:r>
              <a:rPr lang="ru-RU" sz="4000" i="1" dirty="0" smtClean="0">
                <a:solidFill>
                  <a:schemeClr val="bg1"/>
                </a:solidFill>
                <a:latin typeface="Book Antiqua" pitchFamily="18" charset="0"/>
              </a:rPr>
              <a:t>уже </a:t>
            </a:r>
            <a:endParaRPr lang="ru-RU" sz="4000" i="1" dirty="0">
              <a:solidFill>
                <a:schemeClr val="bg1"/>
              </a:solidFill>
              <a:latin typeface="Book Antiqua" pitchFamily="18" charset="0"/>
            </a:endParaRPr>
          </a:p>
          <a:p>
            <a:pPr eaLnBrk="1" hangingPunct="1"/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чувствуется осенняя </a:t>
            </a:r>
            <a:r>
              <a:rPr lang="ru-RU" sz="4000" i="1" u="sng" dirty="0">
                <a:solidFill>
                  <a:schemeClr val="bg1"/>
                </a:solidFill>
                <a:latin typeface="Book Antiqua" pitchFamily="18" charset="0"/>
              </a:rPr>
              <a:t>прохлада</a:t>
            </a:r>
            <a:r>
              <a:rPr lang="ru-RU" sz="4000" i="1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9220" name="TextBox 5"/>
          <p:cNvSpPr txBox="1">
            <a:spLocks noChangeArrowheads="1"/>
          </p:cNvSpPr>
          <p:nvPr/>
        </p:nvSpPr>
        <p:spPr bwMode="auto">
          <a:xfrm>
            <a:off x="2700338" y="4724400"/>
            <a:ext cx="41036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5400" b="1" dirty="0">
                <a:solidFill>
                  <a:schemeClr val="bg1"/>
                </a:solidFill>
                <a:latin typeface="Constantia" pitchFamily="18" charset="0"/>
              </a:rPr>
              <a:t>[</a:t>
            </a:r>
            <a:r>
              <a:rPr lang="ru-RU" sz="5400" b="1" dirty="0">
                <a:solidFill>
                  <a:schemeClr val="bg1"/>
                </a:solidFill>
                <a:latin typeface="Constantia" pitchFamily="18" charset="0"/>
              </a:rPr>
              <a:t>  </a:t>
            </a:r>
            <a:r>
              <a:rPr lang="en-US" sz="5400" b="1" dirty="0">
                <a:solidFill>
                  <a:schemeClr val="bg1"/>
                </a:solidFill>
                <a:latin typeface="Constantia" pitchFamily="18" charset="0"/>
              </a:rPr>
              <a:t>  </a:t>
            </a:r>
            <a:r>
              <a:rPr lang="en-US" sz="5400" b="1" dirty="0" smtClean="0">
                <a:solidFill>
                  <a:schemeClr val="bg1"/>
                </a:solidFill>
                <a:latin typeface="Constantia" pitchFamily="18" charset="0"/>
              </a:rPr>
              <a:t>]</a:t>
            </a:r>
            <a:r>
              <a:rPr lang="ru-RU" sz="5400" b="1" dirty="0" smtClean="0">
                <a:solidFill>
                  <a:srgbClr val="FF0000"/>
                </a:solidFill>
                <a:latin typeface="Constantia" pitchFamily="18" charset="0"/>
              </a:rPr>
              <a:t>,</a:t>
            </a:r>
            <a:r>
              <a:rPr lang="ru-RU" sz="5400" b="1" dirty="0" smtClean="0">
                <a:solidFill>
                  <a:schemeClr val="bg1"/>
                </a:solidFill>
                <a:latin typeface="Constantia" pitchFamily="18" charset="0"/>
              </a:rPr>
              <a:t> и</a:t>
            </a:r>
            <a:r>
              <a:rPr lang="en-US" sz="5400" b="1" dirty="0" smtClean="0">
                <a:solidFill>
                  <a:schemeClr val="bg1"/>
                </a:solidFill>
                <a:latin typeface="Constantia" pitchFamily="18" charset="0"/>
              </a:rPr>
              <a:t>  [    </a:t>
            </a:r>
            <a:r>
              <a:rPr lang="en-US" sz="5400" b="1" dirty="0">
                <a:solidFill>
                  <a:schemeClr val="bg1"/>
                </a:solidFill>
                <a:latin typeface="Constantia" pitchFamily="18" charset="0"/>
              </a:rPr>
              <a:t>]</a:t>
            </a:r>
            <a:endParaRPr lang="ru-RU" sz="5400" b="1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7" name="Блок-схема: узел 6"/>
          <p:cNvSpPr/>
          <p:nvPr/>
        </p:nvSpPr>
        <p:spPr>
          <a:xfrm>
            <a:off x="4140200" y="4868863"/>
            <a:ext cx="792163" cy="720725"/>
          </a:xfrm>
          <a:prstGeom prst="flowChartConnector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3851275" y="2060575"/>
            <a:ext cx="252095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851275" y="2133600"/>
            <a:ext cx="25923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489941" y="3638749"/>
            <a:ext cx="279472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476375" y="3687240"/>
            <a:ext cx="280828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3259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9687294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7"/>
          <p:cNvSpPr txBox="1">
            <a:spLocks noChangeArrowheads="1"/>
          </p:cNvSpPr>
          <p:nvPr/>
        </p:nvSpPr>
        <p:spPr bwMode="auto">
          <a:xfrm>
            <a:off x="1403350" y="2349500"/>
            <a:ext cx="417671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 smtClean="0">
                <a:solidFill>
                  <a:schemeClr val="bg1"/>
                </a:solidFill>
                <a:latin typeface="Book Antiqua" pitchFamily="18" charset="0"/>
              </a:rPr>
              <a:t>    Раздаётся </a:t>
            </a:r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звонок</a:t>
            </a:r>
          </a:p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 открывает дверь.                    </a:t>
            </a:r>
            <a:r>
              <a:rPr lang="ru-RU" sz="3600" i="1" dirty="0" smtClean="0">
                <a:solidFill>
                  <a:schemeClr val="bg1"/>
                </a:solidFill>
                <a:latin typeface="Book Antiqua" pitchFamily="18" charset="0"/>
              </a:rPr>
              <a:t>    </a:t>
            </a:r>
            <a:endParaRPr lang="ru-RU" sz="3600" i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1269" name="TextBox 8"/>
          <p:cNvSpPr txBox="1">
            <a:spLocks noChangeArrowheads="1"/>
          </p:cNvSpPr>
          <p:nvPr/>
        </p:nvSpPr>
        <p:spPr bwMode="auto">
          <a:xfrm>
            <a:off x="1619250" y="3716338"/>
            <a:ext cx="31686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Океан бушевал</a:t>
            </a:r>
          </a:p>
        </p:txBody>
      </p:sp>
      <p:sp>
        <p:nvSpPr>
          <p:cNvPr id="11270" name="TextBox 9"/>
          <p:cNvSpPr txBox="1">
            <a:spLocks noChangeArrowheads="1"/>
          </p:cNvSpPr>
          <p:nvPr/>
        </p:nvSpPr>
        <p:spPr bwMode="auto">
          <a:xfrm>
            <a:off x="1258888" y="4868863"/>
            <a:ext cx="61214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Я поднял глаза и увидел белку.</a:t>
            </a:r>
          </a:p>
        </p:txBody>
      </p:sp>
      <p:sp>
        <p:nvSpPr>
          <p:cNvPr id="12295" name="WordArt 2"/>
          <p:cNvSpPr>
            <a:spLocks noChangeArrowheads="1" noChangeShapeType="1" noTextEdit="1"/>
          </p:cNvSpPr>
          <p:nvPr/>
        </p:nvSpPr>
        <p:spPr bwMode="auto">
          <a:xfrm>
            <a:off x="7308850" y="4365625"/>
            <a:ext cx="1079500" cy="16557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2124075" y="21336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979613" y="2852738"/>
            <a:ext cx="19446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979613" y="2924175"/>
            <a:ext cx="19446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067175" y="2852738"/>
            <a:ext cx="122555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19250" y="3429000"/>
            <a:ext cx="216058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619250" y="3500438"/>
            <a:ext cx="2160588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3" name="TextBox 38"/>
          <p:cNvSpPr txBox="1">
            <a:spLocks noChangeArrowheads="1"/>
          </p:cNvSpPr>
          <p:nvPr/>
        </p:nvSpPr>
        <p:spPr bwMode="auto">
          <a:xfrm>
            <a:off x="5651500" y="2349500"/>
            <a:ext cx="19446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>
                <a:solidFill>
                  <a:schemeClr val="bg1"/>
                </a:solidFill>
                <a:latin typeface="Book Antiqua" pitchFamily="18" charset="0"/>
              </a:rPr>
              <a:t>и  мама</a:t>
            </a:r>
            <a:endParaRPr lang="ru-RU" sz="3600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364163" y="2349500"/>
            <a:ext cx="355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sp>
        <p:nvSpPr>
          <p:cNvPr id="11285" name="TextBox 41"/>
          <p:cNvSpPr txBox="1">
            <a:spLocks noChangeArrowheads="1"/>
          </p:cNvSpPr>
          <p:nvPr/>
        </p:nvSpPr>
        <p:spPr bwMode="auto">
          <a:xfrm>
            <a:off x="4787900" y="3716338"/>
            <a:ext cx="34559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а</a:t>
            </a:r>
            <a:r>
              <a:rPr lang="ru-RU" sz="3600" i="1" dirty="0" smtClean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sz="3600" i="1" dirty="0">
                <a:solidFill>
                  <a:schemeClr val="bg1"/>
                </a:solidFill>
                <a:latin typeface="Book Antiqua" pitchFamily="18" charset="0"/>
              </a:rPr>
              <a:t>яхта дрожала</a:t>
            </a:r>
            <a:r>
              <a:rPr lang="ru-RU" i="1" dirty="0">
                <a:solidFill>
                  <a:schemeClr val="bg1"/>
                </a:solidFill>
                <a:latin typeface="Book Antiqua" pitchFamily="18" charset="0"/>
              </a:rPr>
              <a:t>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72000" y="3716338"/>
            <a:ext cx="355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000">
                <a:solidFill>
                  <a:srgbClr val="FF0000"/>
                </a:solidFill>
                <a:latin typeface="Arial Black" pitchFamily="34" charset="0"/>
              </a:rPr>
              <a:t>,</a:t>
            </a: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835150" y="4221163"/>
            <a:ext cx="10080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3059113" y="4221163"/>
            <a:ext cx="15128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3059113" y="4292600"/>
            <a:ext cx="151288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219700" y="4221163"/>
            <a:ext cx="1008063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6372225" y="4221163"/>
            <a:ext cx="1584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372225" y="4292600"/>
            <a:ext cx="1584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1331913" y="5373688"/>
            <a:ext cx="287337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1763713" y="5373688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763713" y="5445125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4716463" y="5373688"/>
            <a:ext cx="122396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4716463" y="5445125"/>
            <a:ext cx="12954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6156325" y="2852738"/>
            <a:ext cx="10795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839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nimBg="1"/>
      <p:bldP spid="41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496944" cy="613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 rot="-701203">
            <a:off x="1641475" y="1643063"/>
            <a:ext cx="35321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4800" b="1" i="1">
                <a:solidFill>
                  <a:schemeClr val="bg1"/>
                </a:solidFill>
                <a:latin typeface="Book Antiqua" pitchFamily="18" charset="0"/>
              </a:rPr>
              <a:t>Молодцы!!!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479925" y="3244850"/>
            <a:ext cx="18415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 rot="20902334">
            <a:off x="2306638" y="3000375"/>
            <a:ext cx="1128712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5</a:t>
            </a:r>
            <a:endParaRPr lang="ru-RU" sz="96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329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927</TotalTime>
  <Words>87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1.O, O и О 2.О, О, О 3.О и О 4.О,и О, и О 5.О, а О 6.О, но О</vt:lpstr>
      <vt:lpstr>Тема урока  </vt:lpstr>
      <vt:lpstr>Основные цели урока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О, О, О О и О О, и О, и О О, а О О, но О</dc:title>
  <dc:creator>АСОШ №1</dc:creator>
  <cp:lastModifiedBy>АСОШ №1</cp:lastModifiedBy>
  <cp:revision>25</cp:revision>
  <dcterms:created xsi:type="dcterms:W3CDTF">2014-11-11T13:09:01Z</dcterms:created>
  <dcterms:modified xsi:type="dcterms:W3CDTF">2014-11-16T20:30:23Z</dcterms:modified>
</cp:coreProperties>
</file>