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8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9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0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1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2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3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4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5.xml" ContentType="application/vnd.openxmlformats-officedocument.theme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16.xml" ContentType="application/vnd.openxmlformats-officedocument.theme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17.xml" ContentType="application/vnd.openxmlformats-officedocument.theme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18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theme/theme19.xml" ContentType="application/vnd.openxmlformats-officedocument.theme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theme/theme20.xml" ContentType="application/vnd.openxmlformats-officedocument.theme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theme/theme21.xml" ContentType="application/vnd.openxmlformats-officedocument.theme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theme/theme22.xml" ContentType="application/vnd.openxmlformats-officedocument.theme+xml"/>
  <Override PartName="/ppt/theme/theme2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5" r:id="rId6"/>
    <p:sldMasterId id="2147483742" r:id="rId7"/>
    <p:sldMasterId id="2147483756" r:id="rId8"/>
    <p:sldMasterId id="2147483770" r:id="rId9"/>
    <p:sldMasterId id="2147483782" r:id="rId10"/>
    <p:sldMasterId id="2147483794" r:id="rId11"/>
    <p:sldMasterId id="2147483806" r:id="rId12"/>
    <p:sldMasterId id="2147483818" r:id="rId13"/>
    <p:sldMasterId id="2147483830" r:id="rId14"/>
    <p:sldMasterId id="2147483842" r:id="rId15"/>
    <p:sldMasterId id="2147483854" r:id="rId16"/>
    <p:sldMasterId id="2147483866" r:id="rId17"/>
    <p:sldMasterId id="2147483878" r:id="rId18"/>
    <p:sldMasterId id="2147483890" r:id="rId19"/>
    <p:sldMasterId id="2147483902" r:id="rId20"/>
    <p:sldMasterId id="2147483916" r:id="rId21"/>
    <p:sldMasterId id="2147483930" r:id="rId22"/>
  </p:sldMasterIdLst>
  <p:notesMasterIdLst>
    <p:notesMasterId r:id="rId87"/>
  </p:notesMasterIdLst>
  <p:sldIdLst>
    <p:sldId id="257" r:id="rId23"/>
    <p:sldId id="258" r:id="rId24"/>
    <p:sldId id="266" r:id="rId25"/>
    <p:sldId id="263" r:id="rId26"/>
    <p:sldId id="264" r:id="rId27"/>
    <p:sldId id="265" r:id="rId28"/>
    <p:sldId id="269" r:id="rId29"/>
    <p:sldId id="270" r:id="rId30"/>
    <p:sldId id="267" r:id="rId31"/>
    <p:sldId id="268" r:id="rId32"/>
    <p:sldId id="310" r:id="rId33"/>
    <p:sldId id="311" r:id="rId34"/>
    <p:sldId id="312" r:id="rId35"/>
    <p:sldId id="323" r:id="rId36"/>
    <p:sldId id="272" r:id="rId37"/>
    <p:sldId id="273" r:id="rId38"/>
    <p:sldId id="274" r:id="rId39"/>
    <p:sldId id="275" r:id="rId40"/>
    <p:sldId id="276" r:id="rId41"/>
    <p:sldId id="277" r:id="rId42"/>
    <p:sldId id="278" r:id="rId43"/>
    <p:sldId id="279" r:id="rId44"/>
    <p:sldId id="280" r:id="rId45"/>
    <p:sldId id="281" r:id="rId46"/>
    <p:sldId id="282" r:id="rId47"/>
    <p:sldId id="283" r:id="rId48"/>
    <p:sldId id="284" r:id="rId49"/>
    <p:sldId id="285" r:id="rId50"/>
    <p:sldId id="286" r:id="rId51"/>
    <p:sldId id="324" r:id="rId52"/>
    <p:sldId id="313" r:id="rId53"/>
    <p:sldId id="314" r:id="rId54"/>
    <p:sldId id="290" r:id="rId55"/>
    <p:sldId id="315" r:id="rId56"/>
    <p:sldId id="316" r:id="rId57"/>
    <p:sldId id="317" r:id="rId58"/>
    <p:sldId id="318" r:id="rId59"/>
    <p:sldId id="287" r:id="rId60"/>
    <p:sldId id="288" r:id="rId61"/>
    <p:sldId id="289" r:id="rId62"/>
    <p:sldId id="325" r:id="rId63"/>
    <p:sldId id="291" r:id="rId64"/>
    <p:sldId id="292" r:id="rId65"/>
    <p:sldId id="293" r:id="rId66"/>
    <p:sldId id="294" r:id="rId67"/>
    <p:sldId id="295" r:id="rId68"/>
    <p:sldId id="296" r:id="rId69"/>
    <p:sldId id="297" r:id="rId70"/>
    <p:sldId id="302" r:id="rId71"/>
    <p:sldId id="298" r:id="rId72"/>
    <p:sldId id="299" r:id="rId73"/>
    <p:sldId id="300" r:id="rId74"/>
    <p:sldId id="301" r:id="rId75"/>
    <p:sldId id="303" r:id="rId76"/>
    <p:sldId id="304" r:id="rId77"/>
    <p:sldId id="326" r:id="rId78"/>
    <p:sldId id="320" r:id="rId79"/>
    <p:sldId id="306" r:id="rId80"/>
    <p:sldId id="307" r:id="rId81"/>
    <p:sldId id="308" r:id="rId82"/>
    <p:sldId id="309" r:id="rId83"/>
    <p:sldId id="327" r:id="rId84"/>
    <p:sldId id="321" r:id="rId85"/>
    <p:sldId id="322" r:id="rId8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462" autoAdjust="0"/>
  </p:normalViewPr>
  <p:slideViewPr>
    <p:cSldViewPr>
      <p:cViewPr varScale="1">
        <p:scale>
          <a:sx n="75" d="100"/>
          <a:sy n="75" d="100"/>
        </p:scale>
        <p:origin x="-101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4.xml"/><Relationship Id="rId39" Type="http://schemas.openxmlformats.org/officeDocument/2006/relationships/slide" Target="slides/slide17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2.xml"/><Relationship Id="rId42" Type="http://schemas.openxmlformats.org/officeDocument/2006/relationships/slide" Target="slides/slide20.xml"/><Relationship Id="rId47" Type="http://schemas.openxmlformats.org/officeDocument/2006/relationships/slide" Target="slides/slide25.xml"/><Relationship Id="rId50" Type="http://schemas.openxmlformats.org/officeDocument/2006/relationships/slide" Target="slides/slide28.xml"/><Relationship Id="rId55" Type="http://schemas.openxmlformats.org/officeDocument/2006/relationships/slide" Target="slides/slide33.xml"/><Relationship Id="rId63" Type="http://schemas.openxmlformats.org/officeDocument/2006/relationships/slide" Target="slides/slide41.xml"/><Relationship Id="rId68" Type="http://schemas.openxmlformats.org/officeDocument/2006/relationships/slide" Target="slides/slide46.xml"/><Relationship Id="rId76" Type="http://schemas.openxmlformats.org/officeDocument/2006/relationships/slide" Target="slides/slide54.xml"/><Relationship Id="rId84" Type="http://schemas.openxmlformats.org/officeDocument/2006/relationships/slide" Target="slides/slide62.xml"/><Relationship Id="rId89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9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2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40" Type="http://schemas.openxmlformats.org/officeDocument/2006/relationships/slide" Target="slides/slide18.xml"/><Relationship Id="rId45" Type="http://schemas.openxmlformats.org/officeDocument/2006/relationships/slide" Target="slides/slide23.xml"/><Relationship Id="rId53" Type="http://schemas.openxmlformats.org/officeDocument/2006/relationships/slide" Target="slides/slide31.xml"/><Relationship Id="rId58" Type="http://schemas.openxmlformats.org/officeDocument/2006/relationships/slide" Target="slides/slide36.xml"/><Relationship Id="rId66" Type="http://schemas.openxmlformats.org/officeDocument/2006/relationships/slide" Target="slides/slide44.xml"/><Relationship Id="rId74" Type="http://schemas.openxmlformats.org/officeDocument/2006/relationships/slide" Target="slides/slide52.xml"/><Relationship Id="rId79" Type="http://schemas.openxmlformats.org/officeDocument/2006/relationships/slide" Target="slides/slide57.xml"/><Relationship Id="rId87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9.xml"/><Relationship Id="rId82" Type="http://schemas.openxmlformats.org/officeDocument/2006/relationships/slide" Target="slides/slide60.xml"/><Relationship Id="rId90" Type="http://schemas.openxmlformats.org/officeDocument/2006/relationships/theme" Target="theme/theme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5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43" Type="http://schemas.openxmlformats.org/officeDocument/2006/relationships/slide" Target="slides/slide21.xml"/><Relationship Id="rId48" Type="http://schemas.openxmlformats.org/officeDocument/2006/relationships/slide" Target="slides/slide26.xml"/><Relationship Id="rId56" Type="http://schemas.openxmlformats.org/officeDocument/2006/relationships/slide" Target="slides/slide34.xml"/><Relationship Id="rId64" Type="http://schemas.openxmlformats.org/officeDocument/2006/relationships/slide" Target="slides/slide42.xml"/><Relationship Id="rId69" Type="http://schemas.openxmlformats.org/officeDocument/2006/relationships/slide" Target="slides/slide47.xml"/><Relationship Id="rId77" Type="http://schemas.openxmlformats.org/officeDocument/2006/relationships/slide" Target="slides/slide5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9.xml"/><Relationship Id="rId72" Type="http://schemas.openxmlformats.org/officeDocument/2006/relationships/slide" Target="slides/slide50.xml"/><Relationship Id="rId80" Type="http://schemas.openxmlformats.org/officeDocument/2006/relationships/slide" Target="slides/slide58.xml"/><Relationship Id="rId85" Type="http://schemas.openxmlformats.org/officeDocument/2006/relationships/slide" Target="slides/slide63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3.xml"/><Relationship Id="rId33" Type="http://schemas.openxmlformats.org/officeDocument/2006/relationships/slide" Target="slides/slide11.xml"/><Relationship Id="rId38" Type="http://schemas.openxmlformats.org/officeDocument/2006/relationships/slide" Target="slides/slide16.xml"/><Relationship Id="rId46" Type="http://schemas.openxmlformats.org/officeDocument/2006/relationships/slide" Target="slides/slide24.xml"/><Relationship Id="rId59" Type="http://schemas.openxmlformats.org/officeDocument/2006/relationships/slide" Target="slides/slide37.xml"/><Relationship Id="rId67" Type="http://schemas.openxmlformats.org/officeDocument/2006/relationships/slide" Target="slides/slide45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9.xml"/><Relationship Id="rId54" Type="http://schemas.openxmlformats.org/officeDocument/2006/relationships/slide" Target="slides/slide32.xml"/><Relationship Id="rId62" Type="http://schemas.openxmlformats.org/officeDocument/2006/relationships/slide" Target="slides/slide40.xml"/><Relationship Id="rId70" Type="http://schemas.openxmlformats.org/officeDocument/2006/relationships/slide" Target="slides/slide48.xml"/><Relationship Id="rId75" Type="http://schemas.openxmlformats.org/officeDocument/2006/relationships/slide" Target="slides/slide53.xml"/><Relationship Id="rId83" Type="http://schemas.openxmlformats.org/officeDocument/2006/relationships/slide" Target="slides/slide61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slide" Target="slides/slide14.xml"/><Relationship Id="rId49" Type="http://schemas.openxmlformats.org/officeDocument/2006/relationships/slide" Target="slides/slide27.xml"/><Relationship Id="rId57" Type="http://schemas.openxmlformats.org/officeDocument/2006/relationships/slide" Target="slides/slide3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9.xml"/><Relationship Id="rId44" Type="http://schemas.openxmlformats.org/officeDocument/2006/relationships/slide" Target="slides/slide22.xml"/><Relationship Id="rId52" Type="http://schemas.openxmlformats.org/officeDocument/2006/relationships/slide" Target="slides/slide30.xml"/><Relationship Id="rId60" Type="http://schemas.openxmlformats.org/officeDocument/2006/relationships/slide" Target="slides/slide38.xml"/><Relationship Id="rId65" Type="http://schemas.openxmlformats.org/officeDocument/2006/relationships/slide" Target="slides/slide43.xml"/><Relationship Id="rId73" Type="http://schemas.openxmlformats.org/officeDocument/2006/relationships/slide" Target="slides/slide51.xml"/><Relationship Id="rId78" Type="http://schemas.openxmlformats.org/officeDocument/2006/relationships/slide" Target="slides/slide56.xml"/><Relationship Id="rId81" Type="http://schemas.openxmlformats.org/officeDocument/2006/relationships/slide" Target="slides/slide59.xml"/><Relationship Id="rId86" Type="http://schemas.openxmlformats.org/officeDocument/2006/relationships/slide" Target="slides/slide6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F88520-AE67-4885-A31C-FEFA23C77886}" type="datetimeFigureOut">
              <a:rPr lang="ru-RU" smtClean="0"/>
              <a:pPr/>
              <a:t>13.03.2015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F70C84-E7DE-4AA5-BEA7-65F316F8BC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504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Times New Roman" pitchFamily="18" charset="0"/>
            </a:endParaRPr>
          </a:p>
        </p:txBody>
      </p:sp>
      <p:sp>
        <p:nvSpPr>
          <p:cNvPr id="553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95232F8-E5FE-44EF-A5D0-9D056C3BC90C}" type="slidenum">
              <a:rPr lang="ru-RU" altLang="ru-RU" smtClean="0"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3</a:t>
            </a:fld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Times New Roman" pitchFamily="18" charset="0"/>
            </a:endParaRPr>
          </a:p>
        </p:txBody>
      </p:sp>
      <p:sp>
        <p:nvSpPr>
          <p:cNvPr id="553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95232F8-E5FE-44EF-A5D0-9D056C3BC90C}" type="slidenum">
              <a:rPr lang="ru-RU" altLang="ru-RU" smtClean="0"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6</a:t>
            </a:fld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614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68933CD-462D-48A0-94AA-2AA642288665}" type="slidenum">
              <a:rPr lang="ru-RU" altLang="ru-RU">
                <a:solidFill>
                  <a:prstClr val="black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34</a:t>
            </a:fld>
            <a:endParaRPr lang="ru-RU" altLang="ru-RU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604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0F42863-DD12-49F6-9E78-C7527CED3217}" type="slidenum">
              <a:rPr lang="ru-RU" altLang="ru-RU">
                <a:solidFill>
                  <a:prstClr val="black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38</a:t>
            </a:fld>
            <a:endParaRPr lang="ru-RU" altLang="ru-RU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70C84-E7DE-4AA5-BEA7-65F316F8BCF3}" type="slidenum">
              <a:rPr lang="ru-RU" smtClean="0"/>
              <a:pPr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3718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14480" y="1357298"/>
            <a:ext cx="6672282" cy="1470025"/>
          </a:xfrm>
        </p:spPr>
        <p:txBody>
          <a:bodyPr/>
          <a:lstStyle>
            <a:lvl1pPr>
              <a:defRPr b="1" cap="none" spc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85918" y="371475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12.03.2015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Мыцова Л. А. МАОУ СОШ 28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1CD4EC-FCE3-4B08-A01B-14BAF3675FC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166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12.03.2015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Мыцова Л. А. МАОУ СОШ 28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6647E6-6BE5-487F-9C83-27E4588360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52924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B34FA-0980-46E5-9151-E976AFFCAB47}" type="slidenum">
              <a:rPr lang="ru-RU">
                <a:solidFill>
                  <a:srgbClr val="E4E9E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4E9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00848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6A8C84-585A-4E94-BCAF-5EE1362418C4}" type="slidenum">
              <a:rPr lang="ru-RU">
                <a:solidFill>
                  <a:srgbClr val="E4E9E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4E9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60904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Заголовок, текст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артинка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E4E9E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E4E9E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A83F3F-F6F6-4FA3-9CB4-E940F2761005}" type="slidenum">
              <a:rPr lang="ru-RU" altLang="ru-RU">
                <a:solidFill>
                  <a:srgbClr val="E4E9E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E4E9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53639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gradFill rotWithShape="0">
          <a:gsLst>
            <a:gs pos="0">
              <a:srgbClr val="002F5E"/>
            </a:gs>
            <a:gs pos="50000">
              <a:schemeClr val="bg1"/>
            </a:gs>
            <a:gs pos="100000">
              <a:srgbClr val="002F5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81000" y="0"/>
            <a:ext cx="1447800" cy="6856413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61961"/>
                  <a:invGamma/>
                </a:schemeClr>
              </a:gs>
              <a:gs pos="50000">
                <a:schemeClr val="bg1">
                  <a:alpha val="50000"/>
                </a:schemeClr>
              </a:gs>
              <a:gs pos="100000">
                <a:schemeClr val="bg1">
                  <a:gamma/>
                  <a:shade val="61961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685800" y="2438400"/>
            <a:ext cx="8456613" cy="7620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15294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0" y="3505200"/>
            <a:ext cx="4724400" cy="152400"/>
          </a:xfrm>
          <a:prstGeom prst="rect">
            <a:avLst/>
          </a:prstGeom>
          <a:solidFill>
            <a:schemeClr val="accent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kumimoji="1" lang="ru-RU" altLang="ru-RU" sz="24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60420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60421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1148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b="0">
                <a:latin typeface="Times New Roman" pitchFamily="18" charset="0"/>
              </a:defRPr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DCCB0-E1DF-423F-AD9F-17B595C19DF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929428"/>
      </p:ext>
    </p:extLst>
  </p:cSld>
  <p:clrMapOvr>
    <a:masterClrMapping/>
  </p:clrMapOvr>
  <p:transition>
    <p:wipe dir="r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75C81F-6CE9-4DBD-8F11-C48EE5E6B8ED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273569"/>
      </p:ext>
    </p:extLst>
  </p:cSld>
  <p:clrMapOvr>
    <a:masterClrMapping/>
  </p:clrMapOvr>
  <p:transition>
    <p:wipe dir="r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CD8A1-83C3-4EFC-BF6B-1E5911A5058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307117"/>
      </p:ext>
    </p:extLst>
  </p:cSld>
  <p:clrMapOvr>
    <a:masterClrMapping/>
  </p:clrMapOvr>
  <p:transition>
    <p:wipe dir="r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CF6D97-2E9E-4165-8D28-DB6744FD888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604705"/>
      </p:ext>
    </p:extLst>
  </p:cSld>
  <p:clrMapOvr>
    <a:masterClrMapping/>
  </p:clrMapOvr>
  <p:transition>
    <p:wipe dir="r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B461E0-AB51-4CCD-AF2A-134932BA2C4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537214"/>
      </p:ext>
    </p:extLst>
  </p:cSld>
  <p:clrMapOvr>
    <a:masterClrMapping/>
  </p:clrMapOvr>
  <p:transition>
    <p:wipe dir="r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7DB15E-85DF-457A-B90F-3296225F1B1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062288"/>
      </p:ext>
    </p:extLst>
  </p:cSld>
  <p:clrMapOvr>
    <a:masterClrMapping/>
  </p:clrMapOvr>
  <p:transition>
    <p:wipe dir="r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77DCE2-309B-4310-9E1B-E40B925F620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968467"/>
      </p:ext>
    </p:extLst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12.03.2015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Мыцова Л. А. МАОУ СОШ 28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E45828-A934-4F38-A8A8-18F65E5C6F9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39316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351CBD-0E20-40D7-AA82-77D5F8E469A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080757"/>
      </p:ext>
    </p:extLst>
  </p:cSld>
  <p:clrMapOvr>
    <a:masterClrMapping/>
  </p:clrMapOvr>
  <p:transition>
    <p:wipe dir="r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23E74E-4DCF-4BBD-94BD-6F6A0E55A3F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696414"/>
      </p:ext>
    </p:extLst>
  </p:cSld>
  <p:clrMapOvr>
    <a:masterClrMapping/>
  </p:clrMapOvr>
  <p:transition>
    <p:wipe dir="r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175D8B-38CA-492C-BFE2-44E9061871A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47579"/>
      </p:ext>
    </p:extLst>
  </p:cSld>
  <p:clrMapOvr>
    <a:masterClrMapping/>
  </p:clrMapOvr>
  <p:transition>
    <p:wipe dir="r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113246-231A-4288-BCC4-A9A279000FC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823708"/>
      </p:ext>
    </p:extLst>
  </p:cSld>
  <p:clrMapOvr>
    <a:masterClrMapping/>
  </p:clrMapOvr>
  <p:transition>
    <p:wipe dir="r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79525" y="1600200"/>
            <a:ext cx="7085013" cy="1066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noProof="0" smtClean="0"/>
              <a:t>Нажмите кнопку, чтобы изменить стиль основного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79525" y="2819400"/>
            <a:ext cx="5256213" cy="1143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 noProof="0" smtClean="0"/>
              <a:t>Нажмите кнопку, чтобы изменить стиль основного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A91E1D-C9D7-4EF6-B701-59846BAF457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082211"/>
      </p:ext>
    </p:extLst>
  </p:cSld>
  <p:clrMapOvr>
    <a:masterClrMapping/>
  </p:clrMapOvr>
  <p:transition>
    <p:wipe dir="r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B5CAC3-3B8F-4AEC-BFD9-A48F8FC88BF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077336"/>
      </p:ext>
    </p:extLst>
  </p:cSld>
  <p:clrMapOvr>
    <a:masterClrMapping/>
  </p:clrMapOvr>
  <p:transition>
    <p:wipe dir="r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1EF7D5-5E17-4D3C-8395-C27E81FD884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19441"/>
      </p:ext>
    </p:extLst>
  </p:cSld>
  <p:clrMapOvr>
    <a:masterClrMapping/>
  </p:clrMapOvr>
  <p:transition>
    <p:wipe dir="r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79525" y="1600200"/>
            <a:ext cx="25527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984625" y="1600200"/>
            <a:ext cx="25527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14462F-5F9D-44BF-81EF-A4B8481A371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818670"/>
      </p:ext>
    </p:extLst>
  </p:cSld>
  <p:clrMapOvr>
    <a:masterClrMapping/>
  </p:clrMapOvr>
  <p:transition>
    <p:wipe dir="r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244FCF-5514-48B9-8A0E-FB97548185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172104"/>
      </p:ext>
    </p:extLst>
  </p:cSld>
  <p:clrMapOvr>
    <a:masterClrMapping/>
  </p:clrMapOvr>
  <p:transition>
    <p:wipe dir="r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CC2FD6-6AAA-4F72-9E51-A2B451A8E84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874865"/>
      </p:ext>
    </p:extLst>
  </p:cSld>
  <p:clrMapOvr>
    <a:masterClrMapping/>
  </p:clrMapOvr>
  <p:transition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59875" cy="6858000"/>
            <a:chOff x="0" y="0"/>
            <a:chExt cx="5770" cy="4320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 userDrawn="1"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17" name="Rectangle 15"/>
            <p:cNvSpPr>
              <a:spLocks noChangeArrowheads="1"/>
            </p:cNvSpPr>
            <p:nvPr userDrawn="1"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8" name="Rectangle 16"/>
            <p:cNvSpPr>
              <a:spLocks noChangeArrowheads="1"/>
            </p:cNvSpPr>
            <p:nvPr userDrawn="1"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19" name="Rectangle 17"/>
            <p:cNvSpPr>
              <a:spLocks noChangeArrowheads="1"/>
            </p:cNvSpPr>
            <p:nvPr userDrawn="1"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0" name="Rectangle 18"/>
            <p:cNvSpPr>
              <a:spLocks noChangeArrowheads="1"/>
            </p:cNvSpPr>
            <p:nvPr userDrawn="1"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21" name="Rectangle 19"/>
            <p:cNvSpPr>
              <a:spLocks noChangeArrowheads="1"/>
            </p:cNvSpPr>
            <p:nvPr userDrawn="1"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2" name="Rectangle 20"/>
            <p:cNvSpPr>
              <a:spLocks noChangeArrowheads="1"/>
            </p:cNvSpPr>
            <p:nvPr userDrawn="1"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23" name="Rectangle 21"/>
            <p:cNvSpPr>
              <a:spLocks noChangeArrowheads="1"/>
            </p:cNvSpPr>
            <p:nvPr userDrawn="1"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24" name="Freeform 22"/>
            <p:cNvSpPr>
              <a:spLocks/>
            </p:cNvSpPr>
            <p:nvPr userDrawn="1"/>
          </p:nvSpPr>
          <p:spPr bwMode="hidden">
            <a:xfrm>
              <a:off x="1" y="3875"/>
              <a:ext cx="5760" cy="445"/>
            </a:xfrm>
            <a:custGeom>
              <a:avLst/>
              <a:gdLst>
                <a:gd name="T0" fmla="*/ 5700 w 5760"/>
                <a:gd name="T1" fmla="*/ 86 h 445"/>
                <a:gd name="T2" fmla="*/ 5508 w 5760"/>
                <a:gd name="T3" fmla="*/ 86 h 445"/>
                <a:gd name="T4" fmla="*/ 5454 w 5760"/>
                <a:gd name="T5" fmla="*/ 76 h 445"/>
                <a:gd name="T6" fmla="*/ 5448 w 5760"/>
                <a:gd name="T7" fmla="*/ 65 h 445"/>
                <a:gd name="T8" fmla="*/ 5442 w 5760"/>
                <a:gd name="T9" fmla="*/ 44 h 445"/>
                <a:gd name="T10" fmla="*/ 5414 w 5760"/>
                <a:gd name="T11" fmla="*/ 18 h 445"/>
                <a:gd name="T12" fmla="*/ 5332 w 5760"/>
                <a:gd name="T13" fmla="*/ 7 h 445"/>
                <a:gd name="T14" fmla="*/ 5051 w 5760"/>
                <a:gd name="T15" fmla="*/ 22 h 445"/>
                <a:gd name="T16" fmla="*/ 4986 w 5760"/>
                <a:gd name="T17" fmla="*/ 55 h 445"/>
                <a:gd name="T18" fmla="*/ 4854 w 5760"/>
                <a:gd name="T19" fmla="*/ 102 h 445"/>
                <a:gd name="T20" fmla="*/ 4740 w 5760"/>
                <a:gd name="T21" fmla="*/ 112 h 445"/>
                <a:gd name="T22" fmla="*/ 4662 w 5760"/>
                <a:gd name="T23" fmla="*/ 91 h 445"/>
                <a:gd name="T24" fmla="*/ 4598 w 5760"/>
                <a:gd name="T25" fmla="*/ 25 h 445"/>
                <a:gd name="T26" fmla="*/ 4514 w 5760"/>
                <a:gd name="T27" fmla="*/ 9 h 445"/>
                <a:gd name="T28" fmla="*/ 4410 w 5760"/>
                <a:gd name="T29" fmla="*/ 39 h 445"/>
                <a:gd name="T30" fmla="*/ 4236 w 5760"/>
                <a:gd name="T31" fmla="*/ 81 h 445"/>
                <a:gd name="T32" fmla="*/ 4020 w 5760"/>
                <a:gd name="T33" fmla="*/ 102 h 445"/>
                <a:gd name="T34" fmla="*/ 3810 w 5760"/>
                <a:gd name="T35" fmla="*/ 102 h 445"/>
                <a:gd name="T36" fmla="*/ 3654 w 5760"/>
                <a:gd name="T37" fmla="*/ 76 h 445"/>
                <a:gd name="T38" fmla="*/ 3594 w 5760"/>
                <a:gd name="T39" fmla="*/ 50 h 445"/>
                <a:gd name="T40" fmla="*/ 3528 w 5760"/>
                <a:gd name="T41" fmla="*/ 44 h 445"/>
                <a:gd name="T42" fmla="*/ 3480 w 5760"/>
                <a:gd name="T43" fmla="*/ 55 h 445"/>
                <a:gd name="T44" fmla="*/ 3420 w 5760"/>
                <a:gd name="T45" fmla="*/ 76 h 445"/>
                <a:gd name="T46" fmla="*/ 3048 w 5760"/>
                <a:gd name="T47" fmla="*/ 112 h 445"/>
                <a:gd name="T48" fmla="*/ 2844 w 5760"/>
                <a:gd name="T49" fmla="*/ 128 h 445"/>
                <a:gd name="T50" fmla="*/ 2742 w 5760"/>
                <a:gd name="T51" fmla="*/ 117 h 445"/>
                <a:gd name="T52" fmla="*/ 2710 w 5760"/>
                <a:gd name="T53" fmla="*/ 56 h 445"/>
                <a:gd name="T54" fmla="*/ 2658 w 5760"/>
                <a:gd name="T55" fmla="*/ 50 h 445"/>
                <a:gd name="T56" fmla="*/ 2558 w 5760"/>
                <a:gd name="T57" fmla="*/ 95 h 445"/>
                <a:gd name="T58" fmla="*/ 2444 w 5760"/>
                <a:gd name="T59" fmla="*/ 109 h 445"/>
                <a:gd name="T60" fmla="*/ 2322 w 5760"/>
                <a:gd name="T61" fmla="*/ 91 h 445"/>
                <a:gd name="T62" fmla="*/ 2274 w 5760"/>
                <a:gd name="T63" fmla="*/ 70 h 445"/>
                <a:gd name="T64" fmla="*/ 2185 w 5760"/>
                <a:gd name="T65" fmla="*/ 3 h 445"/>
                <a:gd name="T66" fmla="*/ 2048 w 5760"/>
                <a:gd name="T67" fmla="*/ 64 h 445"/>
                <a:gd name="T68" fmla="*/ 1794 w 5760"/>
                <a:gd name="T69" fmla="*/ 102 h 445"/>
                <a:gd name="T70" fmla="*/ 1560 w 5760"/>
                <a:gd name="T71" fmla="*/ 91 h 445"/>
                <a:gd name="T72" fmla="*/ 1482 w 5760"/>
                <a:gd name="T73" fmla="*/ 76 h 445"/>
                <a:gd name="T74" fmla="*/ 1428 w 5760"/>
                <a:gd name="T75" fmla="*/ 50 h 445"/>
                <a:gd name="T76" fmla="*/ 1374 w 5760"/>
                <a:gd name="T77" fmla="*/ 44 h 445"/>
                <a:gd name="T78" fmla="*/ 1308 w 5760"/>
                <a:gd name="T79" fmla="*/ 55 h 445"/>
                <a:gd name="T80" fmla="*/ 1140 w 5760"/>
                <a:gd name="T81" fmla="*/ 107 h 445"/>
                <a:gd name="T82" fmla="*/ 948 w 5760"/>
                <a:gd name="T83" fmla="*/ 143 h 445"/>
                <a:gd name="T84" fmla="*/ 708 w 5760"/>
                <a:gd name="T85" fmla="*/ 138 h 445"/>
                <a:gd name="T86" fmla="*/ 534 w 5760"/>
                <a:gd name="T87" fmla="*/ 96 h 445"/>
                <a:gd name="T88" fmla="*/ 444 w 5760"/>
                <a:gd name="T89" fmla="*/ 55 h 445"/>
                <a:gd name="T90" fmla="*/ 396 w 5760"/>
                <a:gd name="T91" fmla="*/ 34 h 445"/>
                <a:gd name="T92" fmla="*/ 378 w 5760"/>
                <a:gd name="T93" fmla="*/ 39 h 445"/>
                <a:gd name="T94" fmla="*/ 342 w 5760"/>
                <a:gd name="T95" fmla="*/ 70 h 445"/>
                <a:gd name="T96" fmla="*/ 288 w 5760"/>
                <a:gd name="T97" fmla="*/ 96 h 445"/>
                <a:gd name="T98" fmla="*/ 192 w 5760"/>
                <a:gd name="T99" fmla="*/ 112 h 445"/>
                <a:gd name="T100" fmla="*/ 90 w 5760"/>
                <a:gd name="T101" fmla="*/ 112 h 445"/>
                <a:gd name="T102" fmla="*/ 0 w 5760"/>
                <a:gd name="T103" fmla="*/ 96 h 445"/>
                <a:gd name="T104" fmla="*/ 5760 w 5760"/>
                <a:gd name="T105" fmla="*/ 445 h 44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5" name="Freeform 23"/>
            <p:cNvSpPr>
              <a:spLocks/>
            </p:cNvSpPr>
            <p:nvPr userDrawn="1"/>
          </p:nvSpPr>
          <p:spPr bwMode="hidden">
            <a:xfrm>
              <a:off x="0" y="3867"/>
              <a:ext cx="5770" cy="174"/>
            </a:xfrm>
            <a:custGeom>
              <a:avLst/>
              <a:gdLst/>
              <a:ahLst/>
              <a:cxnLst>
                <a:cxn ang="0">
                  <a:pos x="4993" y="66"/>
                </a:cxn>
                <a:cxn ang="0">
                  <a:pos x="4771" y="132"/>
                </a:cxn>
                <a:cxn ang="0">
                  <a:pos x="4640" y="96"/>
                </a:cxn>
                <a:cxn ang="0">
                  <a:pos x="4598" y="36"/>
                </a:cxn>
                <a:cxn ang="0">
                  <a:pos x="4478" y="30"/>
                </a:cxn>
                <a:cxn ang="0">
                  <a:pos x="4186" y="108"/>
                </a:cxn>
                <a:cxn ang="0">
                  <a:pos x="3815" y="120"/>
                </a:cxn>
                <a:cxn ang="0">
                  <a:pos x="3617" y="72"/>
                </a:cxn>
                <a:cxn ang="0">
                  <a:pos x="3510" y="60"/>
                </a:cxn>
                <a:cxn ang="0">
                  <a:pos x="3336" y="96"/>
                </a:cxn>
                <a:cxn ang="0">
                  <a:pos x="2846" y="150"/>
                </a:cxn>
                <a:cxn ang="0">
                  <a:pos x="2703" y="96"/>
                </a:cxn>
                <a:cxn ang="0">
                  <a:pos x="2619" y="90"/>
                </a:cxn>
                <a:cxn ang="0">
                  <a:pos x="2416" y="132"/>
                </a:cxn>
                <a:cxn ang="0">
                  <a:pos x="2278" y="84"/>
                </a:cxn>
                <a:cxn ang="0">
                  <a:pos x="2151" y="36"/>
                </a:cxn>
                <a:cxn ang="0">
                  <a:pos x="1947" y="120"/>
                </a:cxn>
                <a:cxn ang="0">
                  <a:pos x="1525" y="102"/>
                </a:cxn>
                <a:cxn ang="0">
                  <a:pos x="1429" y="60"/>
                </a:cxn>
                <a:cxn ang="0">
                  <a:pos x="1333" y="60"/>
                </a:cxn>
                <a:cxn ang="0">
                  <a:pos x="1058" y="150"/>
                </a:cxn>
                <a:cxn ang="0">
                  <a:pos x="652" y="150"/>
                </a:cxn>
                <a:cxn ang="0">
                  <a:pos x="442" y="66"/>
                </a:cxn>
                <a:cxn ang="0">
                  <a:pos x="377" y="48"/>
                </a:cxn>
                <a:cxn ang="0">
                  <a:pos x="305" y="108"/>
                </a:cxn>
                <a:cxn ang="0">
                  <a:pos x="144" y="138"/>
                </a:cxn>
                <a:cxn ang="0">
                  <a:pos x="0" y="96"/>
                </a:cxn>
                <a:cxn ang="0">
                  <a:pos x="167" y="120"/>
                </a:cxn>
                <a:cxn ang="0">
                  <a:pos x="323" y="84"/>
                </a:cxn>
                <a:cxn ang="0">
                  <a:pos x="383" y="24"/>
                </a:cxn>
                <a:cxn ang="0">
                  <a:pos x="460" y="60"/>
                </a:cxn>
                <a:cxn ang="0">
                  <a:pos x="706" y="144"/>
                </a:cxn>
                <a:cxn ang="0">
                  <a:pos x="1100" y="120"/>
                </a:cxn>
                <a:cxn ang="0">
                  <a:pos x="1345" y="36"/>
                </a:cxn>
                <a:cxn ang="0">
                  <a:pos x="1441" y="48"/>
                </a:cxn>
                <a:cxn ang="0">
                  <a:pos x="1561" y="90"/>
                </a:cxn>
                <a:cxn ang="0">
                  <a:pos x="1971" y="96"/>
                </a:cxn>
                <a:cxn ang="0">
                  <a:pos x="2235" y="3"/>
                </a:cxn>
                <a:cxn ang="0">
                  <a:pos x="2350" y="102"/>
                </a:cxn>
                <a:cxn ang="0">
                  <a:pos x="2559" y="96"/>
                </a:cxn>
                <a:cxn ang="0">
                  <a:pos x="2715" y="24"/>
                </a:cxn>
                <a:cxn ang="0">
                  <a:pos x="2792" y="132"/>
                </a:cxn>
                <a:cxn ang="0">
                  <a:pos x="3127" y="102"/>
                </a:cxn>
                <a:cxn ang="0">
                  <a:pos x="3486" y="48"/>
                </a:cxn>
                <a:cxn ang="0">
                  <a:pos x="3582" y="42"/>
                </a:cxn>
                <a:cxn ang="0">
                  <a:pos x="3731" y="90"/>
                </a:cxn>
                <a:cxn ang="0">
                  <a:pos x="4078" y="102"/>
                </a:cxn>
                <a:cxn ang="0">
                  <a:pos x="4419" y="30"/>
                </a:cxn>
                <a:cxn ang="0">
                  <a:pos x="4574" y="6"/>
                </a:cxn>
                <a:cxn ang="0">
                  <a:pos x="4628" y="60"/>
                </a:cxn>
                <a:cxn ang="0">
                  <a:pos x="4724" y="108"/>
                </a:cxn>
                <a:cxn ang="0">
                  <a:pos x="4927" y="84"/>
                </a:cxn>
                <a:cxn ang="0">
                  <a:pos x="5118" y="14"/>
                </a:cxn>
                <a:cxn ang="0">
                  <a:pos x="5280" y="9"/>
                </a:cxn>
                <a:cxn ang="0">
                  <a:pos x="5453" y="36"/>
                </a:cxn>
                <a:cxn ang="0">
                  <a:pos x="5465" y="72"/>
                </a:cxn>
                <a:cxn ang="0">
                  <a:pos x="5656" y="90"/>
                </a:cxn>
                <a:cxn ang="0">
                  <a:pos x="5710" y="102"/>
                </a:cxn>
                <a:cxn ang="0">
                  <a:pos x="5477" y="90"/>
                </a:cxn>
                <a:cxn ang="0">
                  <a:pos x="5453" y="60"/>
                </a:cxn>
                <a:cxn ang="0">
                  <a:pos x="5393" y="30"/>
                </a:cxn>
                <a:cxn ang="0">
                  <a:pos x="5219" y="24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8216" name="Rectangle 24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00200"/>
            <a:ext cx="7772400" cy="18288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8217" name="Rectangle 2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26" name="Rectangle 26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7" name="Rectangle 2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8" name="Rectangle 2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FD3ECA-4051-4C18-B59D-78CC5F17FBD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67067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7E88D-075F-43BD-B063-8D6FA846559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470053"/>
      </p:ext>
    </p:extLst>
  </p:cSld>
  <p:clrMapOvr>
    <a:masterClrMapping/>
  </p:clrMapOvr>
  <p:transition>
    <p:wipe dir="r"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06BAFB-3CB8-4D10-8AD3-EED60B74A58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522906"/>
      </p:ext>
    </p:extLst>
  </p:cSld>
  <p:clrMapOvr>
    <a:masterClrMapping/>
  </p:clrMapOvr>
  <p:transition>
    <p:wipe dir="r"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02399-9E4F-460B-AD45-2A9A228B47B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596744"/>
      </p:ext>
    </p:extLst>
  </p:cSld>
  <p:clrMapOvr>
    <a:masterClrMapping/>
  </p:clrMapOvr>
  <p:transition>
    <p:wipe dir="r"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4F5E5D-D468-4F55-A834-C0EA233C3CA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868394"/>
      </p:ext>
    </p:extLst>
  </p:cSld>
  <p:clrMapOvr>
    <a:masterClrMapping/>
  </p:clrMapOvr>
  <p:transition>
    <p:wipe dir="r"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94475" y="685800"/>
            <a:ext cx="1771650" cy="54403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79525" y="685800"/>
            <a:ext cx="5162550" cy="54403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FE5885-BB57-4903-8E2E-C8AC8D1D669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140577"/>
      </p:ext>
    </p:extLst>
  </p:cSld>
  <p:clrMapOvr>
    <a:masterClrMapping/>
  </p:clrMapOvr>
  <p:transition>
    <p:wipe dir="r"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79525" y="1600200"/>
            <a:ext cx="7085013" cy="1066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noProof="0" smtClean="0"/>
              <a:t>Нажмите кнопку, чтобы изменить стиль основного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79525" y="2819400"/>
            <a:ext cx="5256213" cy="1143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 noProof="0" smtClean="0"/>
              <a:t>Нажмите кнопку, чтобы изменить стиль основного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A91E1D-C9D7-4EF6-B701-59846BAF457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315683"/>
      </p:ext>
    </p:extLst>
  </p:cSld>
  <p:clrMapOvr>
    <a:masterClrMapping/>
  </p:clrMapOvr>
  <p:transition>
    <p:wipe dir="r"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B5CAC3-3B8F-4AEC-BFD9-A48F8FC88BF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968650"/>
      </p:ext>
    </p:extLst>
  </p:cSld>
  <p:clrMapOvr>
    <a:masterClrMapping/>
  </p:clrMapOvr>
  <p:transition>
    <p:wipe dir="r"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1EF7D5-5E17-4D3C-8395-C27E81FD884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789278"/>
      </p:ext>
    </p:extLst>
  </p:cSld>
  <p:clrMapOvr>
    <a:masterClrMapping/>
  </p:clrMapOvr>
  <p:transition>
    <p:wipe dir="r"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79525" y="1600200"/>
            <a:ext cx="25527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984625" y="1600200"/>
            <a:ext cx="25527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14462F-5F9D-44BF-81EF-A4B8481A371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077552"/>
      </p:ext>
    </p:extLst>
  </p:cSld>
  <p:clrMapOvr>
    <a:masterClrMapping/>
  </p:clrMapOvr>
  <p:transition>
    <p:wipe dir="r"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244FCF-5514-48B9-8A0E-FB97548185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346676"/>
      </p:ext>
    </p:extLst>
  </p:cSld>
  <p:clrMapOvr>
    <a:masterClrMapping/>
  </p:clrMapOvr>
  <p:transition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D5BB59-F23F-4009-8EE9-2414B803DBB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24131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CC2FD6-6AAA-4F72-9E51-A2B451A8E84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691636"/>
      </p:ext>
    </p:extLst>
  </p:cSld>
  <p:clrMapOvr>
    <a:masterClrMapping/>
  </p:clrMapOvr>
  <p:transition>
    <p:wipe dir="r"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7E88D-075F-43BD-B063-8D6FA846559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336082"/>
      </p:ext>
    </p:extLst>
  </p:cSld>
  <p:clrMapOvr>
    <a:masterClrMapping/>
  </p:clrMapOvr>
  <p:transition>
    <p:wipe dir="r"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06BAFB-3CB8-4D10-8AD3-EED60B74A58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756529"/>
      </p:ext>
    </p:extLst>
  </p:cSld>
  <p:clrMapOvr>
    <a:masterClrMapping/>
  </p:clrMapOvr>
  <p:transition>
    <p:wipe dir="r"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02399-9E4F-460B-AD45-2A9A228B47B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033082"/>
      </p:ext>
    </p:extLst>
  </p:cSld>
  <p:clrMapOvr>
    <a:masterClrMapping/>
  </p:clrMapOvr>
  <p:transition>
    <p:wipe dir="r"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4F5E5D-D468-4F55-A834-C0EA233C3CA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800029"/>
      </p:ext>
    </p:extLst>
  </p:cSld>
  <p:clrMapOvr>
    <a:masterClrMapping/>
  </p:clrMapOvr>
  <p:transition>
    <p:wipe dir="r"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94475" y="685800"/>
            <a:ext cx="1771650" cy="54403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79525" y="685800"/>
            <a:ext cx="5162550" cy="54403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FE5885-BB57-4903-8E2E-C8AC8D1D669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172958"/>
      </p:ext>
    </p:extLst>
  </p:cSld>
  <p:clrMapOvr>
    <a:masterClrMapping/>
  </p:clrMapOvr>
  <p:transition>
    <p:wipe dir="r"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79525" y="1600200"/>
            <a:ext cx="7085013" cy="1066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noProof="0" smtClean="0"/>
              <a:t>Нажмите кнопку, чтобы изменить стиль основного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79525" y="2819400"/>
            <a:ext cx="5256213" cy="1143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 noProof="0" smtClean="0"/>
              <a:t>Нажмите кнопку, чтобы изменить стиль основного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A91E1D-C9D7-4EF6-B701-59846BAF457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07667"/>
      </p:ext>
    </p:extLst>
  </p:cSld>
  <p:clrMapOvr>
    <a:masterClrMapping/>
  </p:clrMapOvr>
  <p:transition>
    <p:wipe dir="r"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B5CAC3-3B8F-4AEC-BFD9-A48F8FC88BF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226762"/>
      </p:ext>
    </p:extLst>
  </p:cSld>
  <p:clrMapOvr>
    <a:masterClrMapping/>
  </p:clrMapOvr>
  <p:transition>
    <p:wipe dir="r"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1EF7D5-5E17-4D3C-8395-C27E81FD884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403210"/>
      </p:ext>
    </p:extLst>
  </p:cSld>
  <p:clrMapOvr>
    <a:masterClrMapping/>
  </p:clrMapOvr>
  <p:transition>
    <p:wipe dir="r"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79525" y="1600200"/>
            <a:ext cx="25527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984625" y="1600200"/>
            <a:ext cx="25527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14462F-5F9D-44BF-81EF-A4B8481A371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73346"/>
      </p:ext>
    </p:extLst>
  </p:cSld>
  <p:clrMapOvr>
    <a:masterClrMapping/>
  </p:clrMapOvr>
  <p:transition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21C11-C89C-48A1-96B3-08B67B07048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37679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244FCF-5514-48B9-8A0E-FB97548185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64637"/>
      </p:ext>
    </p:extLst>
  </p:cSld>
  <p:clrMapOvr>
    <a:masterClrMapping/>
  </p:clrMapOvr>
  <p:transition>
    <p:wipe dir="r"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CC2FD6-6AAA-4F72-9E51-A2B451A8E84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107940"/>
      </p:ext>
    </p:extLst>
  </p:cSld>
  <p:clrMapOvr>
    <a:masterClrMapping/>
  </p:clrMapOvr>
  <p:transition>
    <p:wipe dir="r"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7E88D-075F-43BD-B063-8D6FA846559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431509"/>
      </p:ext>
    </p:extLst>
  </p:cSld>
  <p:clrMapOvr>
    <a:masterClrMapping/>
  </p:clrMapOvr>
  <p:transition>
    <p:wipe dir="r"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06BAFB-3CB8-4D10-8AD3-EED60B74A58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332402"/>
      </p:ext>
    </p:extLst>
  </p:cSld>
  <p:clrMapOvr>
    <a:masterClrMapping/>
  </p:clrMapOvr>
  <p:transition>
    <p:wipe dir="r"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02399-9E4F-460B-AD45-2A9A228B47B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819269"/>
      </p:ext>
    </p:extLst>
  </p:cSld>
  <p:clrMapOvr>
    <a:masterClrMapping/>
  </p:clrMapOvr>
  <p:transition>
    <p:wipe dir="r"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4F5E5D-D468-4F55-A834-C0EA233C3CA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036694"/>
      </p:ext>
    </p:extLst>
  </p:cSld>
  <p:clrMapOvr>
    <a:masterClrMapping/>
  </p:clrMapOvr>
  <p:transition>
    <p:wipe dir="r"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94475" y="685800"/>
            <a:ext cx="1771650" cy="54403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79525" y="685800"/>
            <a:ext cx="5162550" cy="54403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FE5885-BB57-4903-8E2E-C8AC8D1D669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766932"/>
      </p:ext>
    </p:extLst>
  </p:cSld>
  <p:clrMapOvr>
    <a:masterClrMapping/>
  </p:clrMapOvr>
  <p:transition>
    <p:wipe dir="r"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79525" y="1600200"/>
            <a:ext cx="7085013" cy="1066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noProof="0" smtClean="0"/>
              <a:t>Нажмите кнопку, чтобы изменить стиль основного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79525" y="2819400"/>
            <a:ext cx="5256213" cy="1143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 noProof="0" smtClean="0"/>
              <a:t>Нажмите кнопку, чтобы изменить стиль основного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A91E1D-C9D7-4EF6-B701-59846BAF457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932285"/>
      </p:ext>
    </p:extLst>
  </p:cSld>
  <p:clrMapOvr>
    <a:masterClrMapping/>
  </p:clrMapOvr>
  <p:transition>
    <p:wipe dir="r"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B5CAC3-3B8F-4AEC-BFD9-A48F8FC88BF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158709"/>
      </p:ext>
    </p:extLst>
  </p:cSld>
  <p:clrMapOvr>
    <a:masterClrMapping/>
  </p:clrMapOvr>
  <p:transition>
    <p:wipe dir="r"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1EF7D5-5E17-4D3C-8395-C27E81FD884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524640"/>
      </p:ext>
    </p:extLst>
  </p:cSld>
  <p:clrMapOvr>
    <a:masterClrMapping/>
  </p:clrMapOvr>
  <p:transition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121AA5-3035-4280-B26A-28642A3CD83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89732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79525" y="1600200"/>
            <a:ext cx="25527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984625" y="1600200"/>
            <a:ext cx="25527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14462F-5F9D-44BF-81EF-A4B8481A371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124044"/>
      </p:ext>
    </p:extLst>
  </p:cSld>
  <p:clrMapOvr>
    <a:masterClrMapping/>
  </p:clrMapOvr>
  <p:transition>
    <p:wipe dir="r"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244FCF-5514-48B9-8A0E-FB97548185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952293"/>
      </p:ext>
    </p:extLst>
  </p:cSld>
  <p:clrMapOvr>
    <a:masterClrMapping/>
  </p:clrMapOvr>
  <p:transition>
    <p:wipe dir="r"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CC2FD6-6AAA-4F72-9E51-A2B451A8E84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17388"/>
      </p:ext>
    </p:extLst>
  </p:cSld>
  <p:clrMapOvr>
    <a:masterClrMapping/>
  </p:clrMapOvr>
  <p:transition>
    <p:wipe dir="r"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7E88D-075F-43BD-B063-8D6FA846559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996820"/>
      </p:ext>
    </p:extLst>
  </p:cSld>
  <p:clrMapOvr>
    <a:masterClrMapping/>
  </p:clrMapOvr>
  <p:transition>
    <p:wipe dir="r"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06BAFB-3CB8-4D10-8AD3-EED60B74A58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112815"/>
      </p:ext>
    </p:extLst>
  </p:cSld>
  <p:clrMapOvr>
    <a:masterClrMapping/>
  </p:clrMapOvr>
  <p:transition>
    <p:wipe dir="r"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02399-9E4F-460B-AD45-2A9A228B47B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031440"/>
      </p:ext>
    </p:extLst>
  </p:cSld>
  <p:clrMapOvr>
    <a:masterClrMapping/>
  </p:clrMapOvr>
  <p:transition>
    <p:wipe dir="r"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4F5E5D-D468-4F55-A834-C0EA233C3CA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427053"/>
      </p:ext>
    </p:extLst>
  </p:cSld>
  <p:clrMapOvr>
    <a:masterClrMapping/>
  </p:clrMapOvr>
  <p:transition>
    <p:wipe dir="r"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94475" y="685800"/>
            <a:ext cx="1771650" cy="54403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79525" y="685800"/>
            <a:ext cx="5162550" cy="54403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FE5885-BB57-4903-8E2E-C8AC8D1D669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987610"/>
      </p:ext>
    </p:extLst>
  </p:cSld>
  <p:clrMapOvr>
    <a:masterClrMapping/>
  </p:clrMapOvr>
  <p:transition>
    <p:wipe dir="r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79525" y="1600200"/>
            <a:ext cx="7085013" cy="1066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noProof="0" smtClean="0"/>
              <a:t>Нажмите кнопку, чтобы изменить стиль основного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79525" y="2819400"/>
            <a:ext cx="5256213" cy="1143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 noProof="0" smtClean="0"/>
              <a:t>Нажмите кнопку, чтобы изменить стиль основного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A91E1D-C9D7-4EF6-B701-59846BAF457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972689"/>
      </p:ext>
    </p:extLst>
  </p:cSld>
  <p:clrMapOvr>
    <a:masterClrMapping/>
  </p:clrMapOvr>
  <p:transition>
    <p:wipe dir="r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B5CAC3-3B8F-4AEC-BFD9-A48F8FC88BF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830755"/>
      </p:ext>
    </p:extLst>
  </p:cSld>
  <p:clrMapOvr>
    <a:masterClrMapping/>
  </p:clrMapOvr>
  <p:transition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415DFB-15F5-4EBB-90F5-73D403E9E57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62441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1EF7D5-5E17-4D3C-8395-C27E81FD884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291904"/>
      </p:ext>
    </p:extLst>
  </p:cSld>
  <p:clrMapOvr>
    <a:masterClrMapping/>
  </p:clrMapOvr>
  <p:transition>
    <p:wipe dir="r"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79525" y="1600200"/>
            <a:ext cx="25527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984625" y="1600200"/>
            <a:ext cx="25527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14462F-5F9D-44BF-81EF-A4B8481A371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824730"/>
      </p:ext>
    </p:extLst>
  </p:cSld>
  <p:clrMapOvr>
    <a:masterClrMapping/>
  </p:clrMapOvr>
  <p:transition>
    <p:wipe dir="r"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244FCF-5514-48B9-8A0E-FB97548185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231313"/>
      </p:ext>
    </p:extLst>
  </p:cSld>
  <p:clrMapOvr>
    <a:masterClrMapping/>
  </p:clrMapOvr>
  <p:transition>
    <p:wipe dir="r"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CC2FD6-6AAA-4F72-9E51-A2B451A8E84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963121"/>
      </p:ext>
    </p:extLst>
  </p:cSld>
  <p:clrMapOvr>
    <a:masterClrMapping/>
  </p:clrMapOvr>
  <p:transition>
    <p:wipe dir="r"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7E88D-075F-43BD-B063-8D6FA846559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521268"/>
      </p:ext>
    </p:extLst>
  </p:cSld>
  <p:clrMapOvr>
    <a:masterClrMapping/>
  </p:clrMapOvr>
  <p:transition>
    <p:wipe dir="r"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06BAFB-3CB8-4D10-8AD3-EED60B74A58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468549"/>
      </p:ext>
    </p:extLst>
  </p:cSld>
  <p:clrMapOvr>
    <a:masterClrMapping/>
  </p:clrMapOvr>
  <p:transition>
    <p:wipe dir="r"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02399-9E4F-460B-AD45-2A9A228B47B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445561"/>
      </p:ext>
    </p:extLst>
  </p:cSld>
  <p:clrMapOvr>
    <a:masterClrMapping/>
  </p:clrMapOvr>
  <p:transition>
    <p:wipe dir="r"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4F5E5D-D468-4F55-A834-C0EA233C3CA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16838"/>
      </p:ext>
    </p:extLst>
  </p:cSld>
  <p:clrMapOvr>
    <a:masterClrMapping/>
  </p:clrMapOvr>
  <p:transition>
    <p:wipe dir="r"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94475" y="685800"/>
            <a:ext cx="1771650" cy="54403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79525" y="685800"/>
            <a:ext cx="5162550" cy="54403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FE5885-BB57-4903-8E2E-C8AC8D1D669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415715"/>
      </p:ext>
    </p:extLst>
  </p:cSld>
  <p:clrMapOvr>
    <a:masterClrMapping/>
  </p:clrMapOvr>
  <p:transition>
    <p:wipe dir="r"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79525" y="1600200"/>
            <a:ext cx="7085013" cy="1066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noProof="0" smtClean="0"/>
              <a:t>Нажмите кнопку, чтобы изменить стиль основного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79525" y="2819400"/>
            <a:ext cx="5256213" cy="1143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 noProof="0" smtClean="0"/>
              <a:t>Нажмите кнопку, чтобы изменить стиль основного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A91E1D-C9D7-4EF6-B701-59846BAF457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856609"/>
      </p:ext>
    </p:extLst>
  </p:cSld>
  <p:clrMapOvr>
    <a:masterClrMapping/>
  </p:clrMapOvr>
  <p:transition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9D8DD2-3226-4BAD-8605-CEFEEFF9E10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24659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B5CAC3-3B8F-4AEC-BFD9-A48F8FC88BF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485042"/>
      </p:ext>
    </p:extLst>
  </p:cSld>
  <p:clrMapOvr>
    <a:masterClrMapping/>
  </p:clrMapOvr>
  <p:transition>
    <p:wipe dir="r"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1EF7D5-5E17-4D3C-8395-C27E81FD884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334640"/>
      </p:ext>
    </p:extLst>
  </p:cSld>
  <p:clrMapOvr>
    <a:masterClrMapping/>
  </p:clrMapOvr>
  <p:transition>
    <p:wipe dir="r"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79525" y="1600200"/>
            <a:ext cx="25527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984625" y="1600200"/>
            <a:ext cx="25527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14462F-5F9D-44BF-81EF-A4B8481A371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374581"/>
      </p:ext>
    </p:extLst>
  </p:cSld>
  <p:clrMapOvr>
    <a:masterClrMapping/>
  </p:clrMapOvr>
  <p:transition>
    <p:wipe dir="r"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244FCF-5514-48B9-8A0E-FB97548185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052498"/>
      </p:ext>
    </p:extLst>
  </p:cSld>
  <p:clrMapOvr>
    <a:masterClrMapping/>
  </p:clrMapOvr>
  <p:transition>
    <p:wipe dir="r"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CC2FD6-6AAA-4F72-9E51-A2B451A8E84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156426"/>
      </p:ext>
    </p:extLst>
  </p:cSld>
  <p:clrMapOvr>
    <a:masterClrMapping/>
  </p:clrMapOvr>
  <p:transition>
    <p:wipe dir="r"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7E88D-075F-43BD-B063-8D6FA846559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113926"/>
      </p:ext>
    </p:extLst>
  </p:cSld>
  <p:clrMapOvr>
    <a:masterClrMapping/>
  </p:clrMapOvr>
  <p:transition>
    <p:wipe dir="r"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06BAFB-3CB8-4D10-8AD3-EED60B74A58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399888"/>
      </p:ext>
    </p:extLst>
  </p:cSld>
  <p:clrMapOvr>
    <a:masterClrMapping/>
  </p:clrMapOvr>
  <p:transition>
    <p:wipe dir="r"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02399-9E4F-460B-AD45-2A9A228B47B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747447"/>
      </p:ext>
    </p:extLst>
  </p:cSld>
  <p:clrMapOvr>
    <a:masterClrMapping/>
  </p:clrMapOvr>
  <p:transition>
    <p:wipe dir="r"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4F5E5D-D468-4F55-A834-C0EA233C3CA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752298"/>
      </p:ext>
    </p:extLst>
  </p:cSld>
  <p:clrMapOvr>
    <a:masterClrMapping/>
  </p:clrMapOvr>
  <p:transition>
    <p:wipe dir="r"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94475" y="685800"/>
            <a:ext cx="1771650" cy="54403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79525" y="685800"/>
            <a:ext cx="5162550" cy="54403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FE5885-BB57-4903-8E2E-C8AC8D1D669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750302"/>
      </p:ext>
    </p:extLst>
  </p:cSld>
  <p:clrMapOvr>
    <a:masterClrMapping/>
  </p:clrMapOvr>
  <p:transition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2A3DD7-D3CF-47F1-8CD9-8AABECA8F16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9774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14480" y="1357298"/>
            <a:ext cx="6672282" cy="1470025"/>
          </a:xfrm>
        </p:spPr>
        <p:txBody>
          <a:bodyPr/>
          <a:lstStyle>
            <a:lvl1pPr>
              <a:defRPr b="1" cap="none" spc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85918" y="371475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6FC9F8-10EC-470D-A681-B14FDE3A997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7FB36-EEA6-433D-9AA4-FC38808A264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22912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740BA2-EE4C-4550-84ED-7F32351600C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184DB-F521-40D0-B27D-919BABAE5EF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1113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A27CE-7B49-49D5-B0E3-603847DD312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09466A-F900-411D-A7BE-E8A0055A2B6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14996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78DFAE-F649-4907-B82E-ECEFE2124B2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BDC8D-8761-4C2A-BF51-F02DFC5679E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640198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C7E796-8A9D-45B3-93CA-4AFA090A470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3EA8A-4087-467C-B810-1313D436E09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85426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F85105-D175-48C4-B816-32D02B395A9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39F7AF-58A4-44D5-A97D-77AF7A45245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14940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E15ABB-F747-4EEC-B4D9-9527CE70BB1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3BB2B2-DE0E-4E88-B03A-0FC5AC489E7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61419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7B7395-4523-4F03-968C-D98DCE3EC0A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72861-A07F-4460-9992-2BF83ABF169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70246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9BC90-E2D2-4FBA-A771-E358121ED15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C1564-5361-4345-9FF3-EF50520027B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22285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01B82-98E7-4C49-9478-86BF5B47464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1A29A-D500-4EDD-BBB6-934E5901A84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9068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146A7B-106A-40E7-9CEA-5768F56BFF1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06250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DF203E-E189-45F8-ABFE-32FDE97FBAA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A463B1-5A1F-4116-BC23-719CE5D7A8F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74709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14480" y="1357298"/>
            <a:ext cx="6672282" cy="1470025"/>
          </a:xfrm>
        </p:spPr>
        <p:txBody>
          <a:bodyPr/>
          <a:lstStyle>
            <a:lvl1pPr>
              <a:defRPr b="1" cap="none" spc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85918" y="371475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6FC9F8-10EC-470D-A681-B14FDE3A997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7FB36-EEA6-433D-9AA4-FC38808A264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47985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740BA2-EE4C-4550-84ED-7F32351600C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184DB-F521-40D0-B27D-919BABAE5EF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72346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A27CE-7B49-49D5-B0E3-603847DD312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09466A-F900-411D-A7BE-E8A0055A2B6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145515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78DFAE-F649-4907-B82E-ECEFE2124B2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BDC8D-8761-4C2A-BF51-F02DFC5679E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009994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C7E796-8A9D-45B3-93CA-4AFA090A470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3EA8A-4087-467C-B810-1313D436E09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316237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F85105-D175-48C4-B816-32D02B395A9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39F7AF-58A4-44D5-A97D-77AF7A45245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21103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E15ABB-F747-4EEC-B4D9-9527CE70BB1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3BB2B2-DE0E-4E88-B03A-0FC5AC489E7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164258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7B7395-4523-4F03-968C-D98DCE3EC0A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72861-A07F-4460-9992-2BF83ABF169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192158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9BC90-E2D2-4FBA-A771-E358121ED15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C1564-5361-4345-9FF3-EF50520027B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072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12.03.2015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Мыцова Л. А. МАОУ СОШ 28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61B861-D6C1-428E-B8FB-9F1EEA41035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3661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30261B-29B2-434B-A668-712E170B4D0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776898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01B82-98E7-4C49-9478-86BF5B47464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1A29A-D500-4EDD-BBB6-934E5901A84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46842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DF203E-E189-45F8-ABFE-32FDE97FBAA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A463B1-5A1F-4116-BC23-719CE5D7A8F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833973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14480" y="1357298"/>
            <a:ext cx="6672282" cy="1470025"/>
          </a:xfrm>
        </p:spPr>
        <p:txBody>
          <a:bodyPr/>
          <a:lstStyle>
            <a:lvl1pPr>
              <a:defRPr b="1" cap="none" spc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85918" y="371475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6FC9F8-10EC-470D-A681-B14FDE3A997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7FB36-EEA6-433D-9AA4-FC38808A264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268711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740BA2-EE4C-4550-84ED-7F32351600C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184DB-F521-40D0-B27D-919BABAE5EF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611176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A27CE-7B49-49D5-B0E3-603847DD312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09466A-F900-411D-A7BE-E8A0055A2B6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883499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78DFAE-F649-4907-B82E-ECEFE2124B2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BDC8D-8761-4C2A-BF51-F02DFC5679E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351245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C7E796-8A9D-45B3-93CA-4AFA090A470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3EA8A-4087-467C-B810-1313D436E09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6601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F85105-D175-48C4-B816-32D02B395A9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39F7AF-58A4-44D5-A97D-77AF7A45245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593800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E15ABB-F747-4EEC-B4D9-9527CE70BB1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3BB2B2-DE0E-4E88-B03A-0FC5AC489E7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762626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7B7395-4523-4F03-968C-D98DCE3EC0A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72861-A07F-4460-9992-2BF83ABF169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4337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66380A-4FAB-4427-AB4F-967B6A0910B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773880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9BC90-E2D2-4FBA-A771-E358121ED15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C1564-5361-4345-9FF3-EF50520027B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549550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01B82-98E7-4C49-9478-86BF5B47464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1A29A-D500-4EDD-BBB6-934E5901A84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229035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DF203E-E189-45F8-ABFE-32FDE97FBAA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A463B1-5A1F-4116-BC23-719CE5D7A8F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29344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14480" y="1357298"/>
            <a:ext cx="6672282" cy="1470025"/>
          </a:xfrm>
        </p:spPr>
        <p:txBody>
          <a:bodyPr/>
          <a:lstStyle>
            <a:lvl1pPr>
              <a:defRPr b="1" cap="none" spc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85918" y="371475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6FC9F8-10EC-470D-A681-B14FDE3A997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7FB36-EEA6-433D-9AA4-FC38808A264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227841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740BA2-EE4C-4550-84ED-7F32351600C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184DB-F521-40D0-B27D-919BABAE5EF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874463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A27CE-7B49-49D5-B0E3-603847DD312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09466A-F900-411D-A7BE-E8A0055A2B6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162533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78DFAE-F649-4907-B82E-ECEFE2124B2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BDC8D-8761-4C2A-BF51-F02DFC5679E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333778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C7E796-8A9D-45B3-93CA-4AFA090A470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3EA8A-4087-467C-B810-1313D436E09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204481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F85105-D175-48C4-B816-32D02B395A9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39F7AF-58A4-44D5-A97D-77AF7A45245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772433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E15ABB-F747-4EEC-B4D9-9527CE70BB1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3BB2B2-DE0E-4E88-B03A-0FC5AC489E7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5376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D884B0-15DA-450E-AB90-F2B86C7F535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131582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7B7395-4523-4F03-968C-D98DCE3EC0A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72861-A07F-4460-9992-2BF83ABF169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247194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9BC90-E2D2-4FBA-A771-E358121ED15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C1564-5361-4345-9FF3-EF50520027B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038317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01B82-98E7-4C49-9478-86BF5B47464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1A29A-D500-4EDD-BBB6-934E5901A84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833748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DF203E-E189-45F8-ABFE-32FDE97FBAA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A463B1-5A1F-4116-BC23-719CE5D7A8F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739751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8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53C9F6-102E-459E-A524-1FA2619D9C79}" type="slidenum">
              <a:rPr lang="ru-RU">
                <a:solidFill>
                  <a:srgbClr val="E4E9E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4E9EF"/>
              </a:solidFill>
            </a:endParaRPr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344971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76CE3B-DCF6-4BC4-9642-22EBD30429C0}" type="slidenum">
              <a:rPr lang="ru-RU">
                <a:solidFill>
                  <a:srgbClr val="E4E9E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4E9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941836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D4A21-4EBF-4FF3-97E0-A6BCB54146C2}" type="slidenum">
              <a:rPr lang="ru-RU">
                <a:solidFill>
                  <a:srgbClr val="E4E9E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4E9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673054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82C0D-EF66-4C6A-9D67-E9110A1CB0A6}" type="slidenum">
              <a:rPr lang="ru-RU">
                <a:solidFill>
                  <a:srgbClr val="E4E9E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4E9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714494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5A8481-36E6-4F37-96DF-3F2DE3DF9097}" type="slidenum">
              <a:rPr lang="ru-RU">
                <a:solidFill>
                  <a:srgbClr val="E4E9E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4E9EF"/>
              </a:solidFill>
            </a:endParaRPr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11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131675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3C7A25-5F07-4D59-830B-4C39BBF87337}" type="slidenum">
              <a:rPr lang="ru-RU">
                <a:solidFill>
                  <a:srgbClr val="E4E9E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4E9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6035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59875" cy="6858000"/>
            <a:chOff x="0" y="0"/>
            <a:chExt cx="5770" cy="4320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 userDrawn="1"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17" name="Rectangle 15"/>
            <p:cNvSpPr>
              <a:spLocks noChangeArrowheads="1"/>
            </p:cNvSpPr>
            <p:nvPr userDrawn="1"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8" name="Rectangle 16"/>
            <p:cNvSpPr>
              <a:spLocks noChangeArrowheads="1"/>
            </p:cNvSpPr>
            <p:nvPr userDrawn="1"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19" name="Rectangle 17"/>
            <p:cNvSpPr>
              <a:spLocks noChangeArrowheads="1"/>
            </p:cNvSpPr>
            <p:nvPr userDrawn="1"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0" name="Rectangle 18"/>
            <p:cNvSpPr>
              <a:spLocks noChangeArrowheads="1"/>
            </p:cNvSpPr>
            <p:nvPr userDrawn="1"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21" name="Rectangle 19"/>
            <p:cNvSpPr>
              <a:spLocks noChangeArrowheads="1"/>
            </p:cNvSpPr>
            <p:nvPr userDrawn="1"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2" name="Rectangle 20"/>
            <p:cNvSpPr>
              <a:spLocks noChangeArrowheads="1"/>
            </p:cNvSpPr>
            <p:nvPr userDrawn="1"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23" name="Rectangle 21"/>
            <p:cNvSpPr>
              <a:spLocks noChangeArrowheads="1"/>
            </p:cNvSpPr>
            <p:nvPr userDrawn="1"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24" name="Freeform 22"/>
            <p:cNvSpPr>
              <a:spLocks/>
            </p:cNvSpPr>
            <p:nvPr userDrawn="1"/>
          </p:nvSpPr>
          <p:spPr bwMode="hidden">
            <a:xfrm>
              <a:off x="1" y="3875"/>
              <a:ext cx="5760" cy="445"/>
            </a:xfrm>
            <a:custGeom>
              <a:avLst/>
              <a:gdLst>
                <a:gd name="T0" fmla="*/ 5700 w 5760"/>
                <a:gd name="T1" fmla="*/ 86 h 445"/>
                <a:gd name="T2" fmla="*/ 5508 w 5760"/>
                <a:gd name="T3" fmla="*/ 86 h 445"/>
                <a:gd name="T4" fmla="*/ 5454 w 5760"/>
                <a:gd name="T5" fmla="*/ 76 h 445"/>
                <a:gd name="T6" fmla="*/ 5448 w 5760"/>
                <a:gd name="T7" fmla="*/ 65 h 445"/>
                <a:gd name="T8" fmla="*/ 5442 w 5760"/>
                <a:gd name="T9" fmla="*/ 44 h 445"/>
                <a:gd name="T10" fmla="*/ 5414 w 5760"/>
                <a:gd name="T11" fmla="*/ 18 h 445"/>
                <a:gd name="T12" fmla="*/ 5332 w 5760"/>
                <a:gd name="T13" fmla="*/ 7 h 445"/>
                <a:gd name="T14" fmla="*/ 5051 w 5760"/>
                <a:gd name="T15" fmla="*/ 22 h 445"/>
                <a:gd name="T16" fmla="*/ 4986 w 5760"/>
                <a:gd name="T17" fmla="*/ 55 h 445"/>
                <a:gd name="T18" fmla="*/ 4854 w 5760"/>
                <a:gd name="T19" fmla="*/ 102 h 445"/>
                <a:gd name="T20" fmla="*/ 4740 w 5760"/>
                <a:gd name="T21" fmla="*/ 112 h 445"/>
                <a:gd name="T22" fmla="*/ 4662 w 5760"/>
                <a:gd name="T23" fmla="*/ 91 h 445"/>
                <a:gd name="T24" fmla="*/ 4598 w 5760"/>
                <a:gd name="T25" fmla="*/ 25 h 445"/>
                <a:gd name="T26" fmla="*/ 4514 w 5760"/>
                <a:gd name="T27" fmla="*/ 9 h 445"/>
                <a:gd name="T28" fmla="*/ 4410 w 5760"/>
                <a:gd name="T29" fmla="*/ 39 h 445"/>
                <a:gd name="T30" fmla="*/ 4236 w 5760"/>
                <a:gd name="T31" fmla="*/ 81 h 445"/>
                <a:gd name="T32" fmla="*/ 4020 w 5760"/>
                <a:gd name="T33" fmla="*/ 102 h 445"/>
                <a:gd name="T34" fmla="*/ 3810 w 5760"/>
                <a:gd name="T35" fmla="*/ 102 h 445"/>
                <a:gd name="T36" fmla="*/ 3654 w 5760"/>
                <a:gd name="T37" fmla="*/ 76 h 445"/>
                <a:gd name="T38" fmla="*/ 3594 w 5760"/>
                <a:gd name="T39" fmla="*/ 50 h 445"/>
                <a:gd name="T40" fmla="*/ 3528 w 5760"/>
                <a:gd name="T41" fmla="*/ 44 h 445"/>
                <a:gd name="T42" fmla="*/ 3480 w 5760"/>
                <a:gd name="T43" fmla="*/ 55 h 445"/>
                <a:gd name="T44" fmla="*/ 3420 w 5760"/>
                <a:gd name="T45" fmla="*/ 76 h 445"/>
                <a:gd name="T46" fmla="*/ 3048 w 5760"/>
                <a:gd name="T47" fmla="*/ 112 h 445"/>
                <a:gd name="T48" fmla="*/ 2844 w 5760"/>
                <a:gd name="T49" fmla="*/ 128 h 445"/>
                <a:gd name="T50" fmla="*/ 2742 w 5760"/>
                <a:gd name="T51" fmla="*/ 117 h 445"/>
                <a:gd name="T52" fmla="*/ 2710 w 5760"/>
                <a:gd name="T53" fmla="*/ 56 h 445"/>
                <a:gd name="T54" fmla="*/ 2658 w 5760"/>
                <a:gd name="T55" fmla="*/ 50 h 445"/>
                <a:gd name="T56" fmla="*/ 2558 w 5760"/>
                <a:gd name="T57" fmla="*/ 95 h 445"/>
                <a:gd name="T58" fmla="*/ 2444 w 5760"/>
                <a:gd name="T59" fmla="*/ 109 h 445"/>
                <a:gd name="T60" fmla="*/ 2322 w 5760"/>
                <a:gd name="T61" fmla="*/ 91 h 445"/>
                <a:gd name="T62" fmla="*/ 2274 w 5760"/>
                <a:gd name="T63" fmla="*/ 70 h 445"/>
                <a:gd name="T64" fmla="*/ 2185 w 5760"/>
                <a:gd name="T65" fmla="*/ 3 h 445"/>
                <a:gd name="T66" fmla="*/ 2048 w 5760"/>
                <a:gd name="T67" fmla="*/ 64 h 445"/>
                <a:gd name="T68" fmla="*/ 1794 w 5760"/>
                <a:gd name="T69" fmla="*/ 102 h 445"/>
                <a:gd name="T70" fmla="*/ 1560 w 5760"/>
                <a:gd name="T71" fmla="*/ 91 h 445"/>
                <a:gd name="T72" fmla="*/ 1482 w 5760"/>
                <a:gd name="T73" fmla="*/ 76 h 445"/>
                <a:gd name="T74" fmla="*/ 1428 w 5760"/>
                <a:gd name="T75" fmla="*/ 50 h 445"/>
                <a:gd name="T76" fmla="*/ 1374 w 5760"/>
                <a:gd name="T77" fmla="*/ 44 h 445"/>
                <a:gd name="T78" fmla="*/ 1308 w 5760"/>
                <a:gd name="T79" fmla="*/ 55 h 445"/>
                <a:gd name="T80" fmla="*/ 1140 w 5760"/>
                <a:gd name="T81" fmla="*/ 107 h 445"/>
                <a:gd name="T82" fmla="*/ 948 w 5760"/>
                <a:gd name="T83" fmla="*/ 143 h 445"/>
                <a:gd name="T84" fmla="*/ 708 w 5760"/>
                <a:gd name="T85" fmla="*/ 138 h 445"/>
                <a:gd name="T86" fmla="*/ 534 w 5760"/>
                <a:gd name="T87" fmla="*/ 96 h 445"/>
                <a:gd name="T88" fmla="*/ 444 w 5760"/>
                <a:gd name="T89" fmla="*/ 55 h 445"/>
                <a:gd name="T90" fmla="*/ 396 w 5760"/>
                <a:gd name="T91" fmla="*/ 34 h 445"/>
                <a:gd name="T92" fmla="*/ 378 w 5760"/>
                <a:gd name="T93" fmla="*/ 39 h 445"/>
                <a:gd name="T94" fmla="*/ 342 w 5760"/>
                <a:gd name="T95" fmla="*/ 70 h 445"/>
                <a:gd name="T96" fmla="*/ 288 w 5760"/>
                <a:gd name="T97" fmla="*/ 96 h 445"/>
                <a:gd name="T98" fmla="*/ 192 w 5760"/>
                <a:gd name="T99" fmla="*/ 112 h 445"/>
                <a:gd name="T100" fmla="*/ 90 w 5760"/>
                <a:gd name="T101" fmla="*/ 112 h 445"/>
                <a:gd name="T102" fmla="*/ 0 w 5760"/>
                <a:gd name="T103" fmla="*/ 96 h 445"/>
                <a:gd name="T104" fmla="*/ 5760 w 5760"/>
                <a:gd name="T105" fmla="*/ 445 h 44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5" name="Freeform 23"/>
            <p:cNvSpPr>
              <a:spLocks/>
            </p:cNvSpPr>
            <p:nvPr userDrawn="1"/>
          </p:nvSpPr>
          <p:spPr bwMode="hidden">
            <a:xfrm>
              <a:off x="0" y="3867"/>
              <a:ext cx="5770" cy="174"/>
            </a:xfrm>
            <a:custGeom>
              <a:avLst/>
              <a:gdLst/>
              <a:ahLst/>
              <a:cxnLst>
                <a:cxn ang="0">
                  <a:pos x="4993" y="66"/>
                </a:cxn>
                <a:cxn ang="0">
                  <a:pos x="4771" y="132"/>
                </a:cxn>
                <a:cxn ang="0">
                  <a:pos x="4640" y="96"/>
                </a:cxn>
                <a:cxn ang="0">
                  <a:pos x="4598" y="36"/>
                </a:cxn>
                <a:cxn ang="0">
                  <a:pos x="4478" y="30"/>
                </a:cxn>
                <a:cxn ang="0">
                  <a:pos x="4186" y="108"/>
                </a:cxn>
                <a:cxn ang="0">
                  <a:pos x="3815" y="120"/>
                </a:cxn>
                <a:cxn ang="0">
                  <a:pos x="3617" y="72"/>
                </a:cxn>
                <a:cxn ang="0">
                  <a:pos x="3510" y="60"/>
                </a:cxn>
                <a:cxn ang="0">
                  <a:pos x="3336" y="96"/>
                </a:cxn>
                <a:cxn ang="0">
                  <a:pos x="2846" y="150"/>
                </a:cxn>
                <a:cxn ang="0">
                  <a:pos x="2703" y="96"/>
                </a:cxn>
                <a:cxn ang="0">
                  <a:pos x="2619" y="90"/>
                </a:cxn>
                <a:cxn ang="0">
                  <a:pos x="2416" y="132"/>
                </a:cxn>
                <a:cxn ang="0">
                  <a:pos x="2278" y="84"/>
                </a:cxn>
                <a:cxn ang="0">
                  <a:pos x="2151" y="36"/>
                </a:cxn>
                <a:cxn ang="0">
                  <a:pos x="1947" y="120"/>
                </a:cxn>
                <a:cxn ang="0">
                  <a:pos x="1525" y="102"/>
                </a:cxn>
                <a:cxn ang="0">
                  <a:pos x="1429" y="60"/>
                </a:cxn>
                <a:cxn ang="0">
                  <a:pos x="1333" y="60"/>
                </a:cxn>
                <a:cxn ang="0">
                  <a:pos x="1058" y="150"/>
                </a:cxn>
                <a:cxn ang="0">
                  <a:pos x="652" y="150"/>
                </a:cxn>
                <a:cxn ang="0">
                  <a:pos x="442" y="66"/>
                </a:cxn>
                <a:cxn ang="0">
                  <a:pos x="377" y="48"/>
                </a:cxn>
                <a:cxn ang="0">
                  <a:pos x="305" y="108"/>
                </a:cxn>
                <a:cxn ang="0">
                  <a:pos x="144" y="138"/>
                </a:cxn>
                <a:cxn ang="0">
                  <a:pos x="0" y="96"/>
                </a:cxn>
                <a:cxn ang="0">
                  <a:pos x="167" y="120"/>
                </a:cxn>
                <a:cxn ang="0">
                  <a:pos x="323" y="84"/>
                </a:cxn>
                <a:cxn ang="0">
                  <a:pos x="383" y="24"/>
                </a:cxn>
                <a:cxn ang="0">
                  <a:pos x="460" y="60"/>
                </a:cxn>
                <a:cxn ang="0">
                  <a:pos x="706" y="144"/>
                </a:cxn>
                <a:cxn ang="0">
                  <a:pos x="1100" y="120"/>
                </a:cxn>
                <a:cxn ang="0">
                  <a:pos x="1345" y="36"/>
                </a:cxn>
                <a:cxn ang="0">
                  <a:pos x="1441" y="48"/>
                </a:cxn>
                <a:cxn ang="0">
                  <a:pos x="1561" y="90"/>
                </a:cxn>
                <a:cxn ang="0">
                  <a:pos x="1971" y="96"/>
                </a:cxn>
                <a:cxn ang="0">
                  <a:pos x="2235" y="3"/>
                </a:cxn>
                <a:cxn ang="0">
                  <a:pos x="2350" y="102"/>
                </a:cxn>
                <a:cxn ang="0">
                  <a:pos x="2559" y="96"/>
                </a:cxn>
                <a:cxn ang="0">
                  <a:pos x="2715" y="24"/>
                </a:cxn>
                <a:cxn ang="0">
                  <a:pos x="2792" y="132"/>
                </a:cxn>
                <a:cxn ang="0">
                  <a:pos x="3127" y="102"/>
                </a:cxn>
                <a:cxn ang="0">
                  <a:pos x="3486" y="48"/>
                </a:cxn>
                <a:cxn ang="0">
                  <a:pos x="3582" y="42"/>
                </a:cxn>
                <a:cxn ang="0">
                  <a:pos x="3731" y="90"/>
                </a:cxn>
                <a:cxn ang="0">
                  <a:pos x="4078" y="102"/>
                </a:cxn>
                <a:cxn ang="0">
                  <a:pos x="4419" y="30"/>
                </a:cxn>
                <a:cxn ang="0">
                  <a:pos x="4574" y="6"/>
                </a:cxn>
                <a:cxn ang="0">
                  <a:pos x="4628" y="60"/>
                </a:cxn>
                <a:cxn ang="0">
                  <a:pos x="4724" y="108"/>
                </a:cxn>
                <a:cxn ang="0">
                  <a:pos x="4927" y="84"/>
                </a:cxn>
                <a:cxn ang="0">
                  <a:pos x="5118" y="14"/>
                </a:cxn>
                <a:cxn ang="0">
                  <a:pos x="5280" y="9"/>
                </a:cxn>
                <a:cxn ang="0">
                  <a:pos x="5453" y="36"/>
                </a:cxn>
                <a:cxn ang="0">
                  <a:pos x="5465" y="72"/>
                </a:cxn>
                <a:cxn ang="0">
                  <a:pos x="5656" y="90"/>
                </a:cxn>
                <a:cxn ang="0">
                  <a:pos x="5710" y="102"/>
                </a:cxn>
                <a:cxn ang="0">
                  <a:pos x="5477" y="90"/>
                </a:cxn>
                <a:cxn ang="0">
                  <a:pos x="5453" y="60"/>
                </a:cxn>
                <a:cxn ang="0">
                  <a:pos x="5393" y="30"/>
                </a:cxn>
                <a:cxn ang="0">
                  <a:pos x="5219" y="24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8216" name="Rectangle 24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00200"/>
            <a:ext cx="7772400" cy="18288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8217" name="Rectangle 2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26" name="Rectangle 26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7" name="Rectangle 2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8" name="Rectangle 2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FD3ECA-4051-4C18-B59D-78CC5F17FBD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568424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3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4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DE4195-E0B6-46DD-AA7E-39017ECF06DA}" type="slidenum">
              <a:rPr lang="ru-RU">
                <a:solidFill>
                  <a:srgbClr val="E4E9E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4E9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73558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E12BD3-2487-4F3F-808A-3A81D824E223}" type="slidenum">
              <a:rPr lang="ru-RU">
                <a:solidFill>
                  <a:srgbClr val="E4E9E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4E9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363545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0F6ED1-FC81-4D62-9FBA-8855F1AD9068}" type="slidenum">
              <a:rPr lang="ru-RU">
                <a:solidFill>
                  <a:srgbClr val="E4E9E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4E9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696155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3A5AB9-9B57-4578-ABA2-51B346665635}" type="slidenum">
              <a:rPr lang="ru-RU">
                <a:solidFill>
                  <a:srgbClr val="E4E9E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4E9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885937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542C8-D1F8-4A95-8813-00E6AFA744C6}" type="slidenum">
              <a:rPr lang="ru-RU">
                <a:solidFill>
                  <a:srgbClr val="E4E9E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4E9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976012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C1E72E-05BE-447F-BE26-38FBDCD494E2}" type="slidenum">
              <a:rPr lang="ru-RU">
                <a:solidFill>
                  <a:srgbClr val="E4E9E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4E9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723973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Заголовок, текст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артинка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E4E9E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E4E9E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7A8F8A-F22A-4ED1-8F54-B18E57EFBBEB}" type="slidenum">
              <a:rPr lang="ru-RU" altLang="ru-RU">
                <a:solidFill>
                  <a:srgbClr val="E4E9E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E4E9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113361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8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53C9F6-102E-459E-A524-1FA2619D9C79}" type="slidenum">
              <a:rPr lang="ru-RU">
                <a:solidFill>
                  <a:srgbClr val="E4E9E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4E9EF"/>
              </a:solidFill>
            </a:endParaRPr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941749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76CE3B-DCF6-4BC4-9642-22EBD30429C0}" type="slidenum">
              <a:rPr lang="ru-RU">
                <a:solidFill>
                  <a:srgbClr val="E4E9E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4E9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041473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D4A21-4EBF-4FF3-97E0-A6BCB54146C2}" type="slidenum">
              <a:rPr lang="ru-RU">
                <a:solidFill>
                  <a:srgbClr val="E4E9E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4E9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1022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D5BB59-F23F-4009-8EE9-2414B803DBB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409501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82C0D-EF66-4C6A-9D67-E9110A1CB0A6}" type="slidenum">
              <a:rPr lang="ru-RU">
                <a:solidFill>
                  <a:srgbClr val="E4E9E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4E9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083116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5A8481-36E6-4F37-96DF-3F2DE3DF9097}" type="slidenum">
              <a:rPr lang="ru-RU">
                <a:solidFill>
                  <a:srgbClr val="E4E9E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4E9EF"/>
              </a:solidFill>
            </a:endParaRPr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11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838582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3C7A25-5F07-4D59-830B-4C39BBF87337}" type="slidenum">
              <a:rPr lang="ru-RU">
                <a:solidFill>
                  <a:srgbClr val="E4E9E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4E9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608343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3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4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DE4195-E0B6-46DD-AA7E-39017ECF06DA}" type="slidenum">
              <a:rPr lang="ru-RU">
                <a:solidFill>
                  <a:srgbClr val="E4E9E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4E9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530667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E12BD3-2487-4F3F-808A-3A81D824E223}" type="slidenum">
              <a:rPr lang="ru-RU">
                <a:solidFill>
                  <a:srgbClr val="E4E9E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4E9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153565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0F6ED1-FC81-4D62-9FBA-8855F1AD9068}" type="slidenum">
              <a:rPr lang="ru-RU">
                <a:solidFill>
                  <a:srgbClr val="E4E9E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4E9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263111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3A5AB9-9B57-4578-ABA2-51B346665635}" type="slidenum">
              <a:rPr lang="ru-RU">
                <a:solidFill>
                  <a:srgbClr val="E4E9E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4E9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26356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542C8-D1F8-4A95-8813-00E6AFA744C6}" type="slidenum">
              <a:rPr lang="ru-RU">
                <a:solidFill>
                  <a:srgbClr val="E4E9E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4E9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73668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C1E72E-05BE-447F-BE26-38FBDCD494E2}" type="slidenum">
              <a:rPr lang="ru-RU">
                <a:solidFill>
                  <a:srgbClr val="E4E9E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4E9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745723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Заголовок, текст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артинка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E4E9E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E4E9E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7A8F8A-F22A-4ED1-8F54-B18E57EFBBEB}" type="slidenum">
              <a:rPr lang="ru-RU" altLang="ru-RU">
                <a:solidFill>
                  <a:srgbClr val="E4E9E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E4E9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327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21C11-C89C-48A1-96B3-08B67B07048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942870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8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53C9F6-102E-459E-A524-1FA2619D9C79}" type="slidenum">
              <a:rPr lang="ru-RU">
                <a:solidFill>
                  <a:srgbClr val="E4E9E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4E9EF"/>
              </a:solidFill>
            </a:endParaRPr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117175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76CE3B-DCF6-4BC4-9642-22EBD30429C0}" type="slidenum">
              <a:rPr lang="ru-RU">
                <a:solidFill>
                  <a:srgbClr val="E4E9E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4E9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00902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D4A21-4EBF-4FF3-97E0-A6BCB54146C2}" type="slidenum">
              <a:rPr lang="ru-RU">
                <a:solidFill>
                  <a:srgbClr val="E4E9E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4E9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026178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82C0D-EF66-4C6A-9D67-E9110A1CB0A6}" type="slidenum">
              <a:rPr lang="ru-RU">
                <a:solidFill>
                  <a:srgbClr val="E4E9E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4E9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997905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5A8481-36E6-4F37-96DF-3F2DE3DF9097}" type="slidenum">
              <a:rPr lang="ru-RU">
                <a:solidFill>
                  <a:srgbClr val="E4E9E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4E9EF"/>
              </a:solidFill>
            </a:endParaRPr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11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119035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3C7A25-5F07-4D59-830B-4C39BBF87337}" type="slidenum">
              <a:rPr lang="ru-RU">
                <a:solidFill>
                  <a:srgbClr val="E4E9E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4E9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623868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3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4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DE4195-E0B6-46DD-AA7E-39017ECF06DA}" type="slidenum">
              <a:rPr lang="ru-RU">
                <a:solidFill>
                  <a:srgbClr val="E4E9E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4E9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835450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E12BD3-2487-4F3F-808A-3A81D824E223}" type="slidenum">
              <a:rPr lang="ru-RU">
                <a:solidFill>
                  <a:srgbClr val="E4E9E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4E9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981482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0F6ED1-FC81-4D62-9FBA-8855F1AD9068}" type="slidenum">
              <a:rPr lang="ru-RU">
                <a:solidFill>
                  <a:srgbClr val="E4E9E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4E9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486765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3A5AB9-9B57-4578-ABA2-51B346665635}" type="slidenum">
              <a:rPr lang="ru-RU">
                <a:solidFill>
                  <a:srgbClr val="E4E9E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4E9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5679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121AA5-3035-4280-B26A-28642A3CD83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82694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542C8-D1F8-4A95-8813-00E6AFA744C6}" type="slidenum">
              <a:rPr lang="ru-RU">
                <a:solidFill>
                  <a:srgbClr val="E4E9E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4E9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881270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C1E72E-05BE-447F-BE26-38FBDCD494E2}" type="slidenum">
              <a:rPr lang="ru-RU">
                <a:solidFill>
                  <a:srgbClr val="E4E9E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4E9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561899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Заголовок, текст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артинка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E4E9E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E4E9E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7A8F8A-F22A-4ED1-8F54-B18E57EFBBEB}" type="slidenum">
              <a:rPr lang="ru-RU" altLang="ru-RU">
                <a:solidFill>
                  <a:srgbClr val="E4E9E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E4E9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2173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415DFB-15F5-4EBB-90F5-73D403E9E57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7694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9D8DD2-3226-4BAD-8605-CEFEEFF9E10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2699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2A3DD7-D3CF-47F1-8CD9-8AABECA8F16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416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12.03.2015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Мыцова Л. А. МАОУ СОШ 28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01DFE1-DE8B-4685-9952-2C0821AFFE9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5717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146A7B-106A-40E7-9CEA-5768F56BFF1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1456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30261B-29B2-434B-A668-712E170B4D0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322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66380A-4FAB-4427-AB4F-967B6A0910B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6316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D884B0-15DA-450E-AB90-F2B86C7F535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2976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0">
                <a:solidFill>
                  <a:srgbClr val="454545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B5D6F-AEEB-46B6-B931-09A45E1D96D4}" type="datetimeFigureOut">
              <a:rPr lang="ru-RU" smtClean="0">
                <a:solidFill>
                  <a:prstClr val="white">
                    <a:lumMod val="85000"/>
                  </a:prstClr>
                </a:solidFill>
              </a:rPr>
              <a:pPr/>
              <a:t>13.03.2015</a:t>
            </a:fld>
            <a:endParaRPr lang="ru-RU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14A49-9AAE-4BCD-A998-EADD92D9F93D}" type="slidenum">
              <a:rPr lang="ru-RU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3807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B5D6F-AEEB-46B6-B931-09A45E1D96D4}" type="datetimeFigureOut">
              <a:rPr lang="ru-RU" smtClean="0">
                <a:solidFill>
                  <a:prstClr val="white">
                    <a:lumMod val="85000"/>
                  </a:prstClr>
                </a:solidFill>
              </a:rPr>
              <a:pPr/>
              <a:t>13.03.2015</a:t>
            </a:fld>
            <a:endParaRPr lang="ru-RU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14A49-9AAE-4BCD-A998-EADD92D9F93D}" type="slidenum">
              <a:rPr lang="ru-RU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9537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B5D6F-AEEB-46B6-B931-09A45E1D96D4}" type="datetimeFigureOut">
              <a:rPr lang="ru-RU" smtClean="0">
                <a:solidFill>
                  <a:prstClr val="white">
                    <a:lumMod val="85000"/>
                  </a:prstClr>
                </a:solidFill>
              </a:rPr>
              <a:pPr/>
              <a:t>13.03.2015</a:t>
            </a:fld>
            <a:endParaRPr lang="ru-RU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14A49-9AAE-4BCD-A998-EADD92D9F93D}" type="slidenum">
              <a:rPr lang="ru-RU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0428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214414" y="1600200"/>
            <a:ext cx="328138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B5D6F-AEEB-46B6-B931-09A45E1D96D4}" type="datetimeFigureOut">
              <a:rPr lang="ru-RU" smtClean="0">
                <a:solidFill>
                  <a:prstClr val="white">
                    <a:lumMod val="85000"/>
                  </a:prstClr>
                </a:solidFill>
              </a:rPr>
              <a:pPr/>
              <a:t>13.03.2015</a:t>
            </a:fld>
            <a:endParaRPr lang="ru-RU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14A49-9AAE-4BCD-A998-EADD92D9F93D}" type="slidenum">
              <a:rPr lang="ru-RU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5028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57290" y="1535113"/>
            <a:ext cx="314009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357290" y="2174875"/>
            <a:ext cx="314009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B5D6F-AEEB-46B6-B931-09A45E1D96D4}" type="datetimeFigureOut">
              <a:rPr lang="ru-RU" smtClean="0">
                <a:solidFill>
                  <a:prstClr val="white">
                    <a:lumMod val="85000"/>
                  </a:prstClr>
                </a:solidFill>
              </a:rPr>
              <a:pPr/>
              <a:t>13.03.2015</a:t>
            </a:fld>
            <a:endParaRPr lang="ru-RU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14A49-9AAE-4BCD-A998-EADD92D9F93D}" type="slidenum">
              <a:rPr lang="ru-RU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1412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B5D6F-AEEB-46B6-B931-09A45E1D96D4}" type="datetimeFigureOut">
              <a:rPr lang="ru-RU" smtClean="0">
                <a:solidFill>
                  <a:prstClr val="white">
                    <a:lumMod val="85000"/>
                  </a:prstClr>
                </a:solidFill>
              </a:rPr>
              <a:pPr/>
              <a:t>13.03.2015</a:t>
            </a:fld>
            <a:endParaRPr lang="ru-RU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14A49-9AAE-4BCD-A998-EADD92D9F93D}" type="slidenum">
              <a:rPr lang="ru-RU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195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12.03.2015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Мыцова Л. А. МАОУ СОШ 28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F21995-9506-474F-99BD-3454755EB92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4702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B5D6F-AEEB-46B6-B931-09A45E1D96D4}" type="datetimeFigureOut">
              <a:rPr lang="ru-RU" smtClean="0">
                <a:solidFill>
                  <a:prstClr val="white">
                    <a:lumMod val="85000"/>
                  </a:prstClr>
                </a:solidFill>
              </a:rPr>
              <a:pPr/>
              <a:t>13.03.2015</a:t>
            </a:fld>
            <a:endParaRPr lang="ru-RU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14A49-9AAE-4BCD-A998-EADD92D9F93D}" type="slidenum">
              <a:rPr lang="ru-RU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16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2000240"/>
            <a:ext cx="236537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1538" y="3214686"/>
            <a:ext cx="2393975" cy="291147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B5D6F-AEEB-46B6-B931-09A45E1D96D4}" type="datetimeFigureOut">
              <a:rPr lang="ru-RU" smtClean="0">
                <a:solidFill>
                  <a:prstClr val="white">
                    <a:lumMod val="85000"/>
                  </a:prstClr>
                </a:solidFill>
              </a:rPr>
              <a:pPr/>
              <a:t>13.03.2015</a:t>
            </a:fld>
            <a:endParaRPr lang="ru-RU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14A49-9AAE-4BCD-A998-EADD92D9F93D}" type="slidenum">
              <a:rPr lang="ru-RU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6677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B5D6F-AEEB-46B6-B931-09A45E1D96D4}" type="datetimeFigureOut">
              <a:rPr lang="ru-RU" smtClean="0">
                <a:solidFill>
                  <a:prstClr val="white">
                    <a:lumMod val="85000"/>
                  </a:prstClr>
                </a:solidFill>
              </a:rPr>
              <a:pPr/>
              <a:t>13.03.2015</a:t>
            </a:fld>
            <a:endParaRPr lang="ru-RU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14A49-9AAE-4BCD-A998-EADD92D9F93D}" type="slidenum">
              <a:rPr lang="ru-RU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3293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B5D6F-AEEB-46B6-B931-09A45E1D96D4}" type="datetimeFigureOut">
              <a:rPr lang="ru-RU" smtClean="0">
                <a:solidFill>
                  <a:prstClr val="white">
                    <a:lumMod val="85000"/>
                  </a:prstClr>
                </a:solidFill>
              </a:rPr>
              <a:pPr/>
              <a:t>13.03.2015</a:t>
            </a:fld>
            <a:endParaRPr lang="ru-RU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14A49-9AAE-4BCD-A998-EADD92D9F93D}" type="slidenum">
              <a:rPr lang="ru-RU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4541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B5D6F-AEEB-46B6-B931-09A45E1D96D4}" type="datetimeFigureOut">
              <a:rPr lang="ru-RU" smtClean="0">
                <a:solidFill>
                  <a:prstClr val="white">
                    <a:lumMod val="85000"/>
                  </a:prstClr>
                </a:solidFill>
              </a:rPr>
              <a:pPr/>
              <a:t>13.03.2015</a:t>
            </a:fld>
            <a:endParaRPr lang="ru-RU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14A49-9AAE-4BCD-A998-EADD92D9F93D}" type="slidenum">
              <a:rPr lang="ru-RU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5951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2114550"/>
            <a:ext cx="7924800" cy="1771650"/>
          </a:xfrm>
        </p:spPr>
        <p:txBody>
          <a:bodyPr>
            <a:noAutofit/>
          </a:bodyPr>
          <a:lstStyle>
            <a:lvl1pPr algn="r">
              <a:defRPr sz="6000" cap="all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886200"/>
            <a:ext cx="7924800" cy="1219200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BD8AD-25BE-44CB-9EBA-929DAC90FFF8}" type="datetime1">
              <a:rPr lang="ru-RU">
                <a:solidFill>
                  <a:srgbClr val="49345F"/>
                </a:solidFill>
              </a:rPr>
              <a:pPr/>
              <a:t>13.03.2015</a:t>
            </a:fld>
            <a:endParaRPr>
              <a:solidFill>
                <a:srgbClr val="49345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49345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223EE-5B7F-4932-AA51-66E0009285F9}" type="slidenum">
              <a:rPr>
                <a:solidFill>
                  <a:srgbClr val="49345F"/>
                </a:solidFill>
              </a:rPr>
              <a:pPr/>
              <a:t>‹#›</a:t>
            </a:fld>
            <a:endParaRPr>
              <a:solidFill>
                <a:srgbClr val="4934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5200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DA54E-AC0E-469D-81D4-6BCD2186F79D}" type="datetime1">
              <a:rPr lang="ru-RU">
                <a:solidFill>
                  <a:srgbClr val="DDD9C3"/>
                </a:solidFill>
              </a:rPr>
              <a:pPr/>
              <a:t>13.03.2015</a:t>
            </a:fld>
            <a:endParaRPr>
              <a:solidFill>
                <a:srgbClr val="DDD9C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DDD9C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E5C4-8EE2-49D0-875D-66C668E4E158}" type="slidenum">
              <a:rPr>
                <a:solidFill>
                  <a:srgbClr val="DDD9C3"/>
                </a:solidFill>
              </a:rPr>
              <a:pPr/>
              <a:t>‹#›</a:t>
            </a:fld>
            <a:endParaRPr>
              <a:solidFill>
                <a:srgbClr val="DDD9C3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3549715">
            <a:off x="8120300" y="5774378"/>
            <a:ext cx="99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8000">
                <a:gradFill>
                  <a:gsLst>
                    <a:gs pos="0">
                      <a:srgbClr val="886286">
                        <a:lumMod val="75000"/>
                      </a:srgbClr>
                    </a:gs>
                    <a:gs pos="50000">
                      <a:srgbClr val="886286">
                        <a:lumMod val="40000"/>
                        <a:lumOff val="60000"/>
                      </a:srgbClr>
                    </a:gs>
                    <a:gs pos="100000">
                      <a:srgbClr val="000000">
                        <a:lumMod val="20000"/>
                        <a:lumOff val="80000"/>
                      </a:srgbClr>
                    </a:gs>
                  </a:gsLst>
                  <a:lin ang="5400000" scaled="0"/>
                </a:gradFill>
                <a:sym typeface="Wingdings"/>
              </a:rPr>
              <a:t></a:t>
            </a:r>
            <a:endParaRPr sz="8000">
              <a:gradFill>
                <a:gsLst>
                  <a:gs pos="0">
                    <a:srgbClr val="886286">
                      <a:lumMod val="75000"/>
                    </a:srgbClr>
                  </a:gs>
                  <a:gs pos="50000">
                    <a:srgbClr val="886286">
                      <a:lumMod val="40000"/>
                      <a:lumOff val="60000"/>
                    </a:srgbClr>
                  </a:gs>
                  <a:gs pos="100000">
                    <a:srgbClr val="000000">
                      <a:lumMod val="20000"/>
                      <a:lumOff val="80000"/>
                    </a:srgb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7742360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133600"/>
            <a:ext cx="7772400" cy="1362075"/>
          </a:xfrm>
        </p:spPr>
        <p:txBody>
          <a:bodyPr anchor="b" anchorCtr="0"/>
          <a:lstStyle>
            <a:lvl1pPr algn="r">
              <a:defRPr sz="3600" b="0" i="0" cap="all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505200"/>
            <a:ext cx="7772400" cy="9017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F3C44-01F9-4501-884C-83E3CD758DDE}" type="datetime1">
              <a:rPr lang="ru-RU">
                <a:solidFill>
                  <a:srgbClr val="DDD9C3"/>
                </a:solidFill>
              </a:rPr>
              <a:pPr/>
              <a:t>13.03.2015</a:t>
            </a:fld>
            <a:endParaRPr>
              <a:solidFill>
                <a:srgbClr val="DDD9C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DDD9C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223EE-5B7F-4932-AA51-66E0009285F9}" type="slidenum">
              <a:rPr>
                <a:solidFill>
                  <a:srgbClr val="DDD9C3"/>
                </a:solidFill>
              </a:rPr>
              <a:pPr/>
              <a:t>‹#›</a:t>
            </a:fld>
            <a:endParaRPr>
              <a:solidFill>
                <a:srgbClr val="DDD9C3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2783796">
            <a:off x="6232" y="-270992"/>
            <a:ext cx="99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8000">
                <a:gradFill>
                  <a:gsLst>
                    <a:gs pos="0">
                      <a:srgbClr val="886286">
                        <a:lumMod val="75000"/>
                      </a:srgbClr>
                    </a:gs>
                    <a:gs pos="50000">
                      <a:srgbClr val="886286">
                        <a:lumMod val="40000"/>
                        <a:lumOff val="60000"/>
                      </a:srgbClr>
                    </a:gs>
                    <a:gs pos="100000">
                      <a:srgbClr val="000000">
                        <a:lumMod val="20000"/>
                        <a:lumOff val="80000"/>
                      </a:srgbClr>
                    </a:gs>
                  </a:gsLst>
                  <a:lin ang="5400000" scaled="0"/>
                </a:gradFill>
                <a:sym typeface="Wingdings"/>
              </a:rPr>
              <a:t></a:t>
            </a:r>
            <a:endParaRPr sz="8000">
              <a:gradFill>
                <a:gsLst>
                  <a:gs pos="0">
                    <a:srgbClr val="886286">
                      <a:lumMod val="75000"/>
                    </a:srgbClr>
                  </a:gs>
                  <a:gs pos="50000">
                    <a:srgbClr val="886286">
                      <a:lumMod val="40000"/>
                      <a:lumOff val="60000"/>
                    </a:srgbClr>
                  </a:gs>
                  <a:gs pos="100000">
                    <a:srgbClr val="000000">
                      <a:lumMod val="20000"/>
                      <a:lumOff val="80000"/>
                    </a:srgb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03305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4638"/>
            <a:ext cx="8153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33600" y="1600200"/>
            <a:ext cx="3200400" cy="45259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0" y="1600200"/>
            <a:ext cx="3200400" cy="45259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A13CF-58E8-446A-B465-9D757441B438}" type="datetime1">
              <a:rPr lang="ru-RU">
                <a:solidFill>
                  <a:srgbClr val="DDD9C3"/>
                </a:solidFill>
              </a:rPr>
              <a:pPr/>
              <a:t>13.03.2015</a:t>
            </a:fld>
            <a:endParaRPr>
              <a:solidFill>
                <a:srgbClr val="DDD9C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DDD9C3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223EE-5B7F-4932-AA51-66E0009285F9}" type="slidenum">
              <a:rPr>
                <a:solidFill>
                  <a:srgbClr val="DDD9C3"/>
                </a:solidFill>
              </a:rPr>
              <a:pPr/>
              <a:t>‹#›</a:t>
            </a:fld>
            <a:endParaRPr>
              <a:solidFill>
                <a:srgbClr val="DDD9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5697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4638"/>
            <a:ext cx="8153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1515035"/>
            <a:ext cx="3200400" cy="63976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000" b="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33600" y="2285999"/>
            <a:ext cx="3200400" cy="38401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86400" y="1515035"/>
            <a:ext cx="3200400" cy="63976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000" b="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86400" y="2285999"/>
            <a:ext cx="3200400" cy="38401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CE95F-5854-4011-8F80-7FFD998AF330}" type="datetime1">
              <a:rPr lang="ru-RU">
                <a:solidFill>
                  <a:srgbClr val="DDD9C3"/>
                </a:solidFill>
              </a:rPr>
              <a:pPr/>
              <a:t>13.03.2015</a:t>
            </a:fld>
            <a:endParaRPr>
              <a:solidFill>
                <a:srgbClr val="DDD9C3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DDD9C3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223EE-5B7F-4932-AA51-66E0009285F9}" type="slidenum">
              <a:rPr>
                <a:solidFill>
                  <a:srgbClr val="DDD9C3"/>
                </a:solidFill>
              </a:rPr>
              <a:pPr/>
              <a:t>‹#›</a:t>
            </a:fld>
            <a:endParaRPr>
              <a:solidFill>
                <a:srgbClr val="DDD9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10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12.03.2015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Мыцова Л. А. МАОУ СОШ 28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6EA42-F8FF-4D77-A234-9BB7DE42669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0679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F905C-D77E-4BB5-8AAC-C6464FD422C6}" type="datetime1">
              <a:rPr lang="ru-RU">
                <a:solidFill>
                  <a:srgbClr val="DDD9C3"/>
                </a:solidFill>
              </a:rPr>
              <a:pPr/>
              <a:t>13.03.2015</a:t>
            </a:fld>
            <a:endParaRPr>
              <a:solidFill>
                <a:srgbClr val="DDD9C3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DDD9C3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223EE-5B7F-4932-AA51-66E0009285F9}" type="slidenum">
              <a:rPr>
                <a:solidFill>
                  <a:srgbClr val="DDD9C3"/>
                </a:solidFill>
              </a:rPr>
              <a:pPr/>
              <a:t>‹#›</a:t>
            </a:fld>
            <a:endParaRPr>
              <a:solidFill>
                <a:srgbClr val="DDD9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1397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0E4E5-C8DC-4822-A61C-3BC7D2D047D5}" type="datetime1">
              <a:rPr lang="ru-RU">
                <a:solidFill>
                  <a:srgbClr val="DDD9C3"/>
                </a:solidFill>
              </a:rPr>
              <a:pPr/>
              <a:t>13.03.2015</a:t>
            </a:fld>
            <a:endParaRPr>
              <a:solidFill>
                <a:srgbClr val="DDD9C3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DDD9C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223EE-5B7F-4932-AA51-66E0009285F9}" type="slidenum">
              <a:rPr>
                <a:solidFill>
                  <a:srgbClr val="DDD9C3"/>
                </a:solidFill>
              </a:rPr>
              <a:pPr/>
              <a:t>‹#›</a:t>
            </a:fld>
            <a:endParaRPr>
              <a:solidFill>
                <a:srgbClr val="DDD9C3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13549715">
            <a:off x="8120300" y="5774378"/>
            <a:ext cx="99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8000">
                <a:gradFill>
                  <a:gsLst>
                    <a:gs pos="0">
                      <a:srgbClr val="886286">
                        <a:lumMod val="75000"/>
                      </a:srgbClr>
                    </a:gs>
                    <a:gs pos="50000">
                      <a:srgbClr val="886286">
                        <a:lumMod val="40000"/>
                        <a:lumOff val="60000"/>
                      </a:srgbClr>
                    </a:gs>
                    <a:gs pos="100000">
                      <a:srgbClr val="000000">
                        <a:lumMod val="20000"/>
                        <a:lumOff val="80000"/>
                      </a:srgbClr>
                    </a:gs>
                  </a:gsLst>
                  <a:lin ang="5400000" scaled="0"/>
                </a:gradFill>
                <a:sym typeface="Wingdings 2"/>
              </a:rPr>
              <a:t></a:t>
            </a:r>
            <a:endParaRPr sz="8000">
              <a:gradFill>
                <a:gsLst>
                  <a:gs pos="0">
                    <a:srgbClr val="886286">
                      <a:lumMod val="75000"/>
                    </a:srgbClr>
                  </a:gs>
                  <a:gs pos="50000">
                    <a:srgbClr val="886286">
                      <a:lumMod val="40000"/>
                      <a:lumOff val="60000"/>
                    </a:srgbClr>
                  </a:gs>
                  <a:gs pos="100000">
                    <a:srgbClr val="000000">
                      <a:lumMod val="20000"/>
                      <a:lumOff val="80000"/>
                    </a:srgb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790406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153" y="273050"/>
            <a:ext cx="2680447" cy="116205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49" y="914400"/>
            <a:ext cx="5338763" cy="479901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4">
                    <a:lumMod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5153" y="1905001"/>
            <a:ext cx="2223247" cy="4037012"/>
          </a:xfrm>
        </p:spPr>
        <p:txBody>
          <a:bodyPr/>
          <a:lstStyle>
            <a:lvl1pPr marL="0" indent="0">
              <a:buNone/>
              <a:defRPr sz="1400" i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21341" y="6539753"/>
            <a:ext cx="1828800" cy="228600"/>
          </a:xfrm>
        </p:spPr>
        <p:txBody>
          <a:bodyPr/>
          <a:lstStyle/>
          <a:p>
            <a:fld id="{C2A73F84-5549-493E-9774-909B0D9CED35}" type="datetime1">
              <a:rPr lang="ru-RU">
                <a:solidFill>
                  <a:srgbClr val="49345F"/>
                </a:solidFill>
              </a:rPr>
              <a:pPr/>
              <a:t>13.03.2015</a:t>
            </a:fld>
            <a:endParaRPr>
              <a:solidFill>
                <a:srgbClr val="49345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49345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223EE-5B7F-4932-AA51-66E0009285F9}" type="slidenum">
              <a:rPr>
                <a:solidFill>
                  <a:srgbClr val="49345F"/>
                </a:solidFill>
              </a:rPr>
              <a:pPr/>
              <a:t>‹#›</a:t>
            </a:fld>
            <a:endParaRPr>
              <a:solidFill>
                <a:srgbClr val="4934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4980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274320"/>
            <a:ext cx="2679192" cy="1161288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456" y="1901952"/>
            <a:ext cx="2221992" cy="4041648"/>
          </a:xfrm>
        </p:spPr>
        <p:txBody>
          <a:bodyPr/>
          <a:lstStyle>
            <a:lvl1pPr marL="0" indent="0">
              <a:buNone/>
              <a:defRPr sz="1400" i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6B9C9-2623-4D06-B77D-D036544082A2}" type="datetime1">
              <a:rPr lang="ru-RU">
                <a:solidFill>
                  <a:srgbClr val="49345F"/>
                </a:solidFill>
              </a:rPr>
              <a:pPr/>
              <a:t>13.03.2015</a:t>
            </a:fld>
            <a:endParaRPr>
              <a:solidFill>
                <a:srgbClr val="49345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49345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BD6A0-103F-46C6-A39E-A271F5EBEE31}" type="slidenum">
              <a:rPr>
                <a:solidFill>
                  <a:srgbClr val="49345F"/>
                </a:solidFill>
              </a:rPr>
              <a:pPr/>
              <a:t>‹#›</a:t>
            </a:fld>
            <a:endParaRPr>
              <a:solidFill>
                <a:srgbClr val="49345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75304" y="914400"/>
            <a:ext cx="5340096" cy="4800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DDD9C3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95344" y="1234440"/>
            <a:ext cx="4700016" cy="4160520"/>
          </a:xfrm>
          <a:solidFill>
            <a:schemeClr val="bg1"/>
          </a:solidFill>
          <a:effectLst>
            <a:innerShdw blurRad="152400">
              <a:schemeClr val="bg2">
                <a:lumMod val="25000"/>
              </a:schemeClr>
            </a:innerShdw>
            <a:softEdge rad="19050"/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032435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8810" y="4828310"/>
            <a:ext cx="6780213" cy="640080"/>
          </a:xfrm>
        </p:spPr>
        <p:txBody>
          <a:bodyPr anchor="b"/>
          <a:lstStyle>
            <a:lvl1pPr algn="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08811" y="5486400"/>
            <a:ext cx="6780212" cy="640358"/>
          </a:xfrm>
        </p:spPr>
        <p:txBody>
          <a:bodyPr/>
          <a:lstStyle>
            <a:lvl1pPr marL="0" indent="0" algn="r">
              <a:buNone/>
              <a:defRPr sz="1400" i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7096F-9CEE-40C4-91DC-E54B8828E047}" type="datetime1">
              <a:rPr lang="ru-RU">
                <a:solidFill>
                  <a:srgbClr val="DDD9C3"/>
                </a:solidFill>
              </a:rPr>
              <a:pPr/>
              <a:t>13.03.2015</a:t>
            </a:fld>
            <a:endParaRPr>
              <a:solidFill>
                <a:srgbClr val="DDD9C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DDD9C3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BD6A0-103F-46C6-A39E-A271F5EBEE31}" type="slidenum">
              <a:rPr>
                <a:solidFill>
                  <a:srgbClr val="DDD9C3"/>
                </a:solidFill>
              </a:rPr>
              <a:pPr/>
              <a:t>‹#›</a:t>
            </a:fld>
            <a:endParaRPr>
              <a:solidFill>
                <a:srgbClr val="DDD9C3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0863" y="685800"/>
            <a:ext cx="8138160" cy="38404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DDD9C3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16623" y="1005840"/>
            <a:ext cx="7406640" cy="3200400"/>
          </a:xfrm>
          <a:solidFill>
            <a:schemeClr val="tx1"/>
          </a:solidFill>
          <a:effectLst>
            <a:innerShdw blurRad="152400">
              <a:schemeClr val="bg2">
                <a:lumMod val="25000"/>
              </a:schemeClr>
            </a:innerShdw>
            <a:softEdge rad="19050"/>
          </a:effectLst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66810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 Pictures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274320"/>
            <a:ext cx="2679192" cy="1161288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456" y="1901952"/>
            <a:ext cx="2221992" cy="4041648"/>
          </a:xfrm>
        </p:spPr>
        <p:txBody>
          <a:bodyPr/>
          <a:lstStyle>
            <a:lvl1pPr marL="0" indent="0">
              <a:buNone/>
              <a:defRPr sz="1400" i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2ADD3-927A-4597-810D-538566090D26}" type="datetime1">
              <a:rPr lang="ru-RU">
                <a:solidFill>
                  <a:srgbClr val="49345F"/>
                </a:solidFill>
              </a:rPr>
              <a:pPr/>
              <a:t>13.03.2015</a:t>
            </a:fld>
            <a:endParaRPr>
              <a:solidFill>
                <a:srgbClr val="49345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49345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BD6A0-103F-46C6-A39E-A271F5EBEE31}" type="slidenum">
              <a:rPr>
                <a:solidFill>
                  <a:srgbClr val="49345F"/>
                </a:solidFill>
              </a:rPr>
              <a:pPr/>
              <a:t>‹#›</a:t>
            </a:fld>
            <a:endParaRPr>
              <a:solidFill>
                <a:srgbClr val="49345F"/>
              </a:solidFill>
            </a:endParaRPr>
          </a:p>
        </p:txBody>
      </p:sp>
      <p:sp>
        <p:nvSpPr>
          <p:cNvPr id="8" name="Rectangle 7"/>
          <p:cNvSpPr>
            <a:spLocks/>
          </p:cNvSpPr>
          <p:nvPr/>
        </p:nvSpPr>
        <p:spPr>
          <a:xfrm>
            <a:off x="3575304" y="914400"/>
            <a:ext cx="2514600" cy="4800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DDD9C3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918204" y="1257300"/>
            <a:ext cx="1828800" cy="4114800"/>
          </a:xfrm>
          <a:solidFill>
            <a:schemeClr val="bg1"/>
          </a:solidFill>
          <a:effectLst>
            <a:innerShdw blurRad="152400">
              <a:schemeClr val="bg2">
                <a:lumMod val="25000"/>
              </a:schemeClr>
            </a:innerShdw>
            <a:softEdge rad="19050"/>
          </a:effectLst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/>
          </a:p>
        </p:txBody>
      </p:sp>
      <p:sp>
        <p:nvSpPr>
          <p:cNvPr id="11" name="Rectangle 10"/>
          <p:cNvSpPr>
            <a:spLocks/>
          </p:cNvSpPr>
          <p:nvPr/>
        </p:nvSpPr>
        <p:spPr>
          <a:xfrm>
            <a:off x="6400800" y="914400"/>
            <a:ext cx="2514600" cy="4800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DDD9C3"/>
              </a:solidFill>
            </a:endParaRPr>
          </a:p>
        </p:txBody>
      </p:sp>
      <p:sp>
        <p:nvSpPr>
          <p:cNvPr id="12" name="Picture Placeholder 2"/>
          <p:cNvSpPr>
            <a:spLocks noGrp="1"/>
          </p:cNvSpPr>
          <p:nvPr>
            <p:ph type="pic" idx="13"/>
          </p:nvPr>
        </p:nvSpPr>
        <p:spPr>
          <a:xfrm>
            <a:off x="6743700" y="1257300"/>
            <a:ext cx="1828800" cy="4114800"/>
          </a:xfrm>
          <a:solidFill>
            <a:schemeClr val="bg1"/>
          </a:solidFill>
          <a:effectLst>
            <a:innerShdw blurRad="152400">
              <a:schemeClr val="bg2">
                <a:lumMod val="25000"/>
              </a:schemeClr>
            </a:innerShdw>
            <a:softEdge rad="19050"/>
          </a:effectLst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698705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, Alt.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274320"/>
            <a:ext cx="2679192" cy="1161288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456" y="1901952"/>
            <a:ext cx="2221992" cy="4041648"/>
          </a:xfrm>
        </p:spPr>
        <p:txBody>
          <a:bodyPr/>
          <a:lstStyle>
            <a:lvl1pPr marL="0" indent="0">
              <a:buNone/>
              <a:defRPr sz="1400" i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B9463-4077-43F2-86FD-CA3FACDDC288}" type="datetime1">
              <a:rPr lang="ru-RU">
                <a:solidFill>
                  <a:srgbClr val="49345F"/>
                </a:solidFill>
              </a:rPr>
              <a:pPr/>
              <a:t>13.03.2015</a:t>
            </a:fld>
            <a:endParaRPr>
              <a:solidFill>
                <a:srgbClr val="49345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49345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BD6A0-103F-46C6-A39E-A271F5EBEE31}" type="slidenum">
              <a:rPr>
                <a:solidFill>
                  <a:srgbClr val="49345F"/>
                </a:solidFill>
              </a:rPr>
              <a:pPr/>
              <a:t>‹#›</a:t>
            </a:fld>
            <a:endParaRPr>
              <a:solidFill>
                <a:srgbClr val="49345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75304" y="914400"/>
            <a:ext cx="5340096" cy="2286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DDD9C3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95344" y="1257300"/>
            <a:ext cx="4700016" cy="1600200"/>
          </a:xfrm>
          <a:solidFill>
            <a:schemeClr val="bg1"/>
          </a:solidFill>
          <a:effectLst>
            <a:innerShdw blurRad="152400">
              <a:schemeClr val="bg2">
                <a:lumMod val="25000"/>
              </a:schemeClr>
            </a:innerShdw>
            <a:softEdge rad="19050"/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/>
          </a:p>
        </p:txBody>
      </p:sp>
      <p:sp>
        <p:nvSpPr>
          <p:cNvPr id="13" name="Rectangle 12"/>
          <p:cNvSpPr/>
          <p:nvPr/>
        </p:nvSpPr>
        <p:spPr>
          <a:xfrm>
            <a:off x="3566160" y="3429000"/>
            <a:ext cx="5340096" cy="2286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DDD9C3"/>
              </a:solidFill>
            </a:endParaRPr>
          </a:p>
        </p:txBody>
      </p:sp>
      <p:sp>
        <p:nvSpPr>
          <p:cNvPr id="14" name="Picture Placeholder 2"/>
          <p:cNvSpPr>
            <a:spLocks noGrp="1"/>
          </p:cNvSpPr>
          <p:nvPr>
            <p:ph type="pic" idx="13"/>
          </p:nvPr>
        </p:nvSpPr>
        <p:spPr>
          <a:xfrm>
            <a:off x="3886200" y="3771900"/>
            <a:ext cx="4700016" cy="1600200"/>
          </a:xfrm>
          <a:solidFill>
            <a:schemeClr val="bg1"/>
          </a:solidFill>
          <a:effectLst>
            <a:innerShdw blurRad="152400">
              <a:schemeClr val="bg2">
                <a:lumMod val="25000"/>
              </a:schemeClr>
            </a:innerShdw>
            <a:softEdge rad="19050"/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381827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 Pictures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274320"/>
            <a:ext cx="2679192" cy="1161288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456" y="1901952"/>
            <a:ext cx="2221992" cy="4041648"/>
          </a:xfrm>
        </p:spPr>
        <p:txBody>
          <a:bodyPr/>
          <a:lstStyle>
            <a:lvl1pPr marL="0" indent="0">
              <a:buNone/>
              <a:defRPr sz="1400" i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B9463-4077-43F2-86FD-CA3FACDDC288}" type="datetime1">
              <a:rPr lang="ru-RU">
                <a:solidFill>
                  <a:srgbClr val="49345F"/>
                </a:solidFill>
              </a:rPr>
              <a:pPr/>
              <a:t>13.03.2015</a:t>
            </a:fld>
            <a:endParaRPr>
              <a:solidFill>
                <a:srgbClr val="49345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49345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BD6A0-103F-46C6-A39E-A271F5EBEE31}" type="slidenum">
              <a:rPr>
                <a:solidFill>
                  <a:srgbClr val="49345F"/>
                </a:solidFill>
              </a:rPr>
              <a:pPr/>
              <a:t>‹#›</a:t>
            </a:fld>
            <a:endParaRPr>
              <a:solidFill>
                <a:srgbClr val="49345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75304" y="914400"/>
            <a:ext cx="5340096" cy="2286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DDD9C3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95344" y="1257300"/>
            <a:ext cx="4700016" cy="1600200"/>
          </a:xfrm>
          <a:solidFill>
            <a:schemeClr val="bg1"/>
          </a:solidFill>
          <a:effectLst>
            <a:innerShdw blurRad="152400">
              <a:schemeClr val="bg2">
                <a:lumMod val="25000"/>
              </a:schemeClr>
            </a:innerShdw>
            <a:softEdge rad="19050"/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3581400" y="3427413"/>
            <a:ext cx="2514600" cy="2286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DDD9C3"/>
              </a:solidFill>
            </a:endParaRPr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3924300" y="3770313"/>
            <a:ext cx="1828800" cy="1600200"/>
          </a:xfrm>
          <a:solidFill>
            <a:schemeClr val="bg1"/>
          </a:solidFill>
          <a:effectLst>
            <a:innerShdw blurRad="152400">
              <a:schemeClr val="bg2">
                <a:lumMod val="25000"/>
              </a:schemeClr>
            </a:innerShdw>
            <a:softEdge rad="19050"/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6400800" y="3427413"/>
            <a:ext cx="2514600" cy="2286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DDD9C3"/>
              </a:solidFill>
            </a:endParaRPr>
          </a:p>
        </p:txBody>
      </p:sp>
      <p:sp>
        <p:nvSpPr>
          <p:cNvPr id="12" name="Picture Placeholder 2"/>
          <p:cNvSpPr>
            <a:spLocks noGrp="1"/>
          </p:cNvSpPr>
          <p:nvPr>
            <p:ph type="pic" idx="14"/>
          </p:nvPr>
        </p:nvSpPr>
        <p:spPr>
          <a:xfrm>
            <a:off x="6742113" y="3770313"/>
            <a:ext cx="1828800" cy="1600200"/>
          </a:xfrm>
          <a:solidFill>
            <a:schemeClr val="bg1"/>
          </a:solidFill>
          <a:effectLst>
            <a:innerShdw blurRad="152400">
              <a:schemeClr val="bg2">
                <a:lumMod val="25000"/>
              </a:schemeClr>
            </a:innerShdw>
            <a:softEdge rad="19050"/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752700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Pictures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274320"/>
            <a:ext cx="2679192" cy="1161288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456" y="1901952"/>
            <a:ext cx="2221992" cy="4041648"/>
          </a:xfrm>
        </p:spPr>
        <p:txBody>
          <a:bodyPr/>
          <a:lstStyle>
            <a:lvl1pPr marL="0" indent="0">
              <a:buNone/>
              <a:defRPr sz="1400" i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B9463-4077-43F2-86FD-CA3FACDDC288}" type="datetime1">
              <a:rPr lang="ru-RU">
                <a:solidFill>
                  <a:srgbClr val="49345F"/>
                </a:solidFill>
              </a:rPr>
              <a:pPr/>
              <a:t>13.03.2015</a:t>
            </a:fld>
            <a:endParaRPr>
              <a:solidFill>
                <a:srgbClr val="49345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49345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BD6A0-103F-46C6-A39E-A271F5EBEE31}" type="slidenum">
              <a:rPr>
                <a:solidFill>
                  <a:srgbClr val="49345F"/>
                </a:solidFill>
              </a:rPr>
              <a:pPr/>
              <a:t>‹#›</a:t>
            </a:fld>
            <a:endParaRPr>
              <a:solidFill>
                <a:srgbClr val="49345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81400" y="3427413"/>
            <a:ext cx="2514600" cy="2286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DDD9C3"/>
              </a:solidFill>
            </a:endParaRPr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3924300" y="3770313"/>
            <a:ext cx="1828800" cy="1600200"/>
          </a:xfrm>
          <a:solidFill>
            <a:schemeClr val="bg1"/>
          </a:solidFill>
          <a:effectLst>
            <a:innerShdw blurRad="152400">
              <a:schemeClr val="bg2">
                <a:lumMod val="25000"/>
              </a:schemeClr>
            </a:innerShdw>
            <a:softEdge rad="19050"/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6400800" y="3427413"/>
            <a:ext cx="2514600" cy="2286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DDD9C3"/>
              </a:solidFill>
            </a:endParaRPr>
          </a:p>
        </p:txBody>
      </p:sp>
      <p:sp>
        <p:nvSpPr>
          <p:cNvPr id="12" name="Picture Placeholder 2"/>
          <p:cNvSpPr>
            <a:spLocks noGrp="1"/>
          </p:cNvSpPr>
          <p:nvPr>
            <p:ph type="pic" idx="14"/>
          </p:nvPr>
        </p:nvSpPr>
        <p:spPr>
          <a:xfrm>
            <a:off x="6742113" y="3770313"/>
            <a:ext cx="1828800" cy="1600200"/>
          </a:xfrm>
          <a:solidFill>
            <a:schemeClr val="bg1"/>
          </a:solidFill>
          <a:effectLst>
            <a:innerShdw blurRad="152400">
              <a:schemeClr val="bg2">
                <a:lumMod val="25000"/>
              </a:schemeClr>
            </a:innerShdw>
            <a:softEdge rad="19050"/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/>
          </a:p>
        </p:txBody>
      </p:sp>
      <p:sp>
        <p:nvSpPr>
          <p:cNvPr id="13" name="Rectangle 12"/>
          <p:cNvSpPr/>
          <p:nvPr/>
        </p:nvSpPr>
        <p:spPr>
          <a:xfrm>
            <a:off x="3581400" y="914400"/>
            <a:ext cx="2514600" cy="2286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DDD9C3"/>
              </a:solidFill>
            </a:endParaRPr>
          </a:p>
        </p:txBody>
      </p:sp>
      <p:sp>
        <p:nvSpPr>
          <p:cNvPr id="14" name="Picture Placeholder 2"/>
          <p:cNvSpPr>
            <a:spLocks noGrp="1"/>
          </p:cNvSpPr>
          <p:nvPr>
            <p:ph type="pic" idx="15"/>
          </p:nvPr>
        </p:nvSpPr>
        <p:spPr>
          <a:xfrm>
            <a:off x="3924300" y="1261872"/>
            <a:ext cx="1828800" cy="1600200"/>
          </a:xfrm>
          <a:solidFill>
            <a:schemeClr val="bg1"/>
          </a:solidFill>
          <a:effectLst>
            <a:innerShdw blurRad="152400">
              <a:schemeClr val="bg2">
                <a:lumMod val="25000"/>
              </a:schemeClr>
            </a:innerShdw>
            <a:softEdge rad="19050"/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/>
          </a:p>
        </p:txBody>
      </p:sp>
      <p:sp>
        <p:nvSpPr>
          <p:cNvPr id="15" name="Rectangle 14"/>
          <p:cNvSpPr/>
          <p:nvPr/>
        </p:nvSpPr>
        <p:spPr>
          <a:xfrm>
            <a:off x="6400800" y="914400"/>
            <a:ext cx="2514600" cy="2286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DDD9C3"/>
              </a:solidFill>
            </a:endParaRPr>
          </a:p>
        </p:txBody>
      </p:sp>
      <p:sp>
        <p:nvSpPr>
          <p:cNvPr id="16" name="Picture Placeholder 2"/>
          <p:cNvSpPr>
            <a:spLocks noGrp="1"/>
          </p:cNvSpPr>
          <p:nvPr>
            <p:ph type="pic" idx="16"/>
          </p:nvPr>
        </p:nvSpPr>
        <p:spPr>
          <a:xfrm>
            <a:off x="6742113" y="1261872"/>
            <a:ext cx="1828800" cy="1600200"/>
          </a:xfrm>
          <a:solidFill>
            <a:schemeClr val="bg1"/>
          </a:solidFill>
          <a:effectLst>
            <a:innerShdw blurRad="152400">
              <a:schemeClr val="bg2">
                <a:lumMod val="25000"/>
              </a:schemeClr>
            </a:innerShdw>
            <a:softEdge rad="19050"/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517797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C9948-22AE-42F7-ABF6-C4644F3D8380}" type="datetime1">
              <a:rPr lang="ru-RU">
                <a:solidFill>
                  <a:srgbClr val="49345F"/>
                </a:solidFill>
              </a:rPr>
              <a:pPr/>
              <a:t>13.03.2015</a:t>
            </a:fld>
            <a:endParaRPr>
              <a:solidFill>
                <a:srgbClr val="49345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49345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223EE-5B7F-4932-AA51-66E0009285F9}" type="slidenum">
              <a:rPr>
                <a:solidFill>
                  <a:srgbClr val="49345F"/>
                </a:solidFill>
              </a:rPr>
              <a:pPr/>
              <a:t>‹#›</a:t>
            </a:fld>
            <a:endParaRPr>
              <a:solidFill>
                <a:srgbClr val="4934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7423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12.03.2015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Мыцова Л. А. МАОУ СОШ 28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55FFC-942E-41D4-B7B0-ED32096B265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9821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19364" y="699247"/>
            <a:ext cx="1667435" cy="5014166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199" y="699247"/>
            <a:ext cx="6037729" cy="501416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4C48F-39F5-4BD3-A7BD-C1DDE912D54C}" type="datetime1">
              <a:rPr lang="ru-RU">
                <a:solidFill>
                  <a:srgbClr val="DDD9C3"/>
                </a:solidFill>
              </a:rPr>
              <a:pPr/>
              <a:t>13.03.2015</a:t>
            </a:fld>
            <a:endParaRPr>
              <a:solidFill>
                <a:srgbClr val="DDD9C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DDD9C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223EE-5B7F-4932-AA51-66E0009285F9}" type="slidenum">
              <a:rPr>
                <a:solidFill>
                  <a:srgbClr val="DDD9C3"/>
                </a:solidFill>
              </a:rPr>
              <a:pPr/>
              <a:t>‹#›</a:t>
            </a:fld>
            <a:endParaRPr>
              <a:solidFill>
                <a:srgbClr val="DDD9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49509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2114550"/>
            <a:ext cx="7924800" cy="1771650"/>
          </a:xfrm>
        </p:spPr>
        <p:txBody>
          <a:bodyPr>
            <a:noAutofit/>
          </a:bodyPr>
          <a:lstStyle>
            <a:lvl1pPr algn="r">
              <a:defRPr sz="6000" cap="all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886200"/>
            <a:ext cx="7924800" cy="1219200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BD8AD-25BE-44CB-9EBA-929DAC90FFF8}" type="datetime1">
              <a:rPr lang="ru-RU">
                <a:solidFill>
                  <a:srgbClr val="49345F"/>
                </a:solidFill>
              </a:rPr>
              <a:pPr/>
              <a:t>13.03.2015</a:t>
            </a:fld>
            <a:endParaRPr>
              <a:solidFill>
                <a:srgbClr val="49345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49345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223EE-5B7F-4932-AA51-66E0009285F9}" type="slidenum">
              <a:rPr>
                <a:solidFill>
                  <a:srgbClr val="49345F"/>
                </a:solidFill>
              </a:rPr>
              <a:pPr/>
              <a:t>‹#›</a:t>
            </a:fld>
            <a:endParaRPr>
              <a:solidFill>
                <a:srgbClr val="4934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7855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DA54E-AC0E-469D-81D4-6BCD2186F79D}" type="datetime1">
              <a:rPr lang="ru-RU">
                <a:solidFill>
                  <a:srgbClr val="DDD9C3"/>
                </a:solidFill>
              </a:rPr>
              <a:pPr/>
              <a:t>13.03.2015</a:t>
            </a:fld>
            <a:endParaRPr>
              <a:solidFill>
                <a:srgbClr val="DDD9C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DDD9C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9E5C4-8EE2-49D0-875D-66C668E4E158}" type="slidenum">
              <a:rPr>
                <a:solidFill>
                  <a:srgbClr val="DDD9C3"/>
                </a:solidFill>
              </a:rPr>
              <a:pPr/>
              <a:t>‹#›</a:t>
            </a:fld>
            <a:endParaRPr>
              <a:solidFill>
                <a:srgbClr val="DDD9C3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3549715">
            <a:off x="8120300" y="5774378"/>
            <a:ext cx="99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8000">
                <a:gradFill>
                  <a:gsLst>
                    <a:gs pos="0">
                      <a:srgbClr val="886286">
                        <a:lumMod val="75000"/>
                      </a:srgbClr>
                    </a:gs>
                    <a:gs pos="50000">
                      <a:srgbClr val="886286">
                        <a:lumMod val="40000"/>
                        <a:lumOff val="60000"/>
                      </a:srgbClr>
                    </a:gs>
                    <a:gs pos="100000">
                      <a:srgbClr val="000000">
                        <a:lumMod val="20000"/>
                        <a:lumOff val="80000"/>
                      </a:srgbClr>
                    </a:gs>
                  </a:gsLst>
                  <a:lin ang="5400000" scaled="0"/>
                </a:gradFill>
                <a:sym typeface="Wingdings"/>
              </a:rPr>
              <a:t></a:t>
            </a:r>
            <a:endParaRPr sz="8000">
              <a:gradFill>
                <a:gsLst>
                  <a:gs pos="0">
                    <a:srgbClr val="886286">
                      <a:lumMod val="75000"/>
                    </a:srgbClr>
                  </a:gs>
                  <a:gs pos="50000">
                    <a:srgbClr val="886286">
                      <a:lumMod val="40000"/>
                      <a:lumOff val="60000"/>
                    </a:srgbClr>
                  </a:gs>
                  <a:gs pos="100000">
                    <a:srgbClr val="000000">
                      <a:lumMod val="20000"/>
                      <a:lumOff val="80000"/>
                    </a:srgb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960149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133600"/>
            <a:ext cx="7772400" cy="1362075"/>
          </a:xfrm>
        </p:spPr>
        <p:txBody>
          <a:bodyPr anchor="b" anchorCtr="0"/>
          <a:lstStyle>
            <a:lvl1pPr algn="r">
              <a:defRPr sz="3600" b="0" i="0" cap="all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505200"/>
            <a:ext cx="7772400" cy="9017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F3C44-01F9-4501-884C-83E3CD758DDE}" type="datetime1">
              <a:rPr lang="ru-RU">
                <a:solidFill>
                  <a:srgbClr val="DDD9C3"/>
                </a:solidFill>
              </a:rPr>
              <a:pPr/>
              <a:t>13.03.2015</a:t>
            </a:fld>
            <a:endParaRPr>
              <a:solidFill>
                <a:srgbClr val="DDD9C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DDD9C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223EE-5B7F-4932-AA51-66E0009285F9}" type="slidenum">
              <a:rPr>
                <a:solidFill>
                  <a:srgbClr val="DDD9C3"/>
                </a:solidFill>
              </a:rPr>
              <a:pPr/>
              <a:t>‹#›</a:t>
            </a:fld>
            <a:endParaRPr>
              <a:solidFill>
                <a:srgbClr val="DDD9C3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2783796">
            <a:off x="6232" y="-270992"/>
            <a:ext cx="99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8000">
                <a:gradFill>
                  <a:gsLst>
                    <a:gs pos="0">
                      <a:srgbClr val="886286">
                        <a:lumMod val="75000"/>
                      </a:srgbClr>
                    </a:gs>
                    <a:gs pos="50000">
                      <a:srgbClr val="886286">
                        <a:lumMod val="40000"/>
                        <a:lumOff val="60000"/>
                      </a:srgbClr>
                    </a:gs>
                    <a:gs pos="100000">
                      <a:srgbClr val="000000">
                        <a:lumMod val="20000"/>
                        <a:lumOff val="80000"/>
                      </a:srgbClr>
                    </a:gs>
                  </a:gsLst>
                  <a:lin ang="5400000" scaled="0"/>
                </a:gradFill>
                <a:sym typeface="Wingdings"/>
              </a:rPr>
              <a:t></a:t>
            </a:r>
            <a:endParaRPr sz="8000">
              <a:gradFill>
                <a:gsLst>
                  <a:gs pos="0">
                    <a:srgbClr val="886286">
                      <a:lumMod val="75000"/>
                    </a:srgbClr>
                  </a:gs>
                  <a:gs pos="50000">
                    <a:srgbClr val="886286">
                      <a:lumMod val="40000"/>
                      <a:lumOff val="60000"/>
                    </a:srgbClr>
                  </a:gs>
                  <a:gs pos="100000">
                    <a:srgbClr val="000000">
                      <a:lumMod val="20000"/>
                      <a:lumOff val="80000"/>
                    </a:srgb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7349332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4638"/>
            <a:ext cx="8153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33600" y="1600200"/>
            <a:ext cx="3200400" cy="45259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0" y="1600200"/>
            <a:ext cx="3200400" cy="45259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A13CF-58E8-446A-B465-9D757441B438}" type="datetime1">
              <a:rPr lang="ru-RU">
                <a:solidFill>
                  <a:srgbClr val="DDD9C3"/>
                </a:solidFill>
              </a:rPr>
              <a:pPr/>
              <a:t>13.03.2015</a:t>
            </a:fld>
            <a:endParaRPr>
              <a:solidFill>
                <a:srgbClr val="DDD9C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DDD9C3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223EE-5B7F-4932-AA51-66E0009285F9}" type="slidenum">
              <a:rPr>
                <a:solidFill>
                  <a:srgbClr val="DDD9C3"/>
                </a:solidFill>
              </a:rPr>
              <a:pPr/>
              <a:t>‹#›</a:t>
            </a:fld>
            <a:endParaRPr>
              <a:solidFill>
                <a:srgbClr val="DDD9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72288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4638"/>
            <a:ext cx="8153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1515035"/>
            <a:ext cx="3200400" cy="63976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000" b="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33600" y="2285999"/>
            <a:ext cx="3200400" cy="38401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86400" y="1515035"/>
            <a:ext cx="3200400" cy="63976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000" b="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86400" y="2285999"/>
            <a:ext cx="3200400" cy="38401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CE95F-5854-4011-8F80-7FFD998AF330}" type="datetime1">
              <a:rPr lang="ru-RU">
                <a:solidFill>
                  <a:srgbClr val="DDD9C3"/>
                </a:solidFill>
              </a:rPr>
              <a:pPr/>
              <a:t>13.03.2015</a:t>
            </a:fld>
            <a:endParaRPr>
              <a:solidFill>
                <a:srgbClr val="DDD9C3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DDD9C3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223EE-5B7F-4932-AA51-66E0009285F9}" type="slidenum">
              <a:rPr>
                <a:solidFill>
                  <a:srgbClr val="DDD9C3"/>
                </a:solidFill>
              </a:rPr>
              <a:pPr/>
              <a:t>‹#›</a:t>
            </a:fld>
            <a:endParaRPr>
              <a:solidFill>
                <a:srgbClr val="DDD9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68033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F905C-D77E-4BB5-8AAC-C6464FD422C6}" type="datetime1">
              <a:rPr lang="ru-RU">
                <a:solidFill>
                  <a:srgbClr val="DDD9C3"/>
                </a:solidFill>
              </a:rPr>
              <a:pPr/>
              <a:t>13.03.2015</a:t>
            </a:fld>
            <a:endParaRPr>
              <a:solidFill>
                <a:srgbClr val="DDD9C3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DDD9C3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223EE-5B7F-4932-AA51-66E0009285F9}" type="slidenum">
              <a:rPr>
                <a:solidFill>
                  <a:srgbClr val="DDD9C3"/>
                </a:solidFill>
              </a:rPr>
              <a:pPr/>
              <a:t>‹#›</a:t>
            </a:fld>
            <a:endParaRPr>
              <a:solidFill>
                <a:srgbClr val="DDD9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0794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0E4E5-C8DC-4822-A61C-3BC7D2D047D5}" type="datetime1">
              <a:rPr lang="ru-RU">
                <a:solidFill>
                  <a:srgbClr val="DDD9C3"/>
                </a:solidFill>
              </a:rPr>
              <a:pPr/>
              <a:t>13.03.2015</a:t>
            </a:fld>
            <a:endParaRPr>
              <a:solidFill>
                <a:srgbClr val="DDD9C3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DDD9C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223EE-5B7F-4932-AA51-66E0009285F9}" type="slidenum">
              <a:rPr>
                <a:solidFill>
                  <a:srgbClr val="DDD9C3"/>
                </a:solidFill>
              </a:rPr>
              <a:pPr/>
              <a:t>‹#›</a:t>
            </a:fld>
            <a:endParaRPr>
              <a:solidFill>
                <a:srgbClr val="DDD9C3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13549715">
            <a:off x="8120300" y="5774378"/>
            <a:ext cx="99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8000">
                <a:gradFill>
                  <a:gsLst>
                    <a:gs pos="0">
                      <a:srgbClr val="886286">
                        <a:lumMod val="75000"/>
                      </a:srgbClr>
                    </a:gs>
                    <a:gs pos="50000">
                      <a:srgbClr val="886286">
                        <a:lumMod val="40000"/>
                        <a:lumOff val="60000"/>
                      </a:srgbClr>
                    </a:gs>
                    <a:gs pos="100000">
                      <a:srgbClr val="000000">
                        <a:lumMod val="20000"/>
                        <a:lumOff val="80000"/>
                      </a:srgbClr>
                    </a:gs>
                  </a:gsLst>
                  <a:lin ang="5400000" scaled="0"/>
                </a:gradFill>
                <a:sym typeface="Wingdings 2"/>
              </a:rPr>
              <a:t></a:t>
            </a:r>
            <a:endParaRPr sz="8000">
              <a:gradFill>
                <a:gsLst>
                  <a:gs pos="0">
                    <a:srgbClr val="886286">
                      <a:lumMod val="75000"/>
                    </a:srgbClr>
                  </a:gs>
                  <a:gs pos="50000">
                    <a:srgbClr val="886286">
                      <a:lumMod val="40000"/>
                      <a:lumOff val="60000"/>
                    </a:srgbClr>
                  </a:gs>
                  <a:gs pos="100000">
                    <a:srgbClr val="000000">
                      <a:lumMod val="20000"/>
                      <a:lumOff val="80000"/>
                    </a:srgb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0039016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153" y="273050"/>
            <a:ext cx="2680447" cy="116205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49" y="914400"/>
            <a:ext cx="5338763" cy="479901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4">
                    <a:lumMod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5153" y="1905001"/>
            <a:ext cx="2223247" cy="4037012"/>
          </a:xfrm>
        </p:spPr>
        <p:txBody>
          <a:bodyPr/>
          <a:lstStyle>
            <a:lvl1pPr marL="0" indent="0">
              <a:buNone/>
              <a:defRPr sz="1400" i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21341" y="6539753"/>
            <a:ext cx="1828800" cy="228600"/>
          </a:xfrm>
        </p:spPr>
        <p:txBody>
          <a:bodyPr/>
          <a:lstStyle/>
          <a:p>
            <a:fld id="{C2A73F84-5549-493E-9774-909B0D9CED35}" type="datetime1">
              <a:rPr lang="ru-RU">
                <a:solidFill>
                  <a:srgbClr val="49345F"/>
                </a:solidFill>
              </a:rPr>
              <a:pPr/>
              <a:t>13.03.2015</a:t>
            </a:fld>
            <a:endParaRPr>
              <a:solidFill>
                <a:srgbClr val="49345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49345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223EE-5B7F-4932-AA51-66E0009285F9}" type="slidenum">
              <a:rPr>
                <a:solidFill>
                  <a:srgbClr val="49345F"/>
                </a:solidFill>
              </a:rPr>
              <a:pPr/>
              <a:t>‹#›</a:t>
            </a:fld>
            <a:endParaRPr>
              <a:solidFill>
                <a:srgbClr val="4934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165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274320"/>
            <a:ext cx="2679192" cy="1161288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456" y="1901952"/>
            <a:ext cx="2221992" cy="4041648"/>
          </a:xfrm>
        </p:spPr>
        <p:txBody>
          <a:bodyPr/>
          <a:lstStyle>
            <a:lvl1pPr marL="0" indent="0">
              <a:buNone/>
              <a:defRPr sz="1400" i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6B9C9-2623-4D06-B77D-D036544082A2}" type="datetime1">
              <a:rPr lang="ru-RU">
                <a:solidFill>
                  <a:srgbClr val="49345F"/>
                </a:solidFill>
              </a:rPr>
              <a:pPr/>
              <a:t>13.03.2015</a:t>
            </a:fld>
            <a:endParaRPr>
              <a:solidFill>
                <a:srgbClr val="49345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49345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BD6A0-103F-46C6-A39E-A271F5EBEE31}" type="slidenum">
              <a:rPr>
                <a:solidFill>
                  <a:srgbClr val="49345F"/>
                </a:solidFill>
              </a:rPr>
              <a:pPr/>
              <a:t>‹#›</a:t>
            </a:fld>
            <a:endParaRPr>
              <a:solidFill>
                <a:srgbClr val="49345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75304" y="914400"/>
            <a:ext cx="5340096" cy="4800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DDD9C3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95344" y="1234440"/>
            <a:ext cx="4700016" cy="4160520"/>
          </a:xfrm>
          <a:solidFill>
            <a:schemeClr val="bg1"/>
          </a:solidFill>
          <a:effectLst>
            <a:innerShdw blurRad="152400">
              <a:schemeClr val="bg2">
                <a:lumMod val="25000"/>
              </a:schemeClr>
            </a:innerShdw>
            <a:softEdge rad="19050"/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485828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12.03.2015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Мыцова Л. А. МАОУ СОШ 28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A0AB4-9296-4DC7-8CD2-AB0E0B53367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8047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8810" y="4828310"/>
            <a:ext cx="6780213" cy="640080"/>
          </a:xfrm>
        </p:spPr>
        <p:txBody>
          <a:bodyPr anchor="b"/>
          <a:lstStyle>
            <a:lvl1pPr algn="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08811" y="5486400"/>
            <a:ext cx="6780212" cy="640358"/>
          </a:xfrm>
        </p:spPr>
        <p:txBody>
          <a:bodyPr/>
          <a:lstStyle>
            <a:lvl1pPr marL="0" indent="0" algn="r">
              <a:buNone/>
              <a:defRPr sz="1400" i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7096F-9CEE-40C4-91DC-E54B8828E047}" type="datetime1">
              <a:rPr lang="ru-RU">
                <a:solidFill>
                  <a:srgbClr val="DDD9C3"/>
                </a:solidFill>
              </a:rPr>
              <a:pPr/>
              <a:t>13.03.2015</a:t>
            </a:fld>
            <a:endParaRPr>
              <a:solidFill>
                <a:srgbClr val="DDD9C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DDD9C3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BD6A0-103F-46C6-A39E-A271F5EBEE31}" type="slidenum">
              <a:rPr>
                <a:solidFill>
                  <a:srgbClr val="DDD9C3"/>
                </a:solidFill>
              </a:rPr>
              <a:pPr/>
              <a:t>‹#›</a:t>
            </a:fld>
            <a:endParaRPr>
              <a:solidFill>
                <a:srgbClr val="DDD9C3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0863" y="685800"/>
            <a:ext cx="8138160" cy="38404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DDD9C3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16623" y="1005840"/>
            <a:ext cx="7406640" cy="3200400"/>
          </a:xfrm>
          <a:solidFill>
            <a:schemeClr val="tx1"/>
          </a:solidFill>
          <a:effectLst>
            <a:innerShdw blurRad="152400">
              <a:schemeClr val="bg2">
                <a:lumMod val="25000"/>
              </a:schemeClr>
            </a:innerShdw>
            <a:softEdge rad="19050"/>
          </a:effectLst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640272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 Pictures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274320"/>
            <a:ext cx="2679192" cy="1161288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456" y="1901952"/>
            <a:ext cx="2221992" cy="4041648"/>
          </a:xfrm>
        </p:spPr>
        <p:txBody>
          <a:bodyPr/>
          <a:lstStyle>
            <a:lvl1pPr marL="0" indent="0">
              <a:buNone/>
              <a:defRPr sz="1400" i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2ADD3-927A-4597-810D-538566090D26}" type="datetime1">
              <a:rPr lang="ru-RU">
                <a:solidFill>
                  <a:srgbClr val="49345F"/>
                </a:solidFill>
              </a:rPr>
              <a:pPr/>
              <a:t>13.03.2015</a:t>
            </a:fld>
            <a:endParaRPr>
              <a:solidFill>
                <a:srgbClr val="49345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49345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BD6A0-103F-46C6-A39E-A271F5EBEE31}" type="slidenum">
              <a:rPr>
                <a:solidFill>
                  <a:srgbClr val="49345F"/>
                </a:solidFill>
              </a:rPr>
              <a:pPr/>
              <a:t>‹#›</a:t>
            </a:fld>
            <a:endParaRPr>
              <a:solidFill>
                <a:srgbClr val="49345F"/>
              </a:solidFill>
            </a:endParaRPr>
          </a:p>
        </p:txBody>
      </p:sp>
      <p:sp>
        <p:nvSpPr>
          <p:cNvPr id="8" name="Rectangle 7"/>
          <p:cNvSpPr>
            <a:spLocks/>
          </p:cNvSpPr>
          <p:nvPr/>
        </p:nvSpPr>
        <p:spPr>
          <a:xfrm>
            <a:off x="3575304" y="914400"/>
            <a:ext cx="2514600" cy="4800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DDD9C3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918204" y="1257300"/>
            <a:ext cx="1828800" cy="4114800"/>
          </a:xfrm>
          <a:solidFill>
            <a:schemeClr val="bg1"/>
          </a:solidFill>
          <a:effectLst>
            <a:innerShdw blurRad="152400">
              <a:schemeClr val="bg2">
                <a:lumMod val="25000"/>
              </a:schemeClr>
            </a:innerShdw>
            <a:softEdge rad="19050"/>
          </a:effectLst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/>
          </a:p>
        </p:txBody>
      </p:sp>
      <p:sp>
        <p:nvSpPr>
          <p:cNvPr id="11" name="Rectangle 10"/>
          <p:cNvSpPr>
            <a:spLocks/>
          </p:cNvSpPr>
          <p:nvPr/>
        </p:nvSpPr>
        <p:spPr>
          <a:xfrm>
            <a:off x="6400800" y="914400"/>
            <a:ext cx="2514600" cy="4800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DDD9C3"/>
              </a:solidFill>
            </a:endParaRPr>
          </a:p>
        </p:txBody>
      </p:sp>
      <p:sp>
        <p:nvSpPr>
          <p:cNvPr id="12" name="Picture Placeholder 2"/>
          <p:cNvSpPr>
            <a:spLocks noGrp="1"/>
          </p:cNvSpPr>
          <p:nvPr>
            <p:ph type="pic" idx="13"/>
          </p:nvPr>
        </p:nvSpPr>
        <p:spPr>
          <a:xfrm>
            <a:off x="6743700" y="1257300"/>
            <a:ext cx="1828800" cy="4114800"/>
          </a:xfrm>
          <a:solidFill>
            <a:schemeClr val="bg1"/>
          </a:solidFill>
          <a:effectLst>
            <a:innerShdw blurRad="152400">
              <a:schemeClr val="bg2">
                <a:lumMod val="25000"/>
              </a:schemeClr>
            </a:innerShdw>
            <a:softEdge rad="19050"/>
          </a:effectLst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688510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, Alt.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274320"/>
            <a:ext cx="2679192" cy="1161288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456" y="1901952"/>
            <a:ext cx="2221992" cy="4041648"/>
          </a:xfrm>
        </p:spPr>
        <p:txBody>
          <a:bodyPr/>
          <a:lstStyle>
            <a:lvl1pPr marL="0" indent="0">
              <a:buNone/>
              <a:defRPr sz="1400" i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B9463-4077-43F2-86FD-CA3FACDDC288}" type="datetime1">
              <a:rPr lang="ru-RU">
                <a:solidFill>
                  <a:srgbClr val="49345F"/>
                </a:solidFill>
              </a:rPr>
              <a:pPr/>
              <a:t>13.03.2015</a:t>
            </a:fld>
            <a:endParaRPr>
              <a:solidFill>
                <a:srgbClr val="49345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49345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BD6A0-103F-46C6-A39E-A271F5EBEE31}" type="slidenum">
              <a:rPr>
                <a:solidFill>
                  <a:srgbClr val="49345F"/>
                </a:solidFill>
              </a:rPr>
              <a:pPr/>
              <a:t>‹#›</a:t>
            </a:fld>
            <a:endParaRPr>
              <a:solidFill>
                <a:srgbClr val="49345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75304" y="914400"/>
            <a:ext cx="5340096" cy="2286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DDD9C3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95344" y="1257300"/>
            <a:ext cx="4700016" cy="1600200"/>
          </a:xfrm>
          <a:solidFill>
            <a:schemeClr val="bg1"/>
          </a:solidFill>
          <a:effectLst>
            <a:innerShdw blurRad="152400">
              <a:schemeClr val="bg2">
                <a:lumMod val="25000"/>
              </a:schemeClr>
            </a:innerShdw>
            <a:softEdge rad="19050"/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/>
          </a:p>
        </p:txBody>
      </p:sp>
      <p:sp>
        <p:nvSpPr>
          <p:cNvPr id="13" name="Rectangle 12"/>
          <p:cNvSpPr/>
          <p:nvPr/>
        </p:nvSpPr>
        <p:spPr>
          <a:xfrm>
            <a:off x="3566160" y="3429000"/>
            <a:ext cx="5340096" cy="2286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DDD9C3"/>
              </a:solidFill>
            </a:endParaRPr>
          </a:p>
        </p:txBody>
      </p:sp>
      <p:sp>
        <p:nvSpPr>
          <p:cNvPr id="14" name="Picture Placeholder 2"/>
          <p:cNvSpPr>
            <a:spLocks noGrp="1"/>
          </p:cNvSpPr>
          <p:nvPr>
            <p:ph type="pic" idx="13"/>
          </p:nvPr>
        </p:nvSpPr>
        <p:spPr>
          <a:xfrm>
            <a:off x="3886200" y="3771900"/>
            <a:ext cx="4700016" cy="1600200"/>
          </a:xfrm>
          <a:solidFill>
            <a:schemeClr val="bg1"/>
          </a:solidFill>
          <a:effectLst>
            <a:innerShdw blurRad="152400">
              <a:schemeClr val="bg2">
                <a:lumMod val="25000"/>
              </a:schemeClr>
            </a:innerShdw>
            <a:softEdge rad="19050"/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713722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 Pictures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274320"/>
            <a:ext cx="2679192" cy="1161288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456" y="1901952"/>
            <a:ext cx="2221992" cy="4041648"/>
          </a:xfrm>
        </p:spPr>
        <p:txBody>
          <a:bodyPr/>
          <a:lstStyle>
            <a:lvl1pPr marL="0" indent="0">
              <a:buNone/>
              <a:defRPr sz="1400" i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B9463-4077-43F2-86FD-CA3FACDDC288}" type="datetime1">
              <a:rPr lang="ru-RU">
                <a:solidFill>
                  <a:srgbClr val="49345F"/>
                </a:solidFill>
              </a:rPr>
              <a:pPr/>
              <a:t>13.03.2015</a:t>
            </a:fld>
            <a:endParaRPr>
              <a:solidFill>
                <a:srgbClr val="49345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49345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BD6A0-103F-46C6-A39E-A271F5EBEE31}" type="slidenum">
              <a:rPr>
                <a:solidFill>
                  <a:srgbClr val="49345F"/>
                </a:solidFill>
              </a:rPr>
              <a:pPr/>
              <a:t>‹#›</a:t>
            </a:fld>
            <a:endParaRPr>
              <a:solidFill>
                <a:srgbClr val="49345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75304" y="914400"/>
            <a:ext cx="5340096" cy="2286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DDD9C3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95344" y="1257300"/>
            <a:ext cx="4700016" cy="1600200"/>
          </a:xfrm>
          <a:solidFill>
            <a:schemeClr val="bg1"/>
          </a:solidFill>
          <a:effectLst>
            <a:innerShdw blurRad="152400">
              <a:schemeClr val="bg2">
                <a:lumMod val="25000"/>
              </a:schemeClr>
            </a:innerShdw>
            <a:softEdge rad="19050"/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3581400" y="3427413"/>
            <a:ext cx="2514600" cy="2286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DDD9C3"/>
              </a:solidFill>
            </a:endParaRPr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3924300" y="3770313"/>
            <a:ext cx="1828800" cy="1600200"/>
          </a:xfrm>
          <a:solidFill>
            <a:schemeClr val="bg1"/>
          </a:solidFill>
          <a:effectLst>
            <a:innerShdw blurRad="152400">
              <a:schemeClr val="bg2">
                <a:lumMod val="25000"/>
              </a:schemeClr>
            </a:innerShdw>
            <a:softEdge rad="19050"/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6400800" y="3427413"/>
            <a:ext cx="2514600" cy="2286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DDD9C3"/>
              </a:solidFill>
            </a:endParaRPr>
          </a:p>
        </p:txBody>
      </p:sp>
      <p:sp>
        <p:nvSpPr>
          <p:cNvPr id="12" name="Picture Placeholder 2"/>
          <p:cNvSpPr>
            <a:spLocks noGrp="1"/>
          </p:cNvSpPr>
          <p:nvPr>
            <p:ph type="pic" idx="14"/>
          </p:nvPr>
        </p:nvSpPr>
        <p:spPr>
          <a:xfrm>
            <a:off x="6742113" y="3770313"/>
            <a:ext cx="1828800" cy="1600200"/>
          </a:xfrm>
          <a:solidFill>
            <a:schemeClr val="bg1"/>
          </a:solidFill>
          <a:effectLst>
            <a:innerShdw blurRad="152400">
              <a:schemeClr val="bg2">
                <a:lumMod val="25000"/>
              </a:schemeClr>
            </a:innerShdw>
            <a:softEdge rad="19050"/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514357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Pictures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274320"/>
            <a:ext cx="2679192" cy="1161288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456" y="1901952"/>
            <a:ext cx="2221992" cy="4041648"/>
          </a:xfrm>
        </p:spPr>
        <p:txBody>
          <a:bodyPr/>
          <a:lstStyle>
            <a:lvl1pPr marL="0" indent="0">
              <a:buNone/>
              <a:defRPr sz="1400" i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B9463-4077-43F2-86FD-CA3FACDDC288}" type="datetime1">
              <a:rPr lang="ru-RU">
                <a:solidFill>
                  <a:srgbClr val="49345F"/>
                </a:solidFill>
              </a:rPr>
              <a:pPr/>
              <a:t>13.03.2015</a:t>
            </a:fld>
            <a:endParaRPr>
              <a:solidFill>
                <a:srgbClr val="49345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49345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BD6A0-103F-46C6-A39E-A271F5EBEE31}" type="slidenum">
              <a:rPr>
                <a:solidFill>
                  <a:srgbClr val="49345F"/>
                </a:solidFill>
              </a:rPr>
              <a:pPr/>
              <a:t>‹#›</a:t>
            </a:fld>
            <a:endParaRPr>
              <a:solidFill>
                <a:srgbClr val="49345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81400" y="3427413"/>
            <a:ext cx="2514600" cy="2286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DDD9C3"/>
              </a:solidFill>
            </a:endParaRPr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3924300" y="3770313"/>
            <a:ext cx="1828800" cy="1600200"/>
          </a:xfrm>
          <a:solidFill>
            <a:schemeClr val="bg1"/>
          </a:solidFill>
          <a:effectLst>
            <a:innerShdw blurRad="152400">
              <a:schemeClr val="bg2">
                <a:lumMod val="25000"/>
              </a:schemeClr>
            </a:innerShdw>
            <a:softEdge rad="19050"/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6400800" y="3427413"/>
            <a:ext cx="2514600" cy="2286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DDD9C3"/>
              </a:solidFill>
            </a:endParaRPr>
          </a:p>
        </p:txBody>
      </p:sp>
      <p:sp>
        <p:nvSpPr>
          <p:cNvPr id="12" name="Picture Placeholder 2"/>
          <p:cNvSpPr>
            <a:spLocks noGrp="1"/>
          </p:cNvSpPr>
          <p:nvPr>
            <p:ph type="pic" idx="14"/>
          </p:nvPr>
        </p:nvSpPr>
        <p:spPr>
          <a:xfrm>
            <a:off x="6742113" y="3770313"/>
            <a:ext cx="1828800" cy="1600200"/>
          </a:xfrm>
          <a:solidFill>
            <a:schemeClr val="bg1"/>
          </a:solidFill>
          <a:effectLst>
            <a:innerShdw blurRad="152400">
              <a:schemeClr val="bg2">
                <a:lumMod val="25000"/>
              </a:schemeClr>
            </a:innerShdw>
            <a:softEdge rad="19050"/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/>
          </a:p>
        </p:txBody>
      </p:sp>
      <p:sp>
        <p:nvSpPr>
          <p:cNvPr id="13" name="Rectangle 12"/>
          <p:cNvSpPr/>
          <p:nvPr/>
        </p:nvSpPr>
        <p:spPr>
          <a:xfrm>
            <a:off x="3581400" y="914400"/>
            <a:ext cx="2514600" cy="2286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DDD9C3"/>
              </a:solidFill>
            </a:endParaRPr>
          </a:p>
        </p:txBody>
      </p:sp>
      <p:sp>
        <p:nvSpPr>
          <p:cNvPr id="14" name="Picture Placeholder 2"/>
          <p:cNvSpPr>
            <a:spLocks noGrp="1"/>
          </p:cNvSpPr>
          <p:nvPr>
            <p:ph type="pic" idx="15"/>
          </p:nvPr>
        </p:nvSpPr>
        <p:spPr>
          <a:xfrm>
            <a:off x="3924300" y="1261872"/>
            <a:ext cx="1828800" cy="1600200"/>
          </a:xfrm>
          <a:solidFill>
            <a:schemeClr val="bg1"/>
          </a:solidFill>
          <a:effectLst>
            <a:innerShdw blurRad="152400">
              <a:schemeClr val="bg2">
                <a:lumMod val="25000"/>
              </a:schemeClr>
            </a:innerShdw>
            <a:softEdge rad="19050"/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/>
          </a:p>
        </p:txBody>
      </p:sp>
      <p:sp>
        <p:nvSpPr>
          <p:cNvPr id="15" name="Rectangle 14"/>
          <p:cNvSpPr/>
          <p:nvPr/>
        </p:nvSpPr>
        <p:spPr>
          <a:xfrm>
            <a:off x="6400800" y="914400"/>
            <a:ext cx="2514600" cy="2286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DDD9C3"/>
              </a:solidFill>
            </a:endParaRPr>
          </a:p>
        </p:txBody>
      </p:sp>
      <p:sp>
        <p:nvSpPr>
          <p:cNvPr id="16" name="Picture Placeholder 2"/>
          <p:cNvSpPr>
            <a:spLocks noGrp="1"/>
          </p:cNvSpPr>
          <p:nvPr>
            <p:ph type="pic" idx="16"/>
          </p:nvPr>
        </p:nvSpPr>
        <p:spPr>
          <a:xfrm>
            <a:off x="6742113" y="1261872"/>
            <a:ext cx="1828800" cy="1600200"/>
          </a:xfrm>
          <a:solidFill>
            <a:schemeClr val="bg1"/>
          </a:solidFill>
          <a:effectLst>
            <a:innerShdw blurRad="152400">
              <a:schemeClr val="bg2">
                <a:lumMod val="25000"/>
              </a:schemeClr>
            </a:innerShdw>
            <a:softEdge rad="19050"/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599943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C9948-22AE-42F7-ABF6-C4644F3D8380}" type="datetime1">
              <a:rPr lang="ru-RU">
                <a:solidFill>
                  <a:srgbClr val="49345F"/>
                </a:solidFill>
              </a:rPr>
              <a:pPr/>
              <a:t>13.03.2015</a:t>
            </a:fld>
            <a:endParaRPr>
              <a:solidFill>
                <a:srgbClr val="49345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49345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223EE-5B7F-4932-AA51-66E0009285F9}" type="slidenum">
              <a:rPr>
                <a:solidFill>
                  <a:srgbClr val="49345F"/>
                </a:solidFill>
              </a:rPr>
              <a:pPr/>
              <a:t>‹#›</a:t>
            </a:fld>
            <a:endParaRPr>
              <a:solidFill>
                <a:srgbClr val="4934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0840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19364" y="699247"/>
            <a:ext cx="1667435" cy="5014166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199" y="699247"/>
            <a:ext cx="6037729" cy="501416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4C48F-39F5-4BD3-A7BD-C1DDE912D54C}" type="datetime1">
              <a:rPr lang="ru-RU">
                <a:solidFill>
                  <a:srgbClr val="DDD9C3"/>
                </a:solidFill>
              </a:rPr>
              <a:pPr/>
              <a:t>13.03.2015</a:t>
            </a:fld>
            <a:endParaRPr>
              <a:solidFill>
                <a:srgbClr val="DDD9C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DDD9C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223EE-5B7F-4932-AA51-66E0009285F9}" type="slidenum">
              <a:rPr>
                <a:solidFill>
                  <a:srgbClr val="DDD9C3"/>
                </a:solidFill>
              </a:rPr>
              <a:pPr/>
              <a:t>‹#›</a:t>
            </a:fld>
            <a:endParaRPr>
              <a:solidFill>
                <a:srgbClr val="DDD9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20109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8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3730CC-2013-4AD6-A537-751CD3C06DEE}" type="slidenum">
              <a:rPr lang="ru-RU">
                <a:solidFill>
                  <a:srgbClr val="E4E9E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4E9EF"/>
              </a:solidFill>
            </a:endParaRPr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33059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0BD9D-0CA9-47CE-979B-EEB70C3F24F2}" type="slidenum">
              <a:rPr lang="ru-RU">
                <a:solidFill>
                  <a:srgbClr val="E4E9E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4E9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21982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463979-7DB3-41AF-8C3C-301B9D026DC6}" type="slidenum">
              <a:rPr lang="ru-RU">
                <a:solidFill>
                  <a:srgbClr val="E4E9E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4E9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124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12.03.2015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Мыцова Л. А. МАОУ СОШ 28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2D0E0-A782-4167-9834-60EB8DC56E4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98979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479AC-0E23-4863-9E7D-B404D2B55936}" type="slidenum">
              <a:rPr lang="ru-RU">
                <a:solidFill>
                  <a:srgbClr val="E4E9E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4E9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39506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26BFE0-8AC2-4145-8B60-FA6ADAAF1B02}" type="slidenum">
              <a:rPr lang="ru-RU">
                <a:solidFill>
                  <a:srgbClr val="E4E9E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4E9EF"/>
              </a:solidFill>
            </a:endParaRPr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11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00217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A5088D-CD72-4E52-81E5-6CCA0ABE6313}" type="slidenum">
              <a:rPr lang="ru-RU">
                <a:solidFill>
                  <a:srgbClr val="E4E9E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4E9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61041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3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4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533C00-9923-421A-A5EE-C961660623CD}" type="slidenum">
              <a:rPr lang="ru-RU">
                <a:solidFill>
                  <a:srgbClr val="E4E9E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4E9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87586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85BFC-43EE-41B7-836E-577626855B06}" type="slidenum">
              <a:rPr lang="ru-RU">
                <a:solidFill>
                  <a:srgbClr val="E4E9E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4E9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90102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0600BA-43F4-4902-B975-A25F3F9CB8B3}" type="slidenum">
              <a:rPr lang="ru-RU">
                <a:solidFill>
                  <a:srgbClr val="E4E9E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4E9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76478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F1E98D-EE49-423E-BD6D-830FC7205AD6}" type="slidenum">
              <a:rPr lang="ru-RU">
                <a:solidFill>
                  <a:srgbClr val="E4E9E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4E9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47490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B34FA-0980-46E5-9151-E976AFFCAB47}" type="slidenum">
              <a:rPr lang="ru-RU">
                <a:solidFill>
                  <a:srgbClr val="E4E9E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4E9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58903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6A8C84-585A-4E94-BCAF-5EE1362418C4}" type="slidenum">
              <a:rPr lang="ru-RU">
                <a:solidFill>
                  <a:srgbClr val="E4E9E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4E9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28733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Заголовок, текст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артинка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E4E9E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E4E9E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A83F3F-F6F6-4FA3-9CB4-E940F2761005}" type="slidenum">
              <a:rPr lang="ru-RU" altLang="ru-RU">
                <a:solidFill>
                  <a:srgbClr val="E4E9E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E4E9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531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12.03.2015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Мыцова Л. А. МАОУ СОШ 28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3B24DA-E294-4F80-9F55-75F13D235EF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39939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8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3730CC-2013-4AD6-A537-751CD3C06DEE}" type="slidenum">
              <a:rPr lang="ru-RU">
                <a:solidFill>
                  <a:srgbClr val="E4E9E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4E9EF"/>
              </a:solidFill>
            </a:endParaRPr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26895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0BD9D-0CA9-47CE-979B-EEB70C3F24F2}" type="slidenum">
              <a:rPr lang="ru-RU">
                <a:solidFill>
                  <a:srgbClr val="E4E9E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4E9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39880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463979-7DB3-41AF-8C3C-301B9D026DC6}" type="slidenum">
              <a:rPr lang="ru-RU">
                <a:solidFill>
                  <a:srgbClr val="E4E9E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4E9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24043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479AC-0E23-4863-9E7D-B404D2B55936}" type="slidenum">
              <a:rPr lang="ru-RU">
                <a:solidFill>
                  <a:srgbClr val="E4E9E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4E9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46196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26BFE0-8AC2-4145-8B60-FA6ADAAF1B02}" type="slidenum">
              <a:rPr lang="ru-RU">
                <a:solidFill>
                  <a:srgbClr val="E4E9E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4E9EF"/>
              </a:solidFill>
            </a:endParaRPr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11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95485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A5088D-CD72-4E52-81E5-6CCA0ABE6313}" type="slidenum">
              <a:rPr lang="ru-RU">
                <a:solidFill>
                  <a:srgbClr val="E4E9E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4E9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62489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3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4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533C00-9923-421A-A5EE-C961660623CD}" type="slidenum">
              <a:rPr lang="ru-RU">
                <a:solidFill>
                  <a:srgbClr val="E4E9E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4E9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01708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85BFC-43EE-41B7-836E-577626855B06}" type="slidenum">
              <a:rPr lang="ru-RU">
                <a:solidFill>
                  <a:srgbClr val="E4E9E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4E9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16204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0600BA-43F4-4902-B975-A25F3F9CB8B3}" type="slidenum">
              <a:rPr lang="ru-RU">
                <a:solidFill>
                  <a:srgbClr val="E4E9E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4E9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87824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4E9EF"/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F1E98D-EE49-423E-BD6D-830FC7205AD6}" type="slidenum">
              <a:rPr lang="ru-RU">
                <a:solidFill>
                  <a:srgbClr val="E4E9E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4E9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419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6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81.xml"/><Relationship Id="rId1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5.xml"/><Relationship Id="rId11" Type="http://schemas.openxmlformats.org/officeDocument/2006/relationships/slideLayout" Target="../slideLayouts/slideLayout190.xml"/><Relationship Id="rId5" Type="http://schemas.openxmlformats.org/officeDocument/2006/relationships/slideLayout" Target="../slideLayouts/slideLayout184.xml"/><Relationship Id="rId10" Type="http://schemas.openxmlformats.org/officeDocument/2006/relationships/slideLayout" Target="../slideLayouts/slideLayout189.xml"/><Relationship Id="rId4" Type="http://schemas.openxmlformats.org/officeDocument/2006/relationships/slideLayout" Target="../slideLayouts/slideLayout183.xml"/><Relationship Id="rId9" Type="http://schemas.openxmlformats.org/officeDocument/2006/relationships/slideLayout" Target="../slideLayouts/slideLayout188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7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92.xml"/><Relationship Id="rId1" Type="http://schemas.openxmlformats.org/officeDocument/2006/relationships/slideLayout" Target="../slideLayouts/slideLayout191.xml"/><Relationship Id="rId6" Type="http://schemas.openxmlformats.org/officeDocument/2006/relationships/slideLayout" Target="../slideLayouts/slideLayout196.xml"/><Relationship Id="rId11" Type="http://schemas.openxmlformats.org/officeDocument/2006/relationships/slideLayout" Target="../slideLayouts/slideLayout201.xml"/><Relationship Id="rId5" Type="http://schemas.openxmlformats.org/officeDocument/2006/relationships/slideLayout" Target="../slideLayouts/slideLayout195.xml"/><Relationship Id="rId10" Type="http://schemas.openxmlformats.org/officeDocument/2006/relationships/slideLayout" Target="../slideLayouts/slideLayout200.xml"/><Relationship Id="rId4" Type="http://schemas.openxmlformats.org/officeDocument/2006/relationships/slideLayout" Target="../slideLayouts/slideLayout194.xml"/><Relationship Id="rId9" Type="http://schemas.openxmlformats.org/officeDocument/2006/relationships/slideLayout" Target="../slideLayouts/slideLayout199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208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203.xml"/><Relationship Id="rId1" Type="http://schemas.openxmlformats.org/officeDocument/2006/relationships/slideLayout" Target="../slideLayouts/slideLayout202.xml"/><Relationship Id="rId6" Type="http://schemas.openxmlformats.org/officeDocument/2006/relationships/slideLayout" Target="../slideLayouts/slideLayout207.xml"/><Relationship Id="rId11" Type="http://schemas.openxmlformats.org/officeDocument/2006/relationships/slideLayout" Target="../slideLayouts/slideLayout212.xml"/><Relationship Id="rId5" Type="http://schemas.openxmlformats.org/officeDocument/2006/relationships/slideLayout" Target="../slideLayouts/slideLayout206.xml"/><Relationship Id="rId10" Type="http://schemas.openxmlformats.org/officeDocument/2006/relationships/slideLayout" Target="../slideLayouts/slideLayout211.xml"/><Relationship Id="rId4" Type="http://schemas.openxmlformats.org/officeDocument/2006/relationships/slideLayout" Target="../slideLayouts/slideLayout205.xml"/><Relationship Id="rId9" Type="http://schemas.openxmlformats.org/officeDocument/2006/relationships/slideLayout" Target="../slideLayouts/slideLayout210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15.xml"/><Relationship Id="rId7" Type="http://schemas.openxmlformats.org/officeDocument/2006/relationships/slideLayout" Target="../slideLayouts/slideLayout219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14.xml"/><Relationship Id="rId1" Type="http://schemas.openxmlformats.org/officeDocument/2006/relationships/slideLayout" Target="../slideLayouts/slideLayout213.xml"/><Relationship Id="rId6" Type="http://schemas.openxmlformats.org/officeDocument/2006/relationships/slideLayout" Target="../slideLayouts/slideLayout218.xml"/><Relationship Id="rId11" Type="http://schemas.openxmlformats.org/officeDocument/2006/relationships/slideLayout" Target="../slideLayouts/slideLayout223.xml"/><Relationship Id="rId5" Type="http://schemas.openxmlformats.org/officeDocument/2006/relationships/slideLayout" Target="../slideLayouts/slideLayout217.xml"/><Relationship Id="rId10" Type="http://schemas.openxmlformats.org/officeDocument/2006/relationships/slideLayout" Target="../slideLayouts/slideLayout222.xml"/><Relationship Id="rId4" Type="http://schemas.openxmlformats.org/officeDocument/2006/relationships/slideLayout" Target="../slideLayouts/slideLayout216.xml"/><Relationship Id="rId9" Type="http://schemas.openxmlformats.org/officeDocument/2006/relationships/slideLayout" Target="../slideLayouts/slideLayout22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1.xml"/><Relationship Id="rId13" Type="http://schemas.openxmlformats.org/officeDocument/2006/relationships/slideLayout" Target="../slideLayouts/slideLayout236.xml"/><Relationship Id="rId3" Type="http://schemas.openxmlformats.org/officeDocument/2006/relationships/slideLayout" Target="../slideLayouts/slideLayout226.xml"/><Relationship Id="rId7" Type="http://schemas.openxmlformats.org/officeDocument/2006/relationships/slideLayout" Target="../slideLayouts/slideLayout230.xml"/><Relationship Id="rId12" Type="http://schemas.openxmlformats.org/officeDocument/2006/relationships/slideLayout" Target="../slideLayouts/slideLayout235.xml"/><Relationship Id="rId2" Type="http://schemas.openxmlformats.org/officeDocument/2006/relationships/slideLayout" Target="../slideLayouts/slideLayout225.xml"/><Relationship Id="rId1" Type="http://schemas.openxmlformats.org/officeDocument/2006/relationships/slideLayout" Target="../slideLayouts/slideLayout224.xml"/><Relationship Id="rId6" Type="http://schemas.openxmlformats.org/officeDocument/2006/relationships/slideLayout" Target="../slideLayouts/slideLayout229.xml"/><Relationship Id="rId11" Type="http://schemas.openxmlformats.org/officeDocument/2006/relationships/slideLayout" Target="../slideLayouts/slideLayout234.xml"/><Relationship Id="rId5" Type="http://schemas.openxmlformats.org/officeDocument/2006/relationships/slideLayout" Target="../slideLayouts/slideLayout228.xml"/><Relationship Id="rId15" Type="http://schemas.openxmlformats.org/officeDocument/2006/relationships/image" Target="../media/image10.jpeg"/><Relationship Id="rId10" Type="http://schemas.openxmlformats.org/officeDocument/2006/relationships/slideLayout" Target="../slideLayouts/slideLayout233.xml"/><Relationship Id="rId4" Type="http://schemas.openxmlformats.org/officeDocument/2006/relationships/slideLayout" Target="../slideLayouts/slideLayout227.xml"/><Relationship Id="rId9" Type="http://schemas.openxmlformats.org/officeDocument/2006/relationships/slideLayout" Target="../slideLayouts/slideLayout232.xml"/><Relationship Id="rId14" Type="http://schemas.openxmlformats.org/officeDocument/2006/relationships/theme" Target="../theme/theme2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4.xml"/><Relationship Id="rId13" Type="http://schemas.openxmlformats.org/officeDocument/2006/relationships/slideLayout" Target="../slideLayouts/slideLayout249.xml"/><Relationship Id="rId3" Type="http://schemas.openxmlformats.org/officeDocument/2006/relationships/slideLayout" Target="../slideLayouts/slideLayout239.xml"/><Relationship Id="rId7" Type="http://schemas.openxmlformats.org/officeDocument/2006/relationships/slideLayout" Target="../slideLayouts/slideLayout243.xml"/><Relationship Id="rId12" Type="http://schemas.openxmlformats.org/officeDocument/2006/relationships/slideLayout" Target="../slideLayouts/slideLayout248.xml"/><Relationship Id="rId2" Type="http://schemas.openxmlformats.org/officeDocument/2006/relationships/slideLayout" Target="../slideLayouts/slideLayout238.xml"/><Relationship Id="rId1" Type="http://schemas.openxmlformats.org/officeDocument/2006/relationships/slideLayout" Target="../slideLayouts/slideLayout237.xml"/><Relationship Id="rId6" Type="http://schemas.openxmlformats.org/officeDocument/2006/relationships/slideLayout" Target="../slideLayouts/slideLayout242.xml"/><Relationship Id="rId11" Type="http://schemas.openxmlformats.org/officeDocument/2006/relationships/slideLayout" Target="../slideLayouts/slideLayout247.xml"/><Relationship Id="rId5" Type="http://schemas.openxmlformats.org/officeDocument/2006/relationships/slideLayout" Target="../slideLayouts/slideLayout241.xml"/><Relationship Id="rId15" Type="http://schemas.openxmlformats.org/officeDocument/2006/relationships/image" Target="../media/image10.jpeg"/><Relationship Id="rId10" Type="http://schemas.openxmlformats.org/officeDocument/2006/relationships/slideLayout" Target="../slideLayouts/slideLayout246.xml"/><Relationship Id="rId4" Type="http://schemas.openxmlformats.org/officeDocument/2006/relationships/slideLayout" Target="../slideLayouts/slideLayout240.xml"/><Relationship Id="rId9" Type="http://schemas.openxmlformats.org/officeDocument/2006/relationships/slideLayout" Target="../slideLayouts/slideLayout245.xml"/><Relationship Id="rId14" Type="http://schemas.openxmlformats.org/officeDocument/2006/relationships/theme" Target="../theme/theme2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7.xml"/><Relationship Id="rId13" Type="http://schemas.openxmlformats.org/officeDocument/2006/relationships/slideLayout" Target="../slideLayouts/slideLayout262.xml"/><Relationship Id="rId3" Type="http://schemas.openxmlformats.org/officeDocument/2006/relationships/slideLayout" Target="../slideLayouts/slideLayout252.xml"/><Relationship Id="rId7" Type="http://schemas.openxmlformats.org/officeDocument/2006/relationships/slideLayout" Target="../slideLayouts/slideLayout256.xml"/><Relationship Id="rId12" Type="http://schemas.openxmlformats.org/officeDocument/2006/relationships/slideLayout" Target="../slideLayouts/slideLayout261.xml"/><Relationship Id="rId2" Type="http://schemas.openxmlformats.org/officeDocument/2006/relationships/slideLayout" Target="../slideLayouts/slideLayout251.xml"/><Relationship Id="rId1" Type="http://schemas.openxmlformats.org/officeDocument/2006/relationships/slideLayout" Target="../slideLayouts/slideLayout250.xml"/><Relationship Id="rId6" Type="http://schemas.openxmlformats.org/officeDocument/2006/relationships/slideLayout" Target="../slideLayouts/slideLayout255.xml"/><Relationship Id="rId11" Type="http://schemas.openxmlformats.org/officeDocument/2006/relationships/slideLayout" Target="../slideLayouts/slideLayout260.xml"/><Relationship Id="rId5" Type="http://schemas.openxmlformats.org/officeDocument/2006/relationships/slideLayout" Target="../slideLayouts/slideLayout254.xml"/><Relationship Id="rId15" Type="http://schemas.openxmlformats.org/officeDocument/2006/relationships/image" Target="../media/image10.jpeg"/><Relationship Id="rId10" Type="http://schemas.openxmlformats.org/officeDocument/2006/relationships/slideLayout" Target="../slideLayouts/slideLayout259.xml"/><Relationship Id="rId4" Type="http://schemas.openxmlformats.org/officeDocument/2006/relationships/slideLayout" Target="../slideLayouts/slideLayout253.xml"/><Relationship Id="rId9" Type="http://schemas.openxmlformats.org/officeDocument/2006/relationships/slideLayout" Target="../slideLayouts/slideLayout258.xml"/><Relationship Id="rId14" Type="http://schemas.openxmlformats.org/officeDocument/2006/relationships/theme" Target="../theme/theme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5" Type="http://schemas.openxmlformats.org/officeDocument/2006/relationships/image" Target="../media/image10.jpeg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image" Target="../media/image10.jpeg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38" y="274638"/>
            <a:ext cx="757237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1214438" y="1600200"/>
            <a:ext cx="7572375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12.03.2015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Мыцова Л. А. МАОУ СОШ 28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D818639-D1C4-4E84-92D8-066D37F3440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795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ln w="1905"/>
          <a:solidFill>
            <a:srgbClr val="984807"/>
          </a:solidFill>
          <a:effectLst>
            <a:innerShdw blurRad="69850" dist="43180" dir="5400000">
              <a:srgbClr val="000000">
                <a:alpha val="65000"/>
              </a:srgbClr>
            </a:innerShdw>
          </a:effectLst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984807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984807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984807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984807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984807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984807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984807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984807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79525" y="685800"/>
            <a:ext cx="7086600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Нажмите кнопку, чтобы изменить стиль основного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9525" y="1600200"/>
            <a:ext cx="5257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Нажмите кнопку, чтобы изменить стили основного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29375"/>
            <a:ext cx="21336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29375"/>
            <a:ext cx="28956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29375"/>
            <a:ext cx="21336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EFEA1EC-63FD-451A-A7A9-80D833BE725F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053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ransition>
    <p:wipe dir="r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79525" y="685800"/>
            <a:ext cx="7086600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Нажмите кнопку, чтобы изменить стиль основного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9525" y="1600200"/>
            <a:ext cx="5257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Нажмите кнопку, чтобы изменить стили основного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29375"/>
            <a:ext cx="21336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29375"/>
            <a:ext cx="28956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29375"/>
            <a:ext cx="21336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EFEA1EC-63FD-451A-A7A9-80D833BE725F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100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ransition>
    <p:wipe dir="r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79525" y="685800"/>
            <a:ext cx="7086600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Нажмите кнопку, чтобы изменить стиль основного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9525" y="1600200"/>
            <a:ext cx="5257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Нажмите кнопку, чтобы изменить стили основного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29375"/>
            <a:ext cx="21336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29375"/>
            <a:ext cx="28956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29375"/>
            <a:ext cx="21336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EFEA1EC-63FD-451A-A7A9-80D833BE725F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000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ransition>
    <p:wipe dir="r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79525" y="685800"/>
            <a:ext cx="7086600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Нажмите кнопку, чтобы изменить стиль основного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9525" y="1600200"/>
            <a:ext cx="5257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Нажмите кнопку, чтобы изменить стили основного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29375"/>
            <a:ext cx="21336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29375"/>
            <a:ext cx="28956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29375"/>
            <a:ext cx="21336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EFEA1EC-63FD-451A-A7A9-80D833BE725F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521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transition>
    <p:wipe dir="r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79525" y="685800"/>
            <a:ext cx="7086600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Нажмите кнопку, чтобы изменить стиль основного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9525" y="1600200"/>
            <a:ext cx="5257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Нажмите кнопку, чтобы изменить стили основного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29375"/>
            <a:ext cx="21336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29375"/>
            <a:ext cx="28956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29375"/>
            <a:ext cx="21336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EFEA1EC-63FD-451A-A7A9-80D833BE725F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758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ransition>
    <p:wipe dir="r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79525" y="685800"/>
            <a:ext cx="7086600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Нажмите кнопку, чтобы изменить стиль основного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9525" y="1600200"/>
            <a:ext cx="5257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Нажмите кнопку, чтобы изменить стили основного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29375"/>
            <a:ext cx="21336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29375"/>
            <a:ext cx="28956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29375"/>
            <a:ext cx="21336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EFEA1EC-63FD-451A-A7A9-80D833BE725F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039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</p:sldLayoutIdLst>
  <p:transition>
    <p:wipe dir="r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38" y="274638"/>
            <a:ext cx="757237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1214438" y="1600200"/>
            <a:ext cx="7572375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82B2E1E-C1A4-40E9-BBB8-0B433404D49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206A319-4916-4993-AAD9-71AB9FF50C5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723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ln w="1905"/>
          <a:solidFill>
            <a:srgbClr val="984807"/>
          </a:solidFill>
          <a:effectLst>
            <a:innerShdw blurRad="69850" dist="43180" dir="5400000">
              <a:srgbClr val="000000">
                <a:alpha val="65000"/>
              </a:srgbClr>
            </a:innerShdw>
          </a:effectLst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984807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984807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984807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984807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984807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984807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984807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984807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38" y="274638"/>
            <a:ext cx="757237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1214438" y="1600200"/>
            <a:ext cx="7572375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82B2E1E-C1A4-40E9-BBB8-0B433404D49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206A319-4916-4993-AAD9-71AB9FF50C5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363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ln w="1905"/>
          <a:solidFill>
            <a:srgbClr val="984807"/>
          </a:solidFill>
          <a:effectLst>
            <a:innerShdw blurRad="69850" dist="43180" dir="5400000">
              <a:srgbClr val="000000">
                <a:alpha val="65000"/>
              </a:srgbClr>
            </a:innerShdw>
          </a:effectLst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984807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984807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984807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984807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984807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984807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984807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984807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38" y="274638"/>
            <a:ext cx="757237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1214438" y="1600200"/>
            <a:ext cx="7572375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82B2E1E-C1A4-40E9-BBB8-0B433404D49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206A319-4916-4993-AAD9-71AB9FF50C5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967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ln w="1905"/>
          <a:solidFill>
            <a:srgbClr val="984807"/>
          </a:solidFill>
          <a:effectLst>
            <a:innerShdw blurRad="69850" dist="43180" dir="5400000">
              <a:srgbClr val="000000">
                <a:alpha val="65000"/>
              </a:srgbClr>
            </a:innerShdw>
          </a:effectLst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984807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984807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984807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984807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984807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984807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984807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984807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38" y="274638"/>
            <a:ext cx="757237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1214438" y="1600200"/>
            <a:ext cx="7572375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82B2E1E-C1A4-40E9-BBB8-0B433404D49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13.03.2015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206A319-4916-4993-AAD9-71AB9FF50C5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202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ln w="1905"/>
          <a:solidFill>
            <a:srgbClr val="984807"/>
          </a:solidFill>
          <a:effectLst>
            <a:innerShdw blurRad="69850" dist="43180" dir="5400000">
              <a:srgbClr val="000000">
                <a:alpha val="65000"/>
              </a:srgbClr>
            </a:innerShdw>
          </a:effectLst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984807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984807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984807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984807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984807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984807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984807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984807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59875" cy="6858000"/>
            <a:chOff x="0" y="0"/>
            <a:chExt cx="5770" cy="4320"/>
          </a:xfrm>
        </p:grpSpPr>
        <p:sp>
          <p:nvSpPr>
            <p:cNvPr id="7171" name="Rectangle 3"/>
            <p:cNvSpPr>
              <a:spLocks noChangeArrowheads="1"/>
            </p:cNvSpPr>
            <p:nvPr userDrawn="1"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33" name="Rectangle 4"/>
            <p:cNvSpPr>
              <a:spLocks noChangeArrowheads="1"/>
            </p:cNvSpPr>
            <p:nvPr userDrawn="1"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1034" name="Rectangle 5"/>
            <p:cNvSpPr>
              <a:spLocks noChangeArrowheads="1"/>
            </p:cNvSpPr>
            <p:nvPr userDrawn="1"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1035" name="Rectangle 6"/>
            <p:cNvSpPr>
              <a:spLocks noChangeArrowheads="1"/>
            </p:cNvSpPr>
            <p:nvPr userDrawn="1"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1036" name="Rectangle 7"/>
            <p:cNvSpPr>
              <a:spLocks noChangeArrowheads="1"/>
            </p:cNvSpPr>
            <p:nvPr userDrawn="1"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1037" name="Rectangle 8"/>
            <p:cNvSpPr>
              <a:spLocks noChangeArrowheads="1"/>
            </p:cNvSpPr>
            <p:nvPr userDrawn="1"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7177" name="Rectangle 9"/>
            <p:cNvSpPr>
              <a:spLocks noChangeArrowheads="1"/>
            </p:cNvSpPr>
            <p:nvPr userDrawn="1"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7178" name="Rectangle 10"/>
            <p:cNvSpPr>
              <a:spLocks noChangeArrowheads="1"/>
            </p:cNvSpPr>
            <p:nvPr userDrawn="1"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40" name="Rectangle 11"/>
            <p:cNvSpPr>
              <a:spLocks noChangeArrowheads="1"/>
            </p:cNvSpPr>
            <p:nvPr userDrawn="1"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1041" name="Rectangle 12"/>
            <p:cNvSpPr>
              <a:spLocks noChangeArrowheads="1"/>
            </p:cNvSpPr>
            <p:nvPr userDrawn="1"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1042" name="Rectangle 13"/>
            <p:cNvSpPr>
              <a:spLocks noChangeArrowheads="1"/>
            </p:cNvSpPr>
            <p:nvPr userDrawn="1"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1043" name="Rectangle 14"/>
            <p:cNvSpPr>
              <a:spLocks noChangeArrowheads="1"/>
            </p:cNvSpPr>
            <p:nvPr userDrawn="1"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7183" name="Rectangle 15"/>
            <p:cNvSpPr>
              <a:spLocks noChangeArrowheads="1"/>
            </p:cNvSpPr>
            <p:nvPr userDrawn="1"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45" name="Rectangle 16"/>
            <p:cNvSpPr>
              <a:spLocks noChangeArrowheads="1"/>
            </p:cNvSpPr>
            <p:nvPr userDrawn="1"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7185" name="Rectangle 17"/>
            <p:cNvSpPr>
              <a:spLocks noChangeArrowheads="1"/>
            </p:cNvSpPr>
            <p:nvPr userDrawn="1"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47" name="Rectangle 18"/>
            <p:cNvSpPr>
              <a:spLocks noChangeArrowheads="1"/>
            </p:cNvSpPr>
            <p:nvPr userDrawn="1"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7187" name="Rectangle 19"/>
            <p:cNvSpPr>
              <a:spLocks noChangeArrowheads="1"/>
            </p:cNvSpPr>
            <p:nvPr userDrawn="1"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49" name="Rectangle 20"/>
            <p:cNvSpPr>
              <a:spLocks noChangeArrowheads="1"/>
            </p:cNvSpPr>
            <p:nvPr userDrawn="1"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1050" name="Rectangle 21"/>
            <p:cNvSpPr>
              <a:spLocks noChangeArrowheads="1"/>
            </p:cNvSpPr>
            <p:nvPr userDrawn="1"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1051" name="Freeform 22"/>
            <p:cNvSpPr>
              <a:spLocks/>
            </p:cNvSpPr>
            <p:nvPr userDrawn="1"/>
          </p:nvSpPr>
          <p:spPr bwMode="hidden">
            <a:xfrm>
              <a:off x="1" y="3875"/>
              <a:ext cx="5760" cy="445"/>
            </a:xfrm>
            <a:custGeom>
              <a:avLst/>
              <a:gdLst>
                <a:gd name="T0" fmla="*/ 5700 w 5760"/>
                <a:gd name="T1" fmla="*/ 86 h 445"/>
                <a:gd name="T2" fmla="*/ 5508 w 5760"/>
                <a:gd name="T3" fmla="*/ 86 h 445"/>
                <a:gd name="T4" fmla="*/ 5454 w 5760"/>
                <a:gd name="T5" fmla="*/ 76 h 445"/>
                <a:gd name="T6" fmla="*/ 5448 w 5760"/>
                <a:gd name="T7" fmla="*/ 65 h 445"/>
                <a:gd name="T8" fmla="*/ 5442 w 5760"/>
                <a:gd name="T9" fmla="*/ 44 h 445"/>
                <a:gd name="T10" fmla="*/ 5414 w 5760"/>
                <a:gd name="T11" fmla="*/ 18 h 445"/>
                <a:gd name="T12" fmla="*/ 5332 w 5760"/>
                <a:gd name="T13" fmla="*/ 7 h 445"/>
                <a:gd name="T14" fmla="*/ 5051 w 5760"/>
                <a:gd name="T15" fmla="*/ 22 h 445"/>
                <a:gd name="T16" fmla="*/ 4986 w 5760"/>
                <a:gd name="T17" fmla="*/ 55 h 445"/>
                <a:gd name="T18" fmla="*/ 4854 w 5760"/>
                <a:gd name="T19" fmla="*/ 102 h 445"/>
                <a:gd name="T20" fmla="*/ 4740 w 5760"/>
                <a:gd name="T21" fmla="*/ 112 h 445"/>
                <a:gd name="T22" fmla="*/ 4662 w 5760"/>
                <a:gd name="T23" fmla="*/ 91 h 445"/>
                <a:gd name="T24" fmla="*/ 4598 w 5760"/>
                <a:gd name="T25" fmla="*/ 25 h 445"/>
                <a:gd name="T26" fmla="*/ 4514 w 5760"/>
                <a:gd name="T27" fmla="*/ 9 h 445"/>
                <a:gd name="T28" fmla="*/ 4410 w 5760"/>
                <a:gd name="T29" fmla="*/ 39 h 445"/>
                <a:gd name="T30" fmla="*/ 4236 w 5760"/>
                <a:gd name="T31" fmla="*/ 81 h 445"/>
                <a:gd name="T32" fmla="*/ 4020 w 5760"/>
                <a:gd name="T33" fmla="*/ 102 h 445"/>
                <a:gd name="T34" fmla="*/ 3810 w 5760"/>
                <a:gd name="T35" fmla="*/ 102 h 445"/>
                <a:gd name="T36" fmla="*/ 3654 w 5760"/>
                <a:gd name="T37" fmla="*/ 76 h 445"/>
                <a:gd name="T38" fmla="*/ 3594 w 5760"/>
                <a:gd name="T39" fmla="*/ 50 h 445"/>
                <a:gd name="T40" fmla="*/ 3528 w 5760"/>
                <a:gd name="T41" fmla="*/ 44 h 445"/>
                <a:gd name="T42" fmla="*/ 3480 w 5760"/>
                <a:gd name="T43" fmla="*/ 55 h 445"/>
                <a:gd name="T44" fmla="*/ 3420 w 5760"/>
                <a:gd name="T45" fmla="*/ 76 h 445"/>
                <a:gd name="T46" fmla="*/ 3048 w 5760"/>
                <a:gd name="T47" fmla="*/ 112 h 445"/>
                <a:gd name="T48" fmla="*/ 2844 w 5760"/>
                <a:gd name="T49" fmla="*/ 128 h 445"/>
                <a:gd name="T50" fmla="*/ 2742 w 5760"/>
                <a:gd name="T51" fmla="*/ 117 h 445"/>
                <a:gd name="T52" fmla="*/ 2710 w 5760"/>
                <a:gd name="T53" fmla="*/ 56 h 445"/>
                <a:gd name="T54" fmla="*/ 2658 w 5760"/>
                <a:gd name="T55" fmla="*/ 50 h 445"/>
                <a:gd name="T56" fmla="*/ 2558 w 5760"/>
                <a:gd name="T57" fmla="*/ 95 h 445"/>
                <a:gd name="T58" fmla="*/ 2444 w 5760"/>
                <a:gd name="T59" fmla="*/ 109 h 445"/>
                <a:gd name="T60" fmla="*/ 2322 w 5760"/>
                <a:gd name="T61" fmla="*/ 91 h 445"/>
                <a:gd name="T62" fmla="*/ 2274 w 5760"/>
                <a:gd name="T63" fmla="*/ 70 h 445"/>
                <a:gd name="T64" fmla="*/ 2185 w 5760"/>
                <a:gd name="T65" fmla="*/ 3 h 445"/>
                <a:gd name="T66" fmla="*/ 2048 w 5760"/>
                <a:gd name="T67" fmla="*/ 64 h 445"/>
                <a:gd name="T68" fmla="*/ 1794 w 5760"/>
                <a:gd name="T69" fmla="*/ 102 h 445"/>
                <a:gd name="T70" fmla="*/ 1560 w 5760"/>
                <a:gd name="T71" fmla="*/ 91 h 445"/>
                <a:gd name="T72" fmla="*/ 1482 w 5760"/>
                <a:gd name="T73" fmla="*/ 76 h 445"/>
                <a:gd name="T74" fmla="*/ 1428 w 5760"/>
                <a:gd name="T75" fmla="*/ 50 h 445"/>
                <a:gd name="T76" fmla="*/ 1374 w 5760"/>
                <a:gd name="T77" fmla="*/ 44 h 445"/>
                <a:gd name="T78" fmla="*/ 1308 w 5760"/>
                <a:gd name="T79" fmla="*/ 55 h 445"/>
                <a:gd name="T80" fmla="*/ 1140 w 5760"/>
                <a:gd name="T81" fmla="*/ 107 h 445"/>
                <a:gd name="T82" fmla="*/ 948 w 5760"/>
                <a:gd name="T83" fmla="*/ 143 h 445"/>
                <a:gd name="T84" fmla="*/ 708 w 5760"/>
                <a:gd name="T85" fmla="*/ 138 h 445"/>
                <a:gd name="T86" fmla="*/ 534 w 5760"/>
                <a:gd name="T87" fmla="*/ 96 h 445"/>
                <a:gd name="T88" fmla="*/ 444 w 5760"/>
                <a:gd name="T89" fmla="*/ 55 h 445"/>
                <a:gd name="T90" fmla="*/ 396 w 5760"/>
                <a:gd name="T91" fmla="*/ 34 h 445"/>
                <a:gd name="T92" fmla="*/ 378 w 5760"/>
                <a:gd name="T93" fmla="*/ 39 h 445"/>
                <a:gd name="T94" fmla="*/ 342 w 5760"/>
                <a:gd name="T95" fmla="*/ 70 h 445"/>
                <a:gd name="T96" fmla="*/ 288 w 5760"/>
                <a:gd name="T97" fmla="*/ 96 h 445"/>
                <a:gd name="T98" fmla="*/ 192 w 5760"/>
                <a:gd name="T99" fmla="*/ 112 h 445"/>
                <a:gd name="T100" fmla="*/ 90 w 5760"/>
                <a:gd name="T101" fmla="*/ 112 h 445"/>
                <a:gd name="T102" fmla="*/ 0 w 5760"/>
                <a:gd name="T103" fmla="*/ 96 h 445"/>
                <a:gd name="T104" fmla="*/ 5760 w 5760"/>
                <a:gd name="T105" fmla="*/ 445 h 44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7191" name="Freeform 23"/>
            <p:cNvSpPr>
              <a:spLocks/>
            </p:cNvSpPr>
            <p:nvPr userDrawn="1"/>
          </p:nvSpPr>
          <p:spPr bwMode="hidden">
            <a:xfrm>
              <a:off x="0" y="3867"/>
              <a:ext cx="5770" cy="174"/>
            </a:xfrm>
            <a:custGeom>
              <a:avLst/>
              <a:gdLst/>
              <a:ahLst/>
              <a:cxnLst>
                <a:cxn ang="0">
                  <a:pos x="4993" y="66"/>
                </a:cxn>
                <a:cxn ang="0">
                  <a:pos x="4771" y="132"/>
                </a:cxn>
                <a:cxn ang="0">
                  <a:pos x="4640" y="96"/>
                </a:cxn>
                <a:cxn ang="0">
                  <a:pos x="4598" y="36"/>
                </a:cxn>
                <a:cxn ang="0">
                  <a:pos x="4478" y="30"/>
                </a:cxn>
                <a:cxn ang="0">
                  <a:pos x="4186" y="108"/>
                </a:cxn>
                <a:cxn ang="0">
                  <a:pos x="3815" y="120"/>
                </a:cxn>
                <a:cxn ang="0">
                  <a:pos x="3617" y="72"/>
                </a:cxn>
                <a:cxn ang="0">
                  <a:pos x="3510" y="60"/>
                </a:cxn>
                <a:cxn ang="0">
                  <a:pos x="3336" y="96"/>
                </a:cxn>
                <a:cxn ang="0">
                  <a:pos x="2846" y="150"/>
                </a:cxn>
                <a:cxn ang="0">
                  <a:pos x="2703" y="96"/>
                </a:cxn>
                <a:cxn ang="0">
                  <a:pos x="2619" y="90"/>
                </a:cxn>
                <a:cxn ang="0">
                  <a:pos x="2416" y="132"/>
                </a:cxn>
                <a:cxn ang="0">
                  <a:pos x="2278" y="84"/>
                </a:cxn>
                <a:cxn ang="0">
                  <a:pos x="2151" y="36"/>
                </a:cxn>
                <a:cxn ang="0">
                  <a:pos x="1947" y="120"/>
                </a:cxn>
                <a:cxn ang="0">
                  <a:pos x="1525" y="102"/>
                </a:cxn>
                <a:cxn ang="0">
                  <a:pos x="1429" y="60"/>
                </a:cxn>
                <a:cxn ang="0">
                  <a:pos x="1333" y="60"/>
                </a:cxn>
                <a:cxn ang="0">
                  <a:pos x="1058" y="150"/>
                </a:cxn>
                <a:cxn ang="0">
                  <a:pos x="652" y="150"/>
                </a:cxn>
                <a:cxn ang="0">
                  <a:pos x="442" y="66"/>
                </a:cxn>
                <a:cxn ang="0">
                  <a:pos x="377" y="48"/>
                </a:cxn>
                <a:cxn ang="0">
                  <a:pos x="305" y="108"/>
                </a:cxn>
                <a:cxn ang="0">
                  <a:pos x="144" y="138"/>
                </a:cxn>
                <a:cxn ang="0">
                  <a:pos x="0" y="96"/>
                </a:cxn>
                <a:cxn ang="0">
                  <a:pos x="167" y="120"/>
                </a:cxn>
                <a:cxn ang="0">
                  <a:pos x="323" y="84"/>
                </a:cxn>
                <a:cxn ang="0">
                  <a:pos x="383" y="24"/>
                </a:cxn>
                <a:cxn ang="0">
                  <a:pos x="460" y="60"/>
                </a:cxn>
                <a:cxn ang="0">
                  <a:pos x="706" y="144"/>
                </a:cxn>
                <a:cxn ang="0">
                  <a:pos x="1100" y="120"/>
                </a:cxn>
                <a:cxn ang="0">
                  <a:pos x="1345" y="36"/>
                </a:cxn>
                <a:cxn ang="0">
                  <a:pos x="1441" y="48"/>
                </a:cxn>
                <a:cxn ang="0">
                  <a:pos x="1561" y="90"/>
                </a:cxn>
                <a:cxn ang="0">
                  <a:pos x="1971" y="96"/>
                </a:cxn>
                <a:cxn ang="0">
                  <a:pos x="2235" y="3"/>
                </a:cxn>
                <a:cxn ang="0">
                  <a:pos x="2350" y="102"/>
                </a:cxn>
                <a:cxn ang="0">
                  <a:pos x="2559" y="96"/>
                </a:cxn>
                <a:cxn ang="0">
                  <a:pos x="2715" y="24"/>
                </a:cxn>
                <a:cxn ang="0">
                  <a:pos x="2792" y="132"/>
                </a:cxn>
                <a:cxn ang="0">
                  <a:pos x="3127" y="102"/>
                </a:cxn>
                <a:cxn ang="0">
                  <a:pos x="3486" y="48"/>
                </a:cxn>
                <a:cxn ang="0">
                  <a:pos x="3582" y="42"/>
                </a:cxn>
                <a:cxn ang="0">
                  <a:pos x="3731" y="90"/>
                </a:cxn>
                <a:cxn ang="0">
                  <a:pos x="4078" y="102"/>
                </a:cxn>
                <a:cxn ang="0">
                  <a:pos x="4419" y="30"/>
                </a:cxn>
                <a:cxn ang="0">
                  <a:pos x="4574" y="6"/>
                </a:cxn>
                <a:cxn ang="0">
                  <a:pos x="4628" y="60"/>
                </a:cxn>
                <a:cxn ang="0">
                  <a:pos x="4724" y="108"/>
                </a:cxn>
                <a:cxn ang="0">
                  <a:pos x="4927" y="84"/>
                </a:cxn>
                <a:cxn ang="0">
                  <a:pos x="5118" y="14"/>
                </a:cxn>
                <a:cxn ang="0">
                  <a:pos x="5280" y="9"/>
                </a:cxn>
                <a:cxn ang="0">
                  <a:pos x="5453" y="36"/>
                </a:cxn>
                <a:cxn ang="0">
                  <a:pos x="5465" y="72"/>
                </a:cxn>
                <a:cxn ang="0">
                  <a:pos x="5656" y="90"/>
                </a:cxn>
                <a:cxn ang="0">
                  <a:pos x="5710" y="102"/>
                </a:cxn>
                <a:cxn ang="0">
                  <a:pos x="5477" y="90"/>
                </a:cxn>
                <a:cxn ang="0">
                  <a:pos x="5453" y="60"/>
                </a:cxn>
                <a:cxn ang="0">
                  <a:pos x="5393" y="30"/>
                </a:cxn>
                <a:cxn ang="0">
                  <a:pos x="5219" y="24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7192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7193" name="Rectangle 2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7194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195" name="Rectangle 2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748510-295C-4350-80B9-55E21B53DCA8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7196" name="Rectangle 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83981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Текст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E4E9EF"/>
              </a:solidFill>
              <a:latin typeface="Arial" charset="0"/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E4E9EF"/>
              </a:solidFill>
              <a:latin typeface="Arial" charset="0"/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972429-2045-44B7-8DDD-915B7E9A9913}" type="slidenum">
              <a:rPr lang="ru-RU">
                <a:solidFill>
                  <a:srgbClr val="E4E9EF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E4E9EF"/>
              </a:solidFill>
              <a:latin typeface="Arial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9258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  <p:sldLayoutId id="2147483914" r:id="rId12"/>
    <p:sldLayoutId id="2147483915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9759A4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7D4989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9759A4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9759A4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Текст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E4E9EF"/>
              </a:solidFill>
              <a:latin typeface="Arial" charset="0"/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E4E9EF"/>
              </a:solidFill>
              <a:latin typeface="Arial" charset="0"/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972429-2045-44B7-8DDD-915B7E9A9913}" type="slidenum">
              <a:rPr lang="ru-RU">
                <a:solidFill>
                  <a:srgbClr val="E4E9EF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E4E9EF"/>
              </a:solidFill>
              <a:latin typeface="Arial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8524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  <p:sldLayoutId id="2147483928" r:id="rId12"/>
    <p:sldLayoutId id="2147483929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9759A4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7D4989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9759A4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9759A4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Текст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E4E9EF"/>
              </a:solidFill>
              <a:latin typeface="Arial" charset="0"/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E4E9EF"/>
              </a:solidFill>
              <a:latin typeface="Arial" charset="0"/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972429-2045-44B7-8DDD-915B7E9A9913}" type="slidenum">
              <a:rPr lang="ru-RU">
                <a:solidFill>
                  <a:srgbClr val="E4E9EF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E4E9EF"/>
              </a:solidFill>
              <a:latin typeface="Arial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0573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  <p:sldLayoutId id="2147483942" r:id="rId12"/>
    <p:sldLayoutId id="2147483943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9759A4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7D4989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9759A4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9759A4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59875" cy="6858000"/>
            <a:chOff x="0" y="0"/>
            <a:chExt cx="5770" cy="4320"/>
          </a:xfrm>
        </p:grpSpPr>
        <p:sp>
          <p:nvSpPr>
            <p:cNvPr id="7171" name="Rectangle 3"/>
            <p:cNvSpPr>
              <a:spLocks noChangeArrowheads="1"/>
            </p:cNvSpPr>
            <p:nvPr userDrawn="1"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33" name="Rectangle 4"/>
            <p:cNvSpPr>
              <a:spLocks noChangeArrowheads="1"/>
            </p:cNvSpPr>
            <p:nvPr userDrawn="1"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1034" name="Rectangle 5"/>
            <p:cNvSpPr>
              <a:spLocks noChangeArrowheads="1"/>
            </p:cNvSpPr>
            <p:nvPr userDrawn="1"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1035" name="Rectangle 6"/>
            <p:cNvSpPr>
              <a:spLocks noChangeArrowheads="1"/>
            </p:cNvSpPr>
            <p:nvPr userDrawn="1"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1036" name="Rectangle 7"/>
            <p:cNvSpPr>
              <a:spLocks noChangeArrowheads="1"/>
            </p:cNvSpPr>
            <p:nvPr userDrawn="1"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1037" name="Rectangle 8"/>
            <p:cNvSpPr>
              <a:spLocks noChangeArrowheads="1"/>
            </p:cNvSpPr>
            <p:nvPr userDrawn="1"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7177" name="Rectangle 9"/>
            <p:cNvSpPr>
              <a:spLocks noChangeArrowheads="1"/>
            </p:cNvSpPr>
            <p:nvPr userDrawn="1"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7178" name="Rectangle 10"/>
            <p:cNvSpPr>
              <a:spLocks noChangeArrowheads="1"/>
            </p:cNvSpPr>
            <p:nvPr userDrawn="1"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40" name="Rectangle 11"/>
            <p:cNvSpPr>
              <a:spLocks noChangeArrowheads="1"/>
            </p:cNvSpPr>
            <p:nvPr userDrawn="1"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1041" name="Rectangle 12"/>
            <p:cNvSpPr>
              <a:spLocks noChangeArrowheads="1"/>
            </p:cNvSpPr>
            <p:nvPr userDrawn="1"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1042" name="Rectangle 13"/>
            <p:cNvSpPr>
              <a:spLocks noChangeArrowheads="1"/>
            </p:cNvSpPr>
            <p:nvPr userDrawn="1"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1043" name="Rectangle 14"/>
            <p:cNvSpPr>
              <a:spLocks noChangeArrowheads="1"/>
            </p:cNvSpPr>
            <p:nvPr userDrawn="1"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7183" name="Rectangle 15"/>
            <p:cNvSpPr>
              <a:spLocks noChangeArrowheads="1"/>
            </p:cNvSpPr>
            <p:nvPr userDrawn="1"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45" name="Rectangle 16"/>
            <p:cNvSpPr>
              <a:spLocks noChangeArrowheads="1"/>
            </p:cNvSpPr>
            <p:nvPr userDrawn="1"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7185" name="Rectangle 17"/>
            <p:cNvSpPr>
              <a:spLocks noChangeArrowheads="1"/>
            </p:cNvSpPr>
            <p:nvPr userDrawn="1"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47" name="Rectangle 18"/>
            <p:cNvSpPr>
              <a:spLocks noChangeArrowheads="1"/>
            </p:cNvSpPr>
            <p:nvPr userDrawn="1"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7187" name="Rectangle 19"/>
            <p:cNvSpPr>
              <a:spLocks noChangeArrowheads="1"/>
            </p:cNvSpPr>
            <p:nvPr userDrawn="1"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49" name="Rectangle 20"/>
            <p:cNvSpPr>
              <a:spLocks noChangeArrowheads="1"/>
            </p:cNvSpPr>
            <p:nvPr userDrawn="1"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1050" name="Rectangle 21"/>
            <p:cNvSpPr>
              <a:spLocks noChangeArrowheads="1"/>
            </p:cNvSpPr>
            <p:nvPr userDrawn="1"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FFFFFF"/>
                </a:solidFill>
              </a:endParaRPr>
            </a:p>
          </p:txBody>
        </p:sp>
        <p:sp>
          <p:nvSpPr>
            <p:cNvPr id="1051" name="Freeform 22"/>
            <p:cNvSpPr>
              <a:spLocks/>
            </p:cNvSpPr>
            <p:nvPr userDrawn="1"/>
          </p:nvSpPr>
          <p:spPr bwMode="hidden">
            <a:xfrm>
              <a:off x="1" y="3875"/>
              <a:ext cx="5760" cy="445"/>
            </a:xfrm>
            <a:custGeom>
              <a:avLst/>
              <a:gdLst>
                <a:gd name="T0" fmla="*/ 5700 w 5760"/>
                <a:gd name="T1" fmla="*/ 86 h 445"/>
                <a:gd name="T2" fmla="*/ 5508 w 5760"/>
                <a:gd name="T3" fmla="*/ 86 h 445"/>
                <a:gd name="T4" fmla="*/ 5454 w 5760"/>
                <a:gd name="T5" fmla="*/ 76 h 445"/>
                <a:gd name="T6" fmla="*/ 5448 w 5760"/>
                <a:gd name="T7" fmla="*/ 65 h 445"/>
                <a:gd name="T8" fmla="*/ 5442 w 5760"/>
                <a:gd name="T9" fmla="*/ 44 h 445"/>
                <a:gd name="T10" fmla="*/ 5414 w 5760"/>
                <a:gd name="T11" fmla="*/ 18 h 445"/>
                <a:gd name="T12" fmla="*/ 5332 w 5760"/>
                <a:gd name="T13" fmla="*/ 7 h 445"/>
                <a:gd name="T14" fmla="*/ 5051 w 5760"/>
                <a:gd name="T15" fmla="*/ 22 h 445"/>
                <a:gd name="T16" fmla="*/ 4986 w 5760"/>
                <a:gd name="T17" fmla="*/ 55 h 445"/>
                <a:gd name="T18" fmla="*/ 4854 w 5760"/>
                <a:gd name="T19" fmla="*/ 102 h 445"/>
                <a:gd name="T20" fmla="*/ 4740 w 5760"/>
                <a:gd name="T21" fmla="*/ 112 h 445"/>
                <a:gd name="T22" fmla="*/ 4662 w 5760"/>
                <a:gd name="T23" fmla="*/ 91 h 445"/>
                <a:gd name="T24" fmla="*/ 4598 w 5760"/>
                <a:gd name="T25" fmla="*/ 25 h 445"/>
                <a:gd name="T26" fmla="*/ 4514 w 5760"/>
                <a:gd name="T27" fmla="*/ 9 h 445"/>
                <a:gd name="T28" fmla="*/ 4410 w 5760"/>
                <a:gd name="T29" fmla="*/ 39 h 445"/>
                <a:gd name="T30" fmla="*/ 4236 w 5760"/>
                <a:gd name="T31" fmla="*/ 81 h 445"/>
                <a:gd name="T32" fmla="*/ 4020 w 5760"/>
                <a:gd name="T33" fmla="*/ 102 h 445"/>
                <a:gd name="T34" fmla="*/ 3810 w 5760"/>
                <a:gd name="T35" fmla="*/ 102 h 445"/>
                <a:gd name="T36" fmla="*/ 3654 w 5760"/>
                <a:gd name="T37" fmla="*/ 76 h 445"/>
                <a:gd name="T38" fmla="*/ 3594 w 5760"/>
                <a:gd name="T39" fmla="*/ 50 h 445"/>
                <a:gd name="T40" fmla="*/ 3528 w 5760"/>
                <a:gd name="T41" fmla="*/ 44 h 445"/>
                <a:gd name="T42" fmla="*/ 3480 w 5760"/>
                <a:gd name="T43" fmla="*/ 55 h 445"/>
                <a:gd name="T44" fmla="*/ 3420 w 5760"/>
                <a:gd name="T45" fmla="*/ 76 h 445"/>
                <a:gd name="T46" fmla="*/ 3048 w 5760"/>
                <a:gd name="T47" fmla="*/ 112 h 445"/>
                <a:gd name="T48" fmla="*/ 2844 w 5760"/>
                <a:gd name="T49" fmla="*/ 128 h 445"/>
                <a:gd name="T50" fmla="*/ 2742 w 5760"/>
                <a:gd name="T51" fmla="*/ 117 h 445"/>
                <a:gd name="T52" fmla="*/ 2710 w 5760"/>
                <a:gd name="T53" fmla="*/ 56 h 445"/>
                <a:gd name="T54" fmla="*/ 2658 w 5760"/>
                <a:gd name="T55" fmla="*/ 50 h 445"/>
                <a:gd name="T56" fmla="*/ 2558 w 5760"/>
                <a:gd name="T57" fmla="*/ 95 h 445"/>
                <a:gd name="T58" fmla="*/ 2444 w 5760"/>
                <a:gd name="T59" fmla="*/ 109 h 445"/>
                <a:gd name="T60" fmla="*/ 2322 w 5760"/>
                <a:gd name="T61" fmla="*/ 91 h 445"/>
                <a:gd name="T62" fmla="*/ 2274 w 5760"/>
                <a:gd name="T63" fmla="*/ 70 h 445"/>
                <a:gd name="T64" fmla="*/ 2185 w 5760"/>
                <a:gd name="T65" fmla="*/ 3 h 445"/>
                <a:gd name="T66" fmla="*/ 2048 w 5760"/>
                <a:gd name="T67" fmla="*/ 64 h 445"/>
                <a:gd name="T68" fmla="*/ 1794 w 5760"/>
                <a:gd name="T69" fmla="*/ 102 h 445"/>
                <a:gd name="T70" fmla="*/ 1560 w 5760"/>
                <a:gd name="T71" fmla="*/ 91 h 445"/>
                <a:gd name="T72" fmla="*/ 1482 w 5760"/>
                <a:gd name="T73" fmla="*/ 76 h 445"/>
                <a:gd name="T74" fmla="*/ 1428 w 5760"/>
                <a:gd name="T75" fmla="*/ 50 h 445"/>
                <a:gd name="T76" fmla="*/ 1374 w 5760"/>
                <a:gd name="T77" fmla="*/ 44 h 445"/>
                <a:gd name="T78" fmla="*/ 1308 w 5760"/>
                <a:gd name="T79" fmla="*/ 55 h 445"/>
                <a:gd name="T80" fmla="*/ 1140 w 5760"/>
                <a:gd name="T81" fmla="*/ 107 h 445"/>
                <a:gd name="T82" fmla="*/ 948 w 5760"/>
                <a:gd name="T83" fmla="*/ 143 h 445"/>
                <a:gd name="T84" fmla="*/ 708 w 5760"/>
                <a:gd name="T85" fmla="*/ 138 h 445"/>
                <a:gd name="T86" fmla="*/ 534 w 5760"/>
                <a:gd name="T87" fmla="*/ 96 h 445"/>
                <a:gd name="T88" fmla="*/ 444 w 5760"/>
                <a:gd name="T89" fmla="*/ 55 h 445"/>
                <a:gd name="T90" fmla="*/ 396 w 5760"/>
                <a:gd name="T91" fmla="*/ 34 h 445"/>
                <a:gd name="T92" fmla="*/ 378 w 5760"/>
                <a:gd name="T93" fmla="*/ 39 h 445"/>
                <a:gd name="T94" fmla="*/ 342 w 5760"/>
                <a:gd name="T95" fmla="*/ 70 h 445"/>
                <a:gd name="T96" fmla="*/ 288 w 5760"/>
                <a:gd name="T97" fmla="*/ 96 h 445"/>
                <a:gd name="T98" fmla="*/ 192 w 5760"/>
                <a:gd name="T99" fmla="*/ 112 h 445"/>
                <a:gd name="T100" fmla="*/ 90 w 5760"/>
                <a:gd name="T101" fmla="*/ 112 h 445"/>
                <a:gd name="T102" fmla="*/ 0 w 5760"/>
                <a:gd name="T103" fmla="*/ 96 h 445"/>
                <a:gd name="T104" fmla="*/ 5760 w 5760"/>
                <a:gd name="T105" fmla="*/ 445 h 44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7191" name="Freeform 23"/>
            <p:cNvSpPr>
              <a:spLocks/>
            </p:cNvSpPr>
            <p:nvPr userDrawn="1"/>
          </p:nvSpPr>
          <p:spPr bwMode="hidden">
            <a:xfrm>
              <a:off x="0" y="3867"/>
              <a:ext cx="5770" cy="174"/>
            </a:xfrm>
            <a:custGeom>
              <a:avLst/>
              <a:gdLst/>
              <a:ahLst/>
              <a:cxnLst>
                <a:cxn ang="0">
                  <a:pos x="4993" y="66"/>
                </a:cxn>
                <a:cxn ang="0">
                  <a:pos x="4771" y="132"/>
                </a:cxn>
                <a:cxn ang="0">
                  <a:pos x="4640" y="96"/>
                </a:cxn>
                <a:cxn ang="0">
                  <a:pos x="4598" y="36"/>
                </a:cxn>
                <a:cxn ang="0">
                  <a:pos x="4478" y="30"/>
                </a:cxn>
                <a:cxn ang="0">
                  <a:pos x="4186" y="108"/>
                </a:cxn>
                <a:cxn ang="0">
                  <a:pos x="3815" y="120"/>
                </a:cxn>
                <a:cxn ang="0">
                  <a:pos x="3617" y="72"/>
                </a:cxn>
                <a:cxn ang="0">
                  <a:pos x="3510" y="60"/>
                </a:cxn>
                <a:cxn ang="0">
                  <a:pos x="3336" y="96"/>
                </a:cxn>
                <a:cxn ang="0">
                  <a:pos x="2846" y="150"/>
                </a:cxn>
                <a:cxn ang="0">
                  <a:pos x="2703" y="96"/>
                </a:cxn>
                <a:cxn ang="0">
                  <a:pos x="2619" y="90"/>
                </a:cxn>
                <a:cxn ang="0">
                  <a:pos x="2416" y="132"/>
                </a:cxn>
                <a:cxn ang="0">
                  <a:pos x="2278" y="84"/>
                </a:cxn>
                <a:cxn ang="0">
                  <a:pos x="2151" y="36"/>
                </a:cxn>
                <a:cxn ang="0">
                  <a:pos x="1947" y="120"/>
                </a:cxn>
                <a:cxn ang="0">
                  <a:pos x="1525" y="102"/>
                </a:cxn>
                <a:cxn ang="0">
                  <a:pos x="1429" y="60"/>
                </a:cxn>
                <a:cxn ang="0">
                  <a:pos x="1333" y="60"/>
                </a:cxn>
                <a:cxn ang="0">
                  <a:pos x="1058" y="150"/>
                </a:cxn>
                <a:cxn ang="0">
                  <a:pos x="652" y="150"/>
                </a:cxn>
                <a:cxn ang="0">
                  <a:pos x="442" y="66"/>
                </a:cxn>
                <a:cxn ang="0">
                  <a:pos x="377" y="48"/>
                </a:cxn>
                <a:cxn ang="0">
                  <a:pos x="305" y="108"/>
                </a:cxn>
                <a:cxn ang="0">
                  <a:pos x="144" y="138"/>
                </a:cxn>
                <a:cxn ang="0">
                  <a:pos x="0" y="96"/>
                </a:cxn>
                <a:cxn ang="0">
                  <a:pos x="167" y="120"/>
                </a:cxn>
                <a:cxn ang="0">
                  <a:pos x="323" y="84"/>
                </a:cxn>
                <a:cxn ang="0">
                  <a:pos x="383" y="24"/>
                </a:cxn>
                <a:cxn ang="0">
                  <a:pos x="460" y="60"/>
                </a:cxn>
                <a:cxn ang="0">
                  <a:pos x="706" y="144"/>
                </a:cxn>
                <a:cxn ang="0">
                  <a:pos x="1100" y="120"/>
                </a:cxn>
                <a:cxn ang="0">
                  <a:pos x="1345" y="36"/>
                </a:cxn>
                <a:cxn ang="0">
                  <a:pos x="1441" y="48"/>
                </a:cxn>
                <a:cxn ang="0">
                  <a:pos x="1561" y="90"/>
                </a:cxn>
                <a:cxn ang="0">
                  <a:pos x="1971" y="96"/>
                </a:cxn>
                <a:cxn ang="0">
                  <a:pos x="2235" y="3"/>
                </a:cxn>
                <a:cxn ang="0">
                  <a:pos x="2350" y="102"/>
                </a:cxn>
                <a:cxn ang="0">
                  <a:pos x="2559" y="96"/>
                </a:cxn>
                <a:cxn ang="0">
                  <a:pos x="2715" y="24"/>
                </a:cxn>
                <a:cxn ang="0">
                  <a:pos x="2792" y="132"/>
                </a:cxn>
                <a:cxn ang="0">
                  <a:pos x="3127" y="102"/>
                </a:cxn>
                <a:cxn ang="0">
                  <a:pos x="3486" y="48"/>
                </a:cxn>
                <a:cxn ang="0">
                  <a:pos x="3582" y="42"/>
                </a:cxn>
                <a:cxn ang="0">
                  <a:pos x="3731" y="90"/>
                </a:cxn>
                <a:cxn ang="0">
                  <a:pos x="4078" y="102"/>
                </a:cxn>
                <a:cxn ang="0">
                  <a:pos x="4419" y="30"/>
                </a:cxn>
                <a:cxn ang="0">
                  <a:pos x="4574" y="6"/>
                </a:cxn>
                <a:cxn ang="0">
                  <a:pos x="4628" y="60"/>
                </a:cxn>
                <a:cxn ang="0">
                  <a:pos x="4724" y="108"/>
                </a:cxn>
                <a:cxn ang="0">
                  <a:pos x="4927" y="84"/>
                </a:cxn>
                <a:cxn ang="0">
                  <a:pos x="5118" y="14"/>
                </a:cxn>
                <a:cxn ang="0">
                  <a:pos x="5280" y="9"/>
                </a:cxn>
                <a:cxn ang="0">
                  <a:pos x="5453" y="36"/>
                </a:cxn>
                <a:cxn ang="0">
                  <a:pos x="5465" y="72"/>
                </a:cxn>
                <a:cxn ang="0">
                  <a:pos x="5656" y="90"/>
                </a:cxn>
                <a:cxn ang="0">
                  <a:pos x="5710" y="102"/>
                </a:cxn>
                <a:cxn ang="0">
                  <a:pos x="5477" y="90"/>
                </a:cxn>
                <a:cxn ang="0">
                  <a:pos x="5453" y="60"/>
                </a:cxn>
                <a:cxn ang="0">
                  <a:pos x="5393" y="30"/>
                </a:cxn>
                <a:cxn ang="0">
                  <a:pos x="5219" y="24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7192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7193" name="Rectangle 2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7194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195" name="Rectangle 2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748510-295C-4350-80B9-55E21B53DCA8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7196" name="Rectangle 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76083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274638"/>
            <a:ext cx="790101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85852" y="1600200"/>
            <a:ext cx="740094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F2B5D6F-AEEB-46B6-B931-09A45E1D96D4}" type="datetimeFigureOut">
              <a:rPr lang="ru-RU" smtClean="0">
                <a:solidFill>
                  <a:prstClr val="white">
                    <a:lumMod val="85000"/>
                  </a:prstClr>
                </a:solidFill>
              </a:rPr>
              <a:pPr/>
              <a:t>13.03.2015</a:t>
            </a:fld>
            <a:endParaRPr lang="ru-RU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ru-RU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E8114A49-9AAE-4BCD-A998-EADD92D9F93D}" type="slidenum">
              <a:rPr lang="ru-RU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249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6000" b="1" kern="1200">
          <a:solidFill>
            <a:srgbClr val="C000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274638"/>
            <a:ext cx="8153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1600200"/>
            <a:ext cx="6553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21341" y="6539753"/>
            <a:ext cx="1828800" cy="228600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D6683CEB-4F69-49D0-B115-9C97A3797F22}" type="datetime1">
              <a:rPr lang="ru-RU">
                <a:solidFill>
                  <a:srgbClr val="DDD9C3"/>
                </a:solidFill>
              </a:rPr>
              <a:pPr/>
              <a:t>13.03.2015</a:t>
            </a:fld>
            <a:endParaRPr>
              <a:solidFill>
                <a:srgbClr val="DDD9C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43400" y="6539753"/>
            <a:ext cx="3657600" cy="228600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endParaRPr>
              <a:solidFill>
                <a:srgbClr val="DDD9C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539753"/>
            <a:ext cx="609600" cy="228600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806223EE-5B7F-4932-AA51-66E0009285F9}" type="slidenum">
              <a:rPr>
                <a:solidFill>
                  <a:srgbClr val="DDD9C3"/>
                </a:solidFill>
              </a:rPr>
              <a:pPr/>
              <a:t>‹#›</a:t>
            </a:fld>
            <a:endParaRPr>
              <a:solidFill>
                <a:srgbClr val="DDD9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5207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1500"/>
        </a:spcBef>
        <a:buFont typeface="Wingdings" pitchFamily="2" charset="2"/>
        <a:buChar char="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1500"/>
        </a:spcBef>
        <a:buFont typeface="Century" pitchFamily="18" charset="0"/>
        <a:buChar char="…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ts val="1500"/>
        </a:spcBef>
        <a:buFont typeface="Wingdings" pitchFamily="2" charset="2"/>
        <a:buChar char="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457200" algn="l" defTabSz="914400" rtl="0" eaLnBrk="1" latinLnBrk="0" hangingPunct="1">
        <a:spcBef>
          <a:spcPts val="1500"/>
        </a:spcBef>
        <a:buFont typeface="Century" pitchFamily="18" charset="0"/>
        <a:buChar char="…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828800" indent="-457200" algn="l" defTabSz="914400" rtl="0" eaLnBrk="1" latinLnBrk="0" hangingPunct="1">
        <a:spcBef>
          <a:spcPts val="1500"/>
        </a:spcBef>
        <a:buFont typeface="Wingdings" pitchFamily="2" charset="2"/>
        <a:buChar char="Ï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274638"/>
            <a:ext cx="8153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1600200"/>
            <a:ext cx="6553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21341" y="6539753"/>
            <a:ext cx="1828800" cy="228600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D6683CEB-4F69-49D0-B115-9C97A3797F22}" type="datetime1">
              <a:rPr lang="ru-RU">
                <a:solidFill>
                  <a:srgbClr val="DDD9C3"/>
                </a:solidFill>
              </a:rPr>
              <a:pPr/>
              <a:t>13.03.2015</a:t>
            </a:fld>
            <a:endParaRPr>
              <a:solidFill>
                <a:srgbClr val="DDD9C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43400" y="6539753"/>
            <a:ext cx="3657600" cy="228600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endParaRPr>
              <a:solidFill>
                <a:srgbClr val="DDD9C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539753"/>
            <a:ext cx="609600" cy="228600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806223EE-5B7F-4932-AA51-66E0009285F9}" type="slidenum">
              <a:rPr>
                <a:solidFill>
                  <a:srgbClr val="DDD9C3"/>
                </a:solidFill>
              </a:rPr>
              <a:pPr/>
              <a:t>‹#›</a:t>
            </a:fld>
            <a:endParaRPr>
              <a:solidFill>
                <a:srgbClr val="DDD9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7973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1500"/>
        </a:spcBef>
        <a:buFont typeface="Wingdings" pitchFamily="2" charset="2"/>
        <a:buChar char="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1500"/>
        </a:spcBef>
        <a:buFont typeface="Century" pitchFamily="18" charset="0"/>
        <a:buChar char="…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ts val="1500"/>
        </a:spcBef>
        <a:buFont typeface="Wingdings" pitchFamily="2" charset="2"/>
        <a:buChar char="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457200" algn="l" defTabSz="914400" rtl="0" eaLnBrk="1" latinLnBrk="0" hangingPunct="1">
        <a:spcBef>
          <a:spcPts val="1500"/>
        </a:spcBef>
        <a:buFont typeface="Century" pitchFamily="18" charset="0"/>
        <a:buChar char="…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828800" indent="-457200" algn="l" defTabSz="914400" rtl="0" eaLnBrk="1" latinLnBrk="0" hangingPunct="1">
        <a:spcBef>
          <a:spcPts val="1500"/>
        </a:spcBef>
        <a:buFont typeface="Wingdings" pitchFamily="2" charset="2"/>
        <a:buChar char="Ï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Текст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E4E9EF"/>
              </a:solidFill>
              <a:latin typeface="Arial" charset="0"/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E4E9EF"/>
              </a:solidFill>
              <a:latin typeface="Arial" charset="0"/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B0C660-B1B8-407B-A6EE-D598A3C57335}" type="slidenum">
              <a:rPr lang="ru-RU">
                <a:solidFill>
                  <a:srgbClr val="E4E9EF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E4E9EF"/>
              </a:solidFill>
              <a:latin typeface="Arial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6655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9759A4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7D4989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9759A4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9759A4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Текст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E4E9EF"/>
              </a:solidFill>
              <a:latin typeface="Arial" charset="0"/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E4E9EF"/>
              </a:solidFill>
              <a:latin typeface="Arial" charset="0"/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B0C660-B1B8-407B-A6EE-D598A3C57335}" type="slidenum">
              <a:rPr lang="ru-RU">
                <a:solidFill>
                  <a:srgbClr val="E4E9EF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E4E9EF"/>
              </a:solidFill>
              <a:latin typeface="Arial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0236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9759A4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7D4989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9759A4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9759A4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002F5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381000" y="0"/>
            <a:ext cx="1447800" cy="6856413"/>
          </a:xfrm>
          <a:prstGeom prst="rect">
            <a:avLst/>
          </a:prstGeom>
          <a:gradFill rotWithShape="0">
            <a:gsLst>
              <a:gs pos="0">
                <a:schemeClr val="bg1">
                  <a:alpha val="50000"/>
                </a:schemeClr>
              </a:gs>
              <a:gs pos="100000">
                <a:schemeClr val="bg1">
                  <a:gamma/>
                  <a:shade val="61961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52400" y="1752600"/>
            <a:ext cx="4724400" cy="152400"/>
          </a:xfrm>
          <a:prstGeom prst="rect">
            <a:avLst/>
          </a:prstGeom>
          <a:solidFill>
            <a:schemeClr val="accent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kumimoji="1" lang="ru-RU" altLang="ru-RU" sz="24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685800" y="6629400"/>
            <a:ext cx="3505200" cy="227013"/>
          </a:xfrm>
          <a:prstGeom prst="rect">
            <a:avLst/>
          </a:prstGeom>
          <a:gradFill rotWithShape="0">
            <a:gsLst>
              <a:gs pos="0">
                <a:schemeClr val="hlink">
                  <a:gamma/>
                  <a:shade val="46275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59397" name="Rectangle 5"/>
          <p:cNvSpPr>
            <a:spLocks noChangeArrowheads="1"/>
          </p:cNvSpPr>
          <p:nvPr/>
        </p:nvSpPr>
        <p:spPr bwMode="auto">
          <a:xfrm>
            <a:off x="762000" y="762000"/>
            <a:ext cx="8380413" cy="7620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15294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59400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1722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latin typeface="+mj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9401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1722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j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9402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1722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j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2C2B1E-9EC7-4995-B023-4A4F2625E28C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106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ransition>
    <p:wipe dir="r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l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0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20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20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20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9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58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50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5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9.png"/><Relationship Id="rId5" Type="http://schemas.openxmlformats.org/officeDocument/2006/relationships/image" Target="../media/image47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65.png"/><Relationship Id="rId7" Type="http://schemas.openxmlformats.org/officeDocument/2006/relationships/image" Target="../media/image4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7.png"/><Relationship Id="rId5" Type="http://schemas.openxmlformats.org/officeDocument/2006/relationships/image" Target="../media/image63.jpe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67.png"/><Relationship Id="rId7" Type="http://schemas.openxmlformats.org/officeDocument/2006/relationships/image" Target="../media/image49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7.png"/><Relationship Id="rId5" Type="http://schemas.openxmlformats.org/officeDocument/2006/relationships/image" Target="../media/image63.jpeg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9.png"/><Relationship Id="rId5" Type="http://schemas.openxmlformats.org/officeDocument/2006/relationships/image" Target="../media/image47.png"/><Relationship Id="rId4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3.jpeg"/><Relationship Id="rId7" Type="http://schemas.openxmlformats.org/officeDocument/2006/relationships/image" Target="../media/image6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2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5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5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slideLayout" Target="../slideLayouts/slideLayout251.xml"/><Relationship Id="rId1" Type="http://schemas.openxmlformats.org/officeDocument/2006/relationships/audio" Target="file:///G:\&#1051;&#1080;&#1090;&#1077;&#1088;&#1072;&#1090;&#1091;&#1088;&#1072;%20&#1074;%2010\&#1059;&#1088;&#1086;&#1082;&#1080;%20&#1087;&#1086;%20&#1058;&#1102;&#1090;&#1095;&#1077;&#1074;&#1091;\posledniajalubov.mp3" TargetMode="External"/><Relationship Id="rId4" Type="http://schemas.openxmlformats.org/officeDocument/2006/relationships/image" Target="../media/image7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9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3.xml"/><Relationship Id="rId4" Type="http://schemas.openxmlformats.org/officeDocument/2006/relationships/image" Target="../media/image8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15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2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3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3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3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37.xml"/><Relationship Id="rId4" Type="http://schemas.openxmlformats.org/officeDocument/2006/relationships/image" Target="../media/image9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59.xml"/><Relationship Id="rId4" Type="http://schemas.openxmlformats.org/officeDocument/2006/relationships/image" Target="../media/image9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3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4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5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48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70.xml"/><Relationship Id="rId4" Type="http://schemas.openxmlformats.org/officeDocument/2006/relationships/image" Target="../media/image104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106.jpeg"/><Relationship Id="rId7" Type="http://schemas.openxmlformats.org/officeDocument/2006/relationships/image" Target="../media/image109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86.xml"/><Relationship Id="rId6" Type="http://schemas.openxmlformats.org/officeDocument/2006/relationships/hyperlink" Target="http://upload.wikimedia.org/wikipedia/commons/5/5b/Family_of_L._Tolstoy.jpg" TargetMode="External"/><Relationship Id="rId11" Type="http://schemas.openxmlformats.org/officeDocument/2006/relationships/image" Target="../media/image112.jpeg"/><Relationship Id="rId5" Type="http://schemas.openxmlformats.org/officeDocument/2006/relationships/image" Target="../media/image108.jpeg"/><Relationship Id="rId10" Type="http://schemas.openxmlformats.org/officeDocument/2006/relationships/image" Target="../media/image111.jpeg"/><Relationship Id="rId4" Type="http://schemas.openxmlformats.org/officeDocument/2006/relationships/image" Target="../media/image107.jpeg"/><Relationship Id="rId9" Type="http://schemas.openxmlformats.org/officeDocument/2006/relationships/hyperlink" Target="http://upload.wikimedia.org/wikipedia/commons/3/31/Tolstoy_and_his_grandchildrens.jpg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9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08.xml"/><Relationship Id="rId4" Type="http://schemas.openxmlformats.org/officeDocument/2006/relationships/image" Target="../media/image1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08.xml"/><Relationship Id="rId4" Type="http://schemas.openxmlformats.org/officeDocument/2006/relationships/image" Target="../media/image120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19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10" Type="http://schemas.openxmlformats.org/officeDocument/2006/relationships/image" Target="../media/image129.jpeg"/><Relationship Id="rId4" Type="http://schemas.openxmlformats.org/officeDocument/2006/relationships/image" Target="../media/image123.jpeg"/><Relationship Id="rId9" Type="http://schemas.openxmlformats.org/officeDocument/2006/relationships/image" Target="../media/image128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3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msk.ru/notes/note/?id=43536" TargetMode="External"/><Relationship Id="rId13" Type="http://schemas.openxmlformats.org/officeDocument/2006/relationships/hyperlink" Target="http://wiki.iteach.ru/" TargetMode="External"/><Relationship Id="rId3" Type="http://schemas.openxmlformats.org/officeDocument/2006/relationships/hyperlink" Target="http://www.yaplakal.com/forum2/topic199879.html" TargetMode="External"/><Relationship Id="rId7" Type="http://schemas.openxmlformats.org/officeDocument/2006/relationships/hyperlink" Target="http://www.nizrp.narod.ru/tolstoy_foto.htm" TargetMode="External"/><Relationship Id="rId12" Type="http://schemas.openxmlformats.org/officeDocument/2006/relationships/hyperlink" Target="https://upload.wikimedia.org/wikipedia/commons/9/98/Moscow_University,_1820s.jpg" TargetMode="External"/><Relationship Id="rId17" Type="http://schemas.openxmlformats.org/officeDocument/2006/relationships/hyperlink" Target="http://www.liveinternet.ru/users/4798140/post279046572/" TargetMode="External"/><Relationship Id="rId2" Type="http://schemas.openxmlformats.org/officeDocument/2006/relationships/hyperlink" Target="http://www.moscowchronology.ru/culture_XIX.html" TargetMode="External"/><Relationship Id="rId16" Type="http://schemas.openxmlformats.org/officeDocument/2006/relationships/hyperlink" Target="http://www.2rf.ru/rest/434" TargetMode="External"/><Relationship Id="rId1" Type="http://schemas.openxmlformats.org/officeDocument/2006/relationships/slideLayout" Target="../slideLayouts/slideLayout219.xml"/><Relationship Id="rId6" Type="http://schemas.openxmlformats.org/officeDocument/2006/relationships/hyperlink" Target="http://presentacid.ru/ppt/108489prezentaciya_po_biografii_i_a_goncharova_v_kontekste_romana_oblomov_otrazhenie_biografii_i_a_goncharova_na_stranicah_romana_oblomov" TargetMode="External"/><Relationship Id="rId11" Type="http://schemas.openxmlformats.org/officeDocument/2006/relationships/hyperlink" Target="http://perova3.jimdo.com/" TargetMode="External"/><Relationship Id="rId5" Type="http://schemas.openxmlformats.org/officeDocument/2006/relationships/hyperlink" Target="http://tolstoy.biografy.ru/portrety.php" TargetMode="External"/><Relationship Id="rId15" Type="http://schemas.openxmlformats.org/officeDocument/2006/relationships/hyperlink" Target="http://www.&#1094;&#1077;&#1085;&#1090;&#1088;&#1074;&#1080;&#1082;.&#1088;&#1092;/map/centroblag/mvoznesenie.htm" TargetMode="External"/><Relationship Id="rId10" Type="http://schemas.openxmlformats.org/officeDocument/2006/relationships/hyperlink" Target="http://www.people.su/65/r1" TargetMode="External"/><Relationship Id="rId4" Type="http://schemas.openxmlformats.org/officeDocument/2006/relationships/hyperlink" Target="http://literatura5.narod.ru/portrety.html" TargetMode="External"/><Relationship Id="rId9" Type="http://schemas.openxmlformats.org/officeDocument/2006/relationships/hyperlink" Target="http://www.a4format.ru/author.photo.php?author=24&amp;lt=195" TargetMode="External"/><Relationship Id="rId14" Type="http://schemas.openxmlformats.org/officeDocument/2006/relationships/hyperlink" Target="http://nashenasledie.livejournal.com/2341292.html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yandex.ru/images" TargetMode="External"/><Relationship Id="rId2" Type="http://schemas.openxmlformats.org/officeDocument/2006/relationships/hyperlink" Target="http://forum.galaktikalife.ru/viewtopic.php?f=232&amp;t=1365&amp;st=0&amp;sk=t&amp;sd=a" TargetMode="External"/><Relationship Id="rId1" Type="http://schemas.openxmlformats.org/officeDocument/2006/relationships/slideLayout" Target="../slideLayouts/slideLayout219.xml"/><Relationship Id="rId5" Type="http://schemas.openxmlformats.org/officeDocument/2006/relationships/hyperlink" Target="http://perova3.jimdo.com/" TargetMode="External"/><Relationship Id="rId4" Type="http://schemas.openxmlformats.org/officeDocument/2006/relationships/hyperlink" Target="http://convatelf.ucoz.ru/news/sudby_svershilsja_prigovor/2013-07-28-165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9.xml"/><Relationship Id="rId1" Type="http://schemas.openxmlformats.org/officeDocument/2006/relationships/audio" Target="file:///D:\9%20&#1083;&#1080;&#1090;-&#1088;&#1072;\&#1078;&#1080;&#1079;&#1085;&#1100;%20&#1043;&#1088;&#1080;&#1073;&#1086;&#1077;&#1076;&#1086;&#1074;&#1072;\Griboedov-DvaVal'sa.mp3" TargetMode="Externa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10812" y="1110443"/>
            <a:ext cx="8024826" cy="34163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5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Изучение биографии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5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писателя как средство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5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воспитания интереса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5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к урокам литературы</a:t>
            </a:r>
            <a:endParaRPr lang="ru-RU" sz="24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3131840" y="6165304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err="1" smtClean="0">
                <a:solidFill>
                  <a:prstClr val="black">
                    <a:tint val="75000"/>
                  </a:prstClr>
                </a:solidFill>
              </a:rPr>
              <a:t>Мыцова</a:t>
            </a:r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 Л. А. МАОУ СОШ 28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89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Box 2"/>
          <p:cNvSpPr txBox="1">
            <a:spLocks noChangeArrowheads="1"/>
          </p:cNvSpPr>
          <p:nvPr/>
        </p:nvSpPr>
        <p:spPr bwMode="auto">
          <a:xfrm>
            <a:off x="714375" y="5903913"/>
            <a:ext cx="767556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b="1"/>
              <a:t>Списки комедии, распространявшиеся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b="1"/>
              <a:t>в России на протяжении 20-30-годов</a:t>
            </a:r>
          </a:p>
        </p:txBody>
      </p:sp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988" y="2928938"/>
            <a:ext cx="4672012" cy="299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214942" y="214290"/>
            <a:ext cx="3371437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b="1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1824 год</a:t>
            </a:r>
          </a:p>
        </p:txBody>
      </p:sp>
      <p:sp>
        <p:nvSpPr>
          <p:cNvPr id="22534" name="TextBox 5"/>
          <p:cNvSpPr txBox="1">
            <a:spLocks noChangeArrowheads="1"/>
          </p:cNvSpPr>
          <p:nvPr/>
        </p:nvSpPr>
        <p:spPr bwMode="auto">
          <a:xfrm>
            <a:off x="357188" y="1785938"/>
            <a:ext cx="860742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4400" b="1">
                <a:solidFill>
                  <a:srgbClr val="FF0000"/>
                </a:solidFill>
              </a:rPr>
              <a:t>   Грибоедов сочинил пьесу,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4400" b="1">
                <a:solidFill>
                  <a:srgbClr val="FF0000"/>
                </a:solidFill>
              </a:rPr>
              <a:t>каковой ещё не знала наша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4400" b="1">
                <a:solidFill>
                  <a:srgbClr val="FF0000"/>
                </a:solidFill>
              </a:rPr>
              <a:t>словесность</a:t>
            </a:r>
            <a:r>
              <a:rPr lang="ru-RU" altLang="ru-RU" sz="4000" b="1">
                <a:solidFill>
                  <a:srgbClr val="FF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19187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93387"/>
            <a:ext cx="8958784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000" b="1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 Грибоедовым по </a:t>
            </a:r>
            <a:r>
              <a:rPr lang="ru-RU" sz="4000" b="1" dirty="0" err="1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фамусовской</a:t>
            </a:r>
            <a:r>
              <a:rPr lang="ru-RU" sz="4000" b="1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  <a:p>
            <a:pPr algn="ctr">
              <a:defRPr/>
            </a:pPr>
            <a:r>
              <a:rPr lang="ru-RU" sz="4000" b="1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Москве</a:t>
            </a:r>
          </a:p>
        </p:txBody>
      </p:sp>
      <p:sp>
        <p:nvSpPr>
          <p:cNvPr id="70659" name="Прямоугольник 2"/>
          <p:cNvSpPr>
            <a:spLocks noChangeArrowheads="1"/>
          </p:cNvSpPr>
          <p:nvPr/>
        </p:nvSpPr>
        <p:spPr bwMode="auto">
          <a:xfrm>
            <a:off x="503511" y="1419225"/>
            <a:ext cx="8237264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i="1" dirty="0"/>
              <a:t>«…Воспроизводя в комедии картины </a:t>
            </a:r>
            <a:r>
              <a:rPr lang="ru-RU" altLang="ru-RU" sz="2400" b="1" i="1" dirty="0" err="1"/>
              <a:t>фамусовской</a:t>
            </a:r>
            <a:r>
              <a:rPr lang="ru-RU" altLang="ru-RU" sz="2400" b="1" i="1" dirty="0"/>
              <a:t> Москвы, Грибоедов перенёс туда немало «московских оригиналов»</a:t>
            </a:r>
            <a:endParaRPr lang="ru-RU" altLang="ru-RU" sz="2400" dirty="0"/>
          </a:p>
        </p:txBody>
      </p:sp>
      <p:sp>
        <p:nvSpPr>
          <p:cNvPr id="70660" name="TextBox 3"/>
          <p:cNvSpPr txBox="1">
            <a:spLocks noChangeArrowheads="1"/>
          </p:cNvSpPr>
          <p:nvPr/>
        </p:nvSpPr>
        <p:spPr bwMode="auto">
          <a:xfrm>
            <a:off x="503510" y="5653881"/>
            <a:ext cx="34988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/>
              <a:t>Дом П. А. Позднякова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/>
              <a:t>   на Никитской</a:t>
            </a:r>
          </a:p>
        </p:txBody>
      </p:sp>
      <p:pic>
        <p:nvPicPr>
          <p:cNvPr id="70661" name="Picture 4" descr="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72"/>
          <a:stretch>
            <a:fillRect/>
          </a:stretch>
        </p:blipFill>
        <p:spPr bwMode="auto">
          <a:xfrm>
            <a:off x="899592" y="2813460"/>
            <a:ext cx="2706687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2" name="Picture 6" descr="http://www.telenir.net/istorija/moskovskie_zagadki/i_0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787650"/>
            <a:ext cx="3608387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3" name="TextBox 7"/>
          <p:cNvSpPr txBox="1">
            <a:spLocks noChangeArrowheads="1"/>
          </p:cNvSpPr>
          <p:nvPr/>
        </p:nvSpPr>
        <p:spPr bwMode="auto">
          <a:xfrm>
            <a:off x="4995863" y="5607050"/>
            <a:ext cx="37449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/>
              <a:t>Новинский бульвар, 17</a:t>
            </a:r>
          </a:p>
        </p:txBody>
      </p:sp>
    </p:spTree>
    <p:extLst>
      <p:ext uri="{BB962C8B-B14F-4D97-AF65-F5344CB8AC3E}">
        <p14:creationId xmlns:p14="http://schemas.microsoft.com/office/powerpoint/2010/main" val="257028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http://www.telenir.net/istorija/moskovskie_zagadki/i_0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99679"/>
            <a:ext cx="381000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Прямоугольник 1"/>
          <p:cNvSpPr>
            <a:spLocks noChangeArrowheads="1"/>
          </p:cNvSpPr>
          <p:nvPr/>
        </p:nvSpPr>
        <p:spPr bwMode="auto">
          <a:xfrm>
            <a:off x="14536" y="4890579"/>
            <a:ext cx="4572000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           «</a:t>
            </a:r>
            <a:r>
              <a:rPr lang="ru-RU" altLang="ru-RU" sz="2400" b="1" dirty="0"/>
              <a:t>Дом Фамусова» –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/>
              <a:t>      дом А. Я. Римского-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/>
              <a:t>   Корсакова на площади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/>
              <a:t>        Тверских ворот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400" b="1" dirty="0"/>
          </a:p>
        </p:txBody>
      </p:sp>
      <p:pic>
        <p:nvPicPr>
          <p:cNvPr id="71684" name="Picture 4" descr="http://pokrovka.narod.ru/Sources/Book/Domashneva2/KharitonievskiyM/p32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499679"/>
            <a:ext cx="2998787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Прямоугольник 2"/>
          <p:cNvSpPr>
            <a:spLocks noChangeArrowheads="1"/>
          </p:cNvSpPr>
          <p:nvPr/>
        </p:nvSpPr>
        <p:spPr bwMode="auto">
          <a:xfrm>
            <a:off x="5139057" y="5733256"/>
            <a:ext cx="45720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/>
              <a:t>Малый </a:t>
            </a:r>
            <a:r>
              <a:rPr lang="ru-RU" altLang="ru-RU" sz="2400" b="1" dirty="0" err="1"/>
              <a:t>Харитоньевский</a:t>
            </a:r>
            <a:r>
              <a:rPr lang="ru-RU" altLang="ru-RU" sz="2400" b="1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/>
              <a:t>переулок, дом №4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-7025"/>
            <a:ext cx="8958784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000" b="1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 Грибоедовым по </a:t>
            </a:r>
            <a:r>
              <a:rPr lang="ru-RU" sz="4000" b="1" dirty="0" err="1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фамусовской</a:t>
            </a:r>
            <a:r>
              <a:rPr lang="ru-RU" sz="4000" b="1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  <a:p>
            <a:pPr algn="ctr">
              <a:defRPr/>
            </a:pPr>
            <a:r>
              <a:rPr lang="ru-RU" sz="4000" b="1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Москве</a:t>
            </a:r>
          </a:p>
        </p:txBody>
      </p:sp>
    </p:spTree>
    <p:extLst>
      <p:ext uri="{BB962C8B-B14F-4D97-AF65-F5344CB8AC3E}">
        <p14:creationId xmlns:p14="http://schemas.microsoft.com/office/powerpoint/2010/main" val="170755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http://img-fotki.yandex.ru/get/4807/nashenasledie2008.78/0_5236e_9301d216_X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18" y="1474143"/>
            <a:ext cx="4164013" cy="267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Прямоугольник 2"/>
          <p:cNvSpPr>
            <a:spLocks noChangeArrowheads="1"/>
          </p:cNvSpPr>
          <p:nvPr/>
        </p:nvSpPr>
        <p:spPr bwMode="auto">
          <a:xfrm>
            <a:off x="179512" y="4149080"/>
            <a:ext cx="45720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        </a:t>
            </a:r>
            <a:r>
              <a:rPr lang="ru-RU" altLang="ru-RU" sz="2400" b="1" dirty="0"/>
              <a:t>Кузнецкий мост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400" b="1" dirty="0"/>
          </a:p>
        </p:txBody>
      </p:sp>
      <p:pic>
        <p:nvPicPr>
          <p:cNvPr id="72708" name="Picture 4" descr="http://upload.wikimedia.org/wikipedia/commons/thumb/4/43/Anglklub5.jpg/320px-Anglklub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215481"/>
            <a:ext cx="4351337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9" name="Прямоугольник 1"/>
          <p:cNvSpPr>
            <a:spLocks noChangeArrowheads="1"/>
          </p:cNvSpPr>
          <p:nvPr/>
        </p:nvSpPr>
        <p:spPr bwMode="auto">
          <a:xfrm>
            <a:off x="4390231" y="5663406"/>
            <a:ext cx="4572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         </a:t>
            </a:r>
            <a:r>
              <a:rPr lang="ru-RU" altLang="ru-RU" sz="2400" b="1" dirty="0"/>
              <a:t>Английский клуба на         </a:t>
            </a:r>
            <a:r>
              <a:rPr lang="ru-RU" altLang="ru-RU" sz="2400" b="1" dirty="0" smtClean="0"/>
              <a:t>  Тверской </a:t>
            </a:r>
            <a:r>
              <a:rPr lang="ru-RU" altLang="ru-RU" sz="2400" b="1" dirty="0"/>
              <a:t>улице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-7025"/>
            <a:ext cx="8958784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000" b="1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 Грибоедовым по </a:t>
            </a:r>
            <a:r>
              <a:rPr lang="ru-RU" sz="4000" b="1" dirty="0" err="1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фамусовской</a:t>
            </a:r>
            <a:r>
              <a:rPr lang="ru-RU" sz="4000" b="1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  <a:p>
            <a:pPr algn="ctr">
              <a:defRPr/>
            </a:pPr>
            <a:r>
              <a:rPr lang="ru-RU" sz="4000" b="1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Москве</a:t>
            </a:r>
          </a:p>
        </p:txBody>
      </p:sp>
    </p:spTree>
    <p:extLst>
      <p:ext uri="{BB962C8B-B14F-4D97-AF65-F5344CB8AC3E}">
        <p14:creationId xmlns:p14="http://schemas.microsoft.com/office/powerpoint/2010/main" val="320174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39645" y="1484784"/>
            <a:ext cx="6804170" cy="4154984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 </a:t>
            </a:r>
            <a:r>
              <a:rPr lang="ru-RU" sz="4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Фрагменты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уроков – исследований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«А. С. Пушкин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и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Н. Н. Гончарова»</a:t>
            </a:r>
            <a:endParaRPr lang="ru-RU" sz="4400" b="1" dirty="0" smtClean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4400" b="1" dirty="0" smtClean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3131840" y="6165304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err="1" smtClean="0">
                <a:solidFill>
                  <a:prstClr val="black">
                    <a:tint val="75000"/>
                  </a:prstClr>
                </a:solidFill>
              </a:rPr>
              <a:t>Мыцова</a:t>
            </a:r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 Л. А. МАОУ СОШ 28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944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7" y="1285860"/>
            <a:ext cx="3600475" cy="450059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28575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571736" y="142852"/>
            <a:ext cx="47099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u="sng" dirty="0" smtClean="0">
                <a:solidFill>
                  <a:srgbClr val="C00000"/>
                </a:solidFill>
                <a:latin typeface="Monotype Corsiva" pitchFamily="66" charset="0"/>
              </a:rPr>
              <a:t>«Она друг Пушкина была»</a:t>
            </a:r>
            <a:endParaRPr lang="ru-RU" sz="3600" b="1" u="sng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1538" y="5857892"/>
            <a:ext cx="21916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Е. М. Хитрово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14810" y="1285860"/>
            <a:ext cx="4477508" cy="4401205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«Я боюсь за вас: меня страшит </a:t>
            </a:r>
          </a:p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прозаическая сторона брака!</a:t>
            </a:r>
          </a:p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Кроме того, я всегда считала,</a:t>
            </a:r>
          </a:p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что гению придаёт силы лишь</a:t>
            </a:r>
          </a:p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полная независимость…, что</a:t>
            </a:r>
          </a:p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полное  счастье … убивает</a:t>
            </a:r>
          </a:p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способности… и превращает</a:t>
            </a:r>
          </a:p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скорее в человека средней руки,</a:t>
            </a:r>
          </a:p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чем в великого поэта.»</a:t>
            </a:r>
          </a:p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                Из письма Е. Хитрово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90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43570" y="571480"/>
            <a:ext cx="2595564" cy="3343087"/>
          </a:xfrm>
          <a:prstGeom prst="roundRect">
            <a:avLst>
              <a:gd name="adj" fmla="val 16667"/>
            </a:avLst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 descr="40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643050"/>
            <a:ext cx="2890836" cy="3273502"/>
          </a:xfrm>
          <a:prstGeom prst="roundRect">
            <a:avLst>
              <a:gd name="adj" fmla="val 16667"/>
            </a:avLst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3929058" y="4000504"/>
            <a:ext cx="4786346" cy="2677656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 smtClean="0">
                <a:latin typeface="Monotype Corsiva" pitchFamily="66" charset="0"/>
              </a:rPr>
              <a:t>     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Исполнились мои желания. </a:t>
            </a:r>
          </a:p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                                           Творец</a:t>
            </a:r>
            <a:b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           Тебя мне ниспослал, </a:t>
            </a:r>
            <a:b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           тебя, моя Мадонна,</a:t>
            </a:r>
            <a:b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           Чистейшей прелести </a:t>
            </a:r>
            <a:b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           чистейшей образец.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57356" y="0"/>
            <a:ext cx="3839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u="sng" dirty="0" smtClean="0">
                <a:solidFill>
                  <a:srgbClr val="C00000"/>
                </a:solidFill>
                <a:latin typeface="Monotype Corsiva" pitchFamily="66" charset="0"/>
              </a:rPr>
              <a:t>18 февраля 1831 года</a:t>
            </a:r>
            <a:endParaRPr lang="ru-RU" sz="3600" b="1" u="sng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5720" y="5000636"/>
            <a:ext cx="32665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 Церковь Вознесения</a:t>
            </a:r>
          </a:p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на Малой </a:t>
            </a:r>
            <a:r>
              <a:rPr lang="ru-RU" sz="2800" b="1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Никитской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13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2899" r="2899" b="11527"/>
          <a:stretch>
            <a:fillRect/>
          </a:stretch>
        </p:blipFill>
        <p:spPr bwMode="auto">
          <a:xfrm>
            <a:off x="142844" y="2000240"/>
            <a:ext cx="3761310" cy="45720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4000496" y="2571744"/>
            <a:ext cx="5000660" cy="341632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Посаженной матерью со стороны жениха была графиня Е.П. Потемкина, урожденная Трубецкая, посаженным отцом – П.А. Вяземский; посаженным отцом со стороны невесты был ее дядя И.А. Нарышкин , посаженной матерью – А.П. Малиновская, урожденная </a:t>
            </a:r>
            <a:r>
              <a:rPr lang="ru-RU" sz="2400" b="1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Исленева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, мать близкой подруги Н.Н. Гончаровой, княгини Е.А. Долгоруковой.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14480" y="0"/>
            <a:ext cx="70008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Monotype Corsiva" pitchFamily="66" charset="0"/>
              </a:rPr>
              <a:t>Запись в метрической книге церкви Большого Вознесения о венчании дворянина 10-го класса Александра Сергеевича Пушкина с дочерью коллежского асессора Н. А.Гончарова,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Monotype Corsiva" pitchFamily="66" charset="0"/>
              </a:rPr>
              <a:t>        девицей Натальей Николаевной Гончаровой. 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Monotype Corsiva" pitchFamily="66" charset="0"/>
              </a:rPr>
              <a:t>                                18 февраля 1831 г.</a:t>
            </a:r>
          </a:p>
        </p:txBody>
      </p:sp>
    </p:spTree>
    <p:extLst>
      <p:ext uri="{BB962C8B-B14F-4D97-AF65-F5344CB8AC3E}">
        <p14:creationId xmlns:p14="http://schemas.microsoft.com/office/powerpoint/2010/main" val="37728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857232"/>
            <a:ext cx="7058025" cy="32575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428596" y="4572008"/>
            <a:ext cx="8358246" cy="1815882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   «Я женат – и счастлив; одно желание моё, чтоб ничего  в</a:t>
            </a:r>
          </a:p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      жизни моей не изменилось – лучшего не дождусь. Это</a:t>
            </a:r>
          </a:p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состояние для меня так ново, что, кажется, я переродился.»</a:t>
            </a:r>
          </a:p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                                                         Из письма П. А. Плетнёву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57422" y="0"/>
            <a:ext cx="54777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u="sng" dirty="0" smtClean="0">
                <a:solidFill>
                  <a:srgbClr val="C00000"/>
                </a:solidFill>
                <a:latin typeface="Monotype Corsiva" pitchFamily="66" charset="0"/>
              </a:rPr>
              <a:t>Неделю спустя после венчания</a:t>
            </a:r>
            <a:endParaRPr lang="ru-RU" sz="3600" b="1" u="sng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3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728" y="0"/>
            <a:ext cx="73420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u="sng" dirty="0" smtClean="0">
                <a:solidFill>
                  <a:srgbClr val="C00000"/>
                </a:solidFill>
                <a:latin typeface="Monotype Corsiva" pitchFamily="66" charset="0"/>
              </a:rPr>
              <a:t>Чистейшей прелести чистейший образец</a:t>
            </a:r>
            <a:endParaRPr lang="ru-RU" sz="3600" b="1" u="sng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/>
          <a:srcRect l="1818" t="1518" r="1818" b="1318"/>
          <a:stretch>
            <a:fillRect/>
          </a:stretch>
        </p:blipFill>
        <p:spPr bwMode="auto">
          <a:xfrm>
            <a:off x="142844" y="2143116"/>
            <a:ext cx="3786214" cy="45720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928802"/>
            <a:ext cx="3700078" cy="46910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/>
          <a:srcRect r="5745"/>
          <a:stretch>
            <a:fillRect/>
          </a:stretch>
        </p:blipFill>
        <p:spPr bwMode="auto">
          <a:xfrm>
            <a:off x="785786" y="1857364"/>
            <a:ext cx="3714776" cy="47149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2976" y="1785926"/>
            <a:ext cx="3571900" cy="47149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5072066" y="1000108"/>
            <a:ext cx="3571868" cy="35394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«Жена моя прелесть, и чем доле я с ней живу, тем более люблю это милое, кроткое, чистое, доброе создание, которого я ничем не заслужил перед Богом...»</a:t>
            </a:r>
          </a:p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                  А. С. Пушкин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143504" y="4857760"/>
            <a:ext cx="3643306" cy="181588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“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Такая красавица, что ни в сказке сказать, ни пером описать!” </a:t>
            </a:r>
          </a:p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            П. А. Вяземский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565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91741" y="1556791"/>
            <a:ext cx="8613320" cy="424731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5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 Биография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5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А. С. Грибоедова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5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(фрагменты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5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виртуальной экскурсии)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5400" b="1" dirty="0" smtClean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3131840" y="6165304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err="1" smtClean="0">
                <a:solidFill>
                  <a:prstClr val="black">
                    <a:tint val="75000"/>
                  </a:prstClr>
                </a:solidFill>
              </a:rPr>
              <a:t>Мыцова</a:t>
            </a:r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 Л. А. МАОУ СОШ 28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49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000364" y="0"/>
            <a:ext cx="29578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u="sng" dirty="0" smtClean="0">
                <a:solidFill>
                  <a:srgbClr val="C00000"/>
                </a:solidFill>
                <a:latin typeface="Monotype Corsiva" pitchFamily="66" charset="0"/>
              </a:rPr>
              <a:t>В Царском Селе</a:t>
            </a:r>
            <a:endParaRPr lang="ru-RU" sz="3600" b="1" u="sng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785794"/>
            <a:ext cx="6229830" cy="3643338"/>
          </a:xfrm>
          <a:prstGeom prst="roundRect">
            <a:avLst>
              <a:gd name="adj" fmla="val 16667"/>
            </a:avLst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1357290" y="4714884"/>
            <a:ext cx="6500858" cy="1815882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Monotype Corsiva" pitchFamily="66" charset="0"/>
              </a:rPr>
              <a:t>«Я живу в Царском Селе в доме Китаевой на большой дороге. Мы здесь живем тихо и весело, будто в глуши деревенской". </a:t>
            </a:r>
          </a:p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Monotype Corsiva" pitchFamily="66" charset="0"/>
              </a:rPr>
              <a:t>                                             Из письма друзьям</a:t>
            </a:r>
            <a:endParaRPr lang="ru-RU" sz="2800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94508" y="646331"/>
            <a:ext cx="5241146" cy="3442666"/>
          </a:xfrm>
          <a:prstGeom prst="roundRect">
            <a:avLst>
              <a:gd name="adj" fmla="val 16667"/>
            </a:avLst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2857488" y="4180344"/>
            <a:ext cx="3857652" cy="2677656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 smtClean="0">
                <a:latin typeface="Monotype Corsiva" pitchFamily="66" charset="0"/>
              </a:rPr>
              <a:t>Я нанял светлый дом</a:t>
            </a:r>
          </a:p>
          <a:p>
            <a:r>
              <a:rPr lang="ru-RU" sz="2800" b="1" dirty="0" smtClean="0">
                <a:latin typeface="Monotype Corsiva" pitchFamily="66" charset="0"/>
              </a:rPr>
              <a:t>С диваном, с камельком;</a:t>
            </a:r>
          </a:p>
          <a:p>
            <a:r>
              <a:rPr lang="ru-RU" sz="2800" b="1" dirty="0" smtClean="0">
                <a:latin typeface="Monotype Corsiva" pitchFamily="66" charset="0"/>
              </a:rPr>
              <a:t>Три комнаты простые - </a:t>
            </a:r>
          </a:p>
          <a:p>
            <a:r>
              <a:rPr lang="ru-RU" sz="2800" b="1" dirty="0" smtClean="0">
                <a:latin typeface="Monotype Corsiva" pitchFamily="66" charset="0"/>
              </a:rPr>
              <a:t>В них злата, бронзы нет,</a:t>
            </a:r>
          </a:p>
          <a:p>
            <a:r>
              <a:rPr lang="ru-RU" sz="2800" b="1" dirty="0" smtClean="0">
                <a:latin typeface="Monotype Corsiva" pitchFamily="66" charset="0"/>
              </a:rPr>
              <a:t>И ткани выписанные</a:t>
            </a:r>
          </a:p>
          <a:p>
            <a:r>
              <a:rPr lang="ru-RU" sz="2800" b="1" dirty="0" smtClean="0">
                <a:latin typeface="Monotype Corsiva" pitchFamily="66" charset="0"/>
              </a:rPr>
              <a:t>Не кроют их паркет.</a:t>
            </a:r>
            <a:endParaRPr lang="ru-RU" sz="28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590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7905750" cy="928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46499" y="0"/>
            <a:ext cx="1697501" cy="92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8992" y="0"/>
            <a:ext cx="785818" cy="10372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/>
          <a:srcRect l="13044" r="15217"/>
          <a:stretch>
            <a:fillRect/>
          </a:stretch>
        </p:blipFill>
        <p:spPr bwMode="auto">
          <a:xfrm>
            <a:off x="5000628" y="0"/>
            <a:ext cx="726791" cy="9286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2428860" y="928670"/>
            <a:ext cx="40350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u="sng" dirty="0">
                <a:solidFill>
                  <a:srgbClr val="A082F5">
                    <a:lumMod val="50000"/>
                  </a:srgbClr>
                </a:solidFill>
                <a:latin typeface="Monotype Corsiva" pitchFamily="66" charset="0"/>
              </a:rPr>
              <a:t>Семейство Пушкиных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86050" y="1571612"/>
            <a:ext cx="3465721" cy="217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5720" y="1071546"/>
            <a:ext cx="1928794" cy="2393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86050" y="4320092"/>
            <a:ext cx="2047880" cy="2537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5720" y="4301226"/>
            <a:ext cx="2081214" cy="2556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2857488" y="3786190"/>
            <a:ext cx="1566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49345F"/>
                </a:solidFill>
              </a:rPr>
              <a:t>   </a:t>
            </a:r>
            <a:r>
              <a:rPr lang="ru-RU" sz="2400" b="1" dirty="0">
                <a:solidFill>
                  <a:srgbClr val="49345F"/>
                </a:solidFill>
              </a:rPr>
              <a:t>Наташа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5786" y="3786190"/>
            <a:ext cx="1085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49345F"/>
                </a:solidFill>
              </a:rPr>
              <a:t>Маша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215206" y="3786190"/>
            <a:ext cx="1436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49345F"/>
                </a:solidFill>
              </a:rPr>
              <a:t>   Гриша</a:t>
            </a: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286644" y="4214818"/>
            <a:ext cx="1547811" cy="2509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214942" y="4143380"/>
            <a:ext cx="1714512" cy="259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5429256" y="3786190"/>
            <a:ext cx="1146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49345F"/>
                </a:solidFill>
              </a:rPr>
              <a:t>  </a:t>
            </a:r>
            <a:r>
              <a:rPr lang="ru-RU" sz="2400" b="1" dirty="0">
                <a:solidFill>
                  <a:srgbClr val="49345F"/>
                </a:solidFill>
              </a:rPr>
              <a:t>Саша</a:t>
            </a:r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2"/>
          <a:srcRect t="2741" b="6816"/>
          <a:stretch>
            <a:fillRect/>
          </a:stretch>
        </p:blipFill>
        <p:spPr bwMode="auto">
          <a:xfrm>
            <a:off x="6786578" y="1142984"/>
            <a:ext cx="2214546" cy="2357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8873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575001"/>
            <a:ext cx="9144000" cy="526297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49345F"/>
                </a:solidFill>
              </a:rPr>
              <a:t>«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Моя дорогая, моя милая Наталья Николаевна, </a:t>
            </a:r>
            <a:r>
              <a:rPr lang="ru-RU" sz="2800" b="1" dirty="0">
                <a:solidFill>
                  <a:srgbClr val="49345F"/>
                </a:solidFill>
                <a:latin typeface="Monotype Corsiva" pitchFamily="66" charset="0"/>
              </a:rPr>
              <a:t>я у Ваших ног, чтобы поблагодарить Вас...»              (9 сентября 1830 г., Болдино)</a:t>
            </a:r>
          </a:p>
          <a:p>
            <a:endParaRPr lang="ru-RU" sz="2800" b="1" dirty="0">
              <a:solidFill>
                <a:srgbClr val="49345F"/>
              </a:solidFill>
              <a:latin typeface="Monotype Corsiva" pitchFamily="66" charset="0"/>
            </a:endParaRPr>
          </a:p>
          <a:p>
            <a:r>
              <a:rPr lang="ru-RU" sz="2800" b="1" dirty="0">
                <a:solidFill>
                  <a:srgbClr val="49345F"/>
                </a:solidFill>
                <a:latin typeface="Monotype Corsiva" pitchFamily="66" charset="0"/>
              </a:rPr>
              <a:t>«Здравствуй, 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женка, мой ангел</a:t>
            </a:r>
            <a:r>
              <a:rPr lang="ru-RU" sz="2800" b="1" dirty="0">
                <a:solidFill>
                  <a:srgbClr val="49345F"/>
                </a:solidFill>
                <a:latin typeface="Monotype Corsiva" pitchFamily="66" charset="0"/>
              </a:rPr>
              <a:t>».         (8 декабря 1831 г., Москва)</a:t>
            </a:r>
          </a:p>
          <a:p>
            <a:endParaRPr lang="ru-RU" sz="2800" b="1" dirty="0">
              <a:solidFill>
                <a:srgbClr val="49345F"/>
              </a:solidFill>
              <a:latin typeface="Monotype Corsiva" pitchFamily="66" charset="0"/>
            </a:endParaRPr>
          </a:p>
          <a:p>
            <a:r>
              <a:rPr lang="ru-RU" sz="2800" b="1" dirty="0">
                <a:solidFill>
                  <a:srgbClr val="49345F"/>
                </a:solidFill>
                <a:latin typeface="Monotype Corsiva" pitchFamily="66" charset="0"/>
              </a:rPr>
              <a:t>«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Милый мой друг</a:t>
            </a:r>
            <a:r>
              <a:rPr lang="ru-RU" sz="2800" b="1" dirty="0">
                <a:solidFill>
                  <a:srgbClr val="49345F"/>
                </a:solidFill>
                <a:latin typeface="Monotype Corsiva" pitchFamily="66" charset="0"/>
              </a:rPr>
              <a:t>, ты очень мила, ты пишешь мне часто...»</a:t>
            </a:r>
          </a:p>
          <a:p>
            <a:r>
              <a:rPr lang="ru-RU" sz="2800" b="1" dirty="0">
                <a:solidFill>
                  <a:srgbClr val="49345F"/>
                </a:solidFill>
                <a:latin typeface="Monotype Corsiva" pitchFamily="66" charset="0"/>
              </a:rPr>
              <a:t>                                                                 (16 декабря 1831 г., Москва)</a:t>
            </a:r>
          </a:p>
          <a:p>
            <a:endParaRPr lang="ru-RU" sz="2800" b="1" dirty="0">
              <a:solidFill>
                <a:srgbClr val="49345F"/>
              </a:solidFill>
              <a:latin typeface="Monotype Corsiva" pitchFamily="66" charset="0"/>
            </a:endParaRPr>
          </a:p>
          <a:p>
            <a:r>
              <a:rPr lang="ru-RU" sz="2800" b="1" dirty="0">
                <a:solidFill>
                  <a:srgbClr val="49345F"/>
                </a:solidFill>
                <a:latin typeface="Monotype Corsiva" pitchFamily="66" charset="0"/>
              </a:rPr>
              <a:t>«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Милая женка</a:t>
            </a:r>
            <a:r>
              <a:rPr lang="ru-RU" sz="2800" b="1" dirty="0">
                <a:solidFill>
                  <a:srgbClr val="49345F"/>
                </a:solidFill>
                <a:latin typeface="Monotype Corsiva" pitchFamily="66" charset="0"/>
              </a:rPr>
              <a:t>, вот тебе подробная моя одиссея». (20 августа 1833 г.,  Торжок)</a:t>
            </a:r>
          </a:p>
          <a:p>
            <a:r>
              <a:rPr lang="ru-RU" sz="2800" b="1" dirty="0">
                <a:solidFill>
                  <a:srgbClr val="49345F"/>
                </a:solidFill>
                <a:latin typeface="Monotype Corsiva" pitchFamily="66" charset="0"/>
              </a:rPr>
              <a:t>«Поздравляю тебя со днем твоего ангела, 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мой ангел</a:t>
            </a:r>
            <a:r>
              <a:rPr lang="ru-RU" sz="2800" b="1" dirty="0">
                <a:solidFill>
                  <a:srgbClr val="49345F"/>
                </a:solidFill>
                <a:latin typeface="Monotype Corsiva" pitchFamily="66" charset="0"/>
              </a:rPr>
              <a:t>, </a:t>
            </a:r>
            <a:r>
              <a:rPr lang="ru-RU" sz="2800" b="1" dirty="0" err="1">
                <a:solidFill>
                  <a:srgbClr val="49345F"/>
                </a:solidFill>
                <a:latin typeface="Monotype Corsiva" pitchFamily="66" charset="0"/>
              </a:rPr>
              <a:t>цалую</a:t>
            </a:r>
            <a:r>
              <a:rPr lang="ru-RU" sz="2800" b="1" dirty="0">
                <a:solidFill>
                  <a:srgbClr val="49345F"/>
                </a:solidFill>
                <a:latin typeface="Monotype Corsiva" pitchFamily="66" charset="0"/>
              </a:rPr>
              <a:t> тебя заочно в очи...»                                         (26 августа 1833 г., Москва)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7905750" cy="928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46499" y="0"/>
            <a:ext cx="1697501" cy="92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8992" y="0"/>
            <a:ext cx="785818" cy="10372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/>
          <a:srcRect l="13044" r="15217"/>
          <a:stretch>
            <a:fillRect/>
          </a:stretch>
        </p:blipFill>
        <p:spPr bwMode="auto">
          <a:xfrm>
            <a:off x="5000628" y="0"/>
            <a:ext cx="726791" cy="9286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3000364" y="928670"/>
            <a:ext cx="30235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u="sng" dirty="0">
                <a:solidFill>
                  <a:srgbClr val="A082F5">
                    <a:lumMod val="50000"/>
                  </a:srgbClr>
                </a:solidFill>
                <a:latin typeface="Monotype Corsiva" pitchFamily="66" charset="0"/>
              </a:rPr>
              <a:t>Милая жёнка…</a:t>
            </a:r>
          </a:p>
        </p:txBody>
      </p:sp>
    </p:spTree>
    <p:extLst>
      <p:ext uri="{BB962C8B-B14F-4D97-AF65-F5344CB8AC3E}">
        <p14:creationId xmlns:p14="http://schemas.microsoft.com/office/powerpoint/2010/main" val="151868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2844" y="4572008"/>
            <a:ext cx="8858312" cy="206210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</a:t>
            </a:r>
            <a:r>
              <a:rPr lang="ru-RU" sz="3200" b="1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«</a:t>
            </a:r>
            <a:r>
              <a:rPr lang="ru-RU" sz="3200" b="1" dirty="0" smtClean="0">
                <a:solidFill>
                  <a:schemeClr val="tx1">
                    <a:lumMod val="75000"/>
                  </a:schemeClr>
                </a:solidFill>
                <a:latin typeface="Monotype Corsiva" pitchFamily="66" charset="0"/>
                <a:ea typeface="Times New Roman" pitchFamily="18" charset="0"/>
                <a:cs typeface="Arial" pitchFamily="34" charset="0"/>
              </a:rPr>
              <a:t>1 января 1834 г. Третьего дня я пожалован в камер-юнкеры (что довольно неприлично моим летам).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chemeClr val="tx1">
                    <a:lumMod val="75000"/>
                  </a:schemeClr>
                </a:solidFill>
                <a:latin typeface="Monotype Corsiva" pitchFamily="66" charset="0"/>
                <a:ea typeface="Times New Roman" pitchFamily="18" charset="0"/>
                <a:cs typeface="Arial" pitchFamily="34" charset="0"/>
              </a:rPr>
              <a:t>Но двору хотелось, чтобы Наталья Николаевна танцевала в Аничкове...»</a:t>
            </a:r>
            <a:endParaRPr lang="ru-RU" sz="3200" b="1" dirty="0" smtClean="0">
              <a:solidFill>
                <a:schemeClr val="tx1">
                  <a:lumMod val="75000"/>
                </a:schemeClr>
              </a:solidFill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7905750" cy="928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46499" y="0"/>
            <a:ext cx="1697501" cy="92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8992" y="0"/>
            <a:ext cx="785818" cy="10372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/>
          <a:srcRect l="13044" r="15217"/>
          <a:stretch>
            <a:fillRect/>
          </a:stretch>
        </p:blipFill>
        <p:spPr bwMode="auto">
          <a:xfrm>
            <a:off x="5000628" y="0"/>
            <a:ext cx="726791" cy="9286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5500694" y="1000108"/>
            <a:ext cx="2723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u="sng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Камер - юнкер</a:t>
            </a:r>
            <a:endParaRPr lang="ru-RU" sz="3600" b="1" u="sng" dirty="0">
              <a:solidFill>
                <a:schemeClr val="accent3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44" y="1071546"/>
            <a:ext cx="4714908" cy="3382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1357290" y="1000108"/>
            <a:ext cx="2563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Аничков дворец</a:t>
            </a:r>
            <a:endParaRPr lang="ru-RU" sz="2400" b="1" dirty="0">
              <a:solidFill>
                <a:schemeClr val="tx2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72066" y="2285992"/>
            <a:ext cx="3910839" cy="2143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64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3000372"/>
            <a:ext cx="2971735" cy="3643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72264" y="1643050"/>
            <a:ext cx="2406270" cy="3071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"/>
            <a:ext cx="7905750" cy="928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46499" y="0"/>
            <a:ext cx="1697501" cy="92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8992" y="0"/>
            <a:ext cx="785818" cy="10372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/>
          <a:srcRect l="13044" r="15217"/>
          <a:stretch>
            <a:fillRect/>
          </a:stretch>
        </p:blipFill>
        <p:spPr bwMode="auto">
          <a:xfrm>
            <a:off x="5000628" y="0"/>
            <a:ext cx="726791" cy="9286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3357554" y="1964353"/>
            <a:ext cx="3000396" cy="489364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>
                    <a:lumMod val="75000"/>
                  </a:schemeClr>
                </a:solidFill>
                <a:latin typeface="Monotype Corsiva" pitchFamily="66" charset="0"/>
              </a:rPr>
              <a:t>«Пушкина сделали камер-юнкером; это его взбесило, ибо сие звание точно было неприлично для человека 34 лет, и оно тем более его оскорбило, что иные говорили, будто оно было дано, чтоб иметь повод приглашать ко двору его жену…»</a:t>
            </a:r>
          </a:p>
          <a:p>
            <a:pPr algn="ctr"/>
            <a:r>
              <a:rPr lang="ru-RU" sz="2400" b="1" dirty="0" smtClean="0">
                <a:solidFill>
                  <a:schemeClr val="tx1">
                    <a:lumMod val="75000"/>
                  </a:schemeClr>
                </a:solidFill>
                <a:latin typeface="Monotype Corsiva" pitchFamily="66" charset="0"/>
              </a:rPr>
              <a:t>              Н. М. Смирнов</a:t>
            </a:r>
          </a:p>
          <a:p>
            <a:endParaRPr lang="ru-RU" sz="2400" b="1" dirty="0">
              <a:solidFill>
                <a:schemeClr val="tx1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0034" y="928670"/>
            <a:ext cx="79319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u="sng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Повод приглашать ко дворцу Н. Н. Пушкину</a:t>
            </a:r>
            <a:endParaRPr lang="ru-RU" sz="3600" b="1" u="sng" dirty="0">
              <a:solidFill>
                <a:schemeClr val="accent3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29127" y="2902692"/>
            <a:ext cx="3057247" cy="26776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>
                    <a:lumMod val="10000"/>
                  </a:schemeClr>
                </a:solidFill>
                <a:latin typeface="Monotype Corsiva" panose="03010101010201010101" pitchFamily="66" charset="0"/>
              </a:rPr>
              <a:t>Ей было 22 года, </a:t>
            </a:r>
          </a:p>
          <a:p>
            <a:pPr algn="ctr"/>
            <a:r>
              <a:rPr lang="ru-RU" sz="2400" b="1" dirty="0" smtClean="0">
                <a:solidFill>
                  <a:schemeClr val="bg1">
                    <a:lumMod val="10000"/>
                  </a:schemeClr>
                </a:solidFill>
                <a:latin typeface="Monotype Corsiva" panose="03010101010201010101" pitchFamily="66" charset="0"/>
              </a:rPr>
              <a:t>ей</a:t>
            </a:r>
          </a:p>
          <a:p>
            <a:pPr algn="ctr"/>
            <a:r>
              <a:rPr lang="ru-RU" sz="2400" b="1" dirty="0" smtClean="0">
                <a:solidFill>
                  <a:schemeClr val="bg1">
                    <a:lumMod val="10000"/>
                  </a:schemeClr>
                </a:solidFill>
                <a:latin typeface="Monotype Corsiva" panose="03010101010201010101" pitchFamily="66" charset="0"/>
              </a:rPr>
              <a:t>нравилось блистать </a:t>
            </a:r>
          </a:p>
          <a:p>
            <a:pPr algn="ctr"/>
            <a:r>
              <a:rPr lang="ru-RU" sz="2400" b="1" dirty="0" smtClean="0">
                <a:solidFill>
                  <a:schemeClr val="bg1">
                    <a:lumMod val="10000"/>
                  </a:schemeClr>
                </a:solidFill>
                <a:latin typeface="Monotype Corsiva" panose="03010101010201010101" pitchFamily="66" charset="0"/>
              </a:rPr>
              <a:t>на балах, </a:t>
            </a:r>
          </a:p>
          <a:p>
            <a:pPr algn="ctr"/>
            <a:r>
              <a:rPr lang="ru-RU" sz="2400" b="1" dirty="0" smtClean="0">
                <a:solidFill>
                  <a:schemeClr val="bg1">
                    <a:lumMod val="10000"/>
                  </a:schemeClr>
                </a:solidFill>
                <a:latin typeface="Monotype Corsiva" panose="03010101010201010101" pitchFamily="66" charset="0"/>
              </a:rPr>
              <a:t>ей было лестно,</a:t>
            </a:r>
          </a:p>
          <a:p>
            <a:pPr algn="ctr"/>
            <a:r>
              <a:rPr lang="ru-RU" sz="2400" b="1" dirty="0" smtClean="0">
                <a:solidFill>
                  <a:schemeClr val="bg1">
                    <a:lumMod val="10000"/>
                  </a:schemeClr>
                </a:solidFill>
                <a:latin typeface="Monotype Corsiva" panose="03010101010201010101" pitchFamily="66" charset="0"/>
              </a:rPr>
              <a:t>что за ней ухаживал сам</a:t>
            </a:r>
          </a:p>
          <a:p>
            <a:pPr algn="ctr"/>
            <a:r>
              <a:rPr lang="ru-RU" sz="2400" b="1" dirty="0" smtClean="0">
                <a:solidFill>
                  <a:schemeClr val="bg1">
                    <a:lumMod val="10000"/>
                  </a:schemeClr>
                </a:solidFill>
                <a:latin typeface="Monotype Corsiva" panose="03010101010201010101" pitchFamily="66" charset="0"/>
              </a:rPr>
              <a:t>император</a:t>
            </a:r>
            <a:endParaRPr lang="ru-RU" sz="2400" b="1" dirty="0">
              <a:solidFill>
                <a:schemeClr val="bg1">
                  <a:lumMod val="10000"/>
                </a:schemeClr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028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Гончарова"/>
          <p:cNvPicPr>
            <a:picLocks noChangeAspect="1" noChangeArrowheads="1"/>
          </p:cNvPicPr>
          <p:nvPr/>
        </p:nvPicPr>
        <p:blipFill>
          <a:blip r:embed="rId2"/>
          <a:srcRect l="3939" t="2964" r="3500"/>
          <a:stretch>
            <a:fillRect/>
          </a:stretch>
        </p:blipFill>
        <p:spPr bwMode="auto">
          <a:xfrm>
            <a:off x="214282" y="1500174"/>
            <a:ext cx="3357586" cy="4676774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88389" y="2"/>
            <a:ext cx="3555612" cy="107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2786050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/>
          <a:srcRect l="40743" r="25904"/>
          <a:stretch>
            <a:fillRect/>
          </a:stretch>
        </p:blipFill>
        <p:spPr bwMode="auto">
          <a:xfrm>
            <a:off x="2786050" y="0"/>
            <a:ext cx="2786082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8926" y="0"/>
            <a:ext cx="865897" cy="11429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/>
          <a:srcRect l="13044" r="15217"/>
          <a:stretch>
            <a:fillRect/>
          </a:stretch>
        </p:blipFill>
        <p:spPr bwMode="auto">
          <a:xfrm>
            <a:off x="4714876" y="0"/>
            <a:ext cx="857256" cy="10953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4286248" y="1214422"/>
            <a:ext cx="23775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u="sng" dirty="0" smtClean="0">
                <a:solidFill>
                  <a:schemeClr val="tx2"/>
                </a:solidFill>
                <a:latin typeface="Monotype Corsiva" pitchFamily="66" charset="0"/>
              </a:rPr>
              <a:t>Начало беды</a:t>
            </a:r>
            <a:endParaRPr lang="ru-RU" sz="3600" b="1" u="sng" dirty="0">
              <a:solidFill>
                <a:schemeClr val="tx2"/>
              </a:solidFill>
              <a:latin typeface="Monotype Corsiva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857620" y="1928802"/>
            <a:ext cx="4786346" cy="433965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 smtClean="0">
                <a:solidFill>
                  <a:schemeClr val="bg2"/>
                </a:solidFill>
                <a:latin typeface="Monotype Corsiva" pitchFamily="66" charset="0"/>
              </a:rPr>
              <a:t>«Бедная Натали не была ни хитрой, ни тонкой кокеткой; она передавала Пушкину все пошлости, которые ей расточали, и это невыразимо мучило его… Она, увы, никогда не замечала, как страдал ее муж… не поняла, что Пушкин не похож на снисходительных мужей, - он не допускал, чтобы говорили об его жене, хотя бы и невинной…»</a:t>
            </a:r>
          </a:p>
          <a:p>
            <a:pPr algn="ctr">
              <a:spcBef>
                <a:spcPct val="50000"/>
              </a:spcBef>
            </a:pPr>
            <a:r>
              <a:rPr lang="ru-RU" sz="2400" b="1" dirty="0" smtClean="0">
                <a:solidFill>
                  <a:schemeClr val="bg2"/>
                </a:solidFill>
                <a:latin typeface="Monotype Corsiva" pitchFamily="66" charset="0"/>
              </a:rPr>
              <a:t>                                  Е.Н.Мещерская</a:t>
            </a:r>
            <a:endParaRPr lang="ru-RU" sz="2400" dirty="0">
              <a:solidFill>
                <a:schemeClr val="bg2"/>
              </a:solidFill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88388" y="0"/>
            <a:ext cx="3555612" cy="107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0072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 l="6677" r="13204"/>
          <a:stretch>
            <a:fillRect/>
          </a:stretch>
        </p:blipFill>
        <p:spPr bwMode="auto">
          <a:xfrm>
            <a:off x="214282" y="2428868"/>
            <a:ext cx="5143536" cy="353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/>
          <a:srcRect l="15625" r="31919"/>
          <a:stretch>
            <a:fillRect/>
          </a:stretch>
        </p:blipFill>
        <p:spPr bwMode="auto">
          <a:xfrm>
            <a:off x="5572132" y="3143248"/>
            <a:ext cx="3357586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285748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88389" y="2"/>
            <a:ext cx="3555612" cy="107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/>
          <a:srcRect l="41598" r="25904"/>
          <a:stretch>
            <a:fillRect/>
          </a:stretch>
        </p:blipFill>
        <p:spPr bwMode="auto">
          <a:xfrm>
            <a:off x="2857488" y="0"/>
            <a:ext cx="2714644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00364" y="0"/>
            <a:ext cx="865897" cy="11429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/>
          <a:srcRect l="13044" r="15217"/>
          <a:stretch>
            <a:fillRect/>
          </a:stretch>
        </p:blipFill>
        <p:spPr bwMode="auto">
          <a:xfrm>
            <a:off x="4714876" y="0"/>
            <a:ext cx="857256" cy="10953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2500298" y="1142984"/>
            <a:ext cx="36407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u="sng" dirty="0" smtClean="0">
                <a:latin typeface="Monotype Corsiva" pitchFamily="66" charset="0"/>
              </a:rPr>
              <a:t>Был  ли это роман?</a:t>
            </a:r>
            <a:endParaRPr lang="ru-RU" sz="3600" b="1" u="sng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10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 t="13580" b="18518"/>
          <a:stretch>
            <a:fillRect/>
          </a:stretch>
        </p:blipFill>
        <p:spPr bwMode="auto">
          <a:xfrm>
            <a:off x="0" y="1928802"/>
            <a:ext cx="3549040" cy="3929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/>
          <a:srcRect l="4315" t="6329" r="7221" b="10127"/>
          <a:stretch>
            <a:fillRect/>
          </a:stretch>
        </p:blipFill>
        <p:spPr bwMode="auto">
          <a:xfrm>
            <a:off x="2214546" y="2357430"/>
            <a:ext cx="2374772" cy="3822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2786050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88389" y="2"/>
            <a:ext cx="3555612" cy="107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/>
          <a:srcRect l="40743" r="25904"/>
          <a:stretch>
            <a:fillRect/>
          </a:stretch>
        </p:blipFill>
        <p:spPr bwMode="auto">
          <a:xfrm>
            <a:off x="2786050" y="0"/>
            <a:ext cx="2786082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00364" y="0"/>
            <a:ext cx="865897" cy="11429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/>
          <a:srcRect l="13044" r="15217"/>
          <a:stretch>
            <a:fillRect/>
          </a:stretch>
        </p:blipFill>
        <p:spPr bwMode="auto">
          <a:xfrm>
            <a:off x="4714876" y="0"/>
            <a:ext cx="857256" cy="10953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285720" y="6215082"/>
            <a:ext cx="39084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Письма барона </a:t>
            </a:r>
            <a:r>
              <a:rPr lang="ru-RU" sz="2400" b="1" dirty="0" err="1" smtClean="0"/>
              <a:t>Геккерна</a:t>
            </a:r>
            <a:endParaRPr lang="ru-RU" sz="2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499992" y="3000372"/>
            <a:ext cx="4429726" cy="35394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/>
              <a:t> « </a:t>
            </a:r>
            <a:r>
              <a:rPr lang="ru-RU" sz="2800" b="1" dirty="0" smtClean="0">
                <a:solidFill>
                  <a:schemeClr val="bg1">
                    <a:lumMod val="75000"/>
                  </a:schemeClr>
                </a:solidFill>
                <a:latin typeface="Monotype Corsiva" pitchFamily="66" charset="0"/>
              </a:rPr>
              <a:t>Не понимаю, как мог найтись подлец, достаточно злой, чтобы облить грязью прекрасную и добродетельную женщину с целью оскорбить мужа под позорным покрывалом анонима.»</a:t>
            </a:r>
          </a:p>
          <a:p>
            <a:r>
              <a:rPr lang="ru-RU" sz="2800" b="1" dirty="0" smtClean="0">
                <a:solidFill>
                  <a:schemeClr val="bg1">
                    <a:lumMod val="75000"/>
                  </a:schemeClr>
                </a:solidFill>
                <a:latin typeface="Monotype Corsiva" pitchFamily="66" charset="0"/>
              </a:rPr>
              <a:t>                          П. Вяземский</a:t>
            </a:r>
            <a:endParaRPr lang="ru-RU" sz="2800" b="1" dirty="0">
              <a:solidFill>
                <a:schemeClr val="bg1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71670" y="1142984"/>
            <a:ext cx="3895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u="sng" dirty="0" smtClean="0">
                <a:latin typeface="Monotype Corsiva" pitchFamily="66" charset="0"/>
              </a:rPr>
              <a:t>Анонимные пасквили</a:t>
            </a:r>
            <a:endParaRPr lang="ru-RU" sz="3600" b="1" u="sng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79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Возвращение Пушкина с дуэли П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000240"/>
            <a:ext cx="3463919" cy="4598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Text Box 5"/>
          <p:cNvSpPr txBox="1">
            <a:spLocks noChangeArrowheads="1"/>
          </p:cNvSpPr>
          <p:nvPr/>
        </p:nvSpPr>
        <p:spPr bwMode="auto">
          <a:xfrm>
            <a:off x="4786314" y="2428868"/>
            <a:ext cx="3744912" cy="310854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 dirty="0" smtClean="0">
                <a:solidFill>
                  <a:schemeClr val="bg1">
                    <a:lumMod val="75000"/>
                  </a:schemeClr>
                </a:solidFill>
                <a:latin typeface="Monotype Corsiva" pitchFamily="66" charset="0"/>
              </a:rPr>
              <a:t>У </a:t>
            </a:r>
            <a:r>
              <a:rPr lang="ru-RU" sz="2800" b="1" dirty="0">
                <a:solidFill>
                  <a:schemeClr val="bg1">
                    <a:lumMod val="75000"/>
                  </a:schemeClr>
                </a:solidFill>
                <a:latin typeface="Monotype Corsiva" pitchFamily="66" charset="0"/>
              </a:rPr>
              <a:t>подъезда Пушкин попросил </a:t>
            </a:r>
            <a:r>
              <a:rPr lang="ru-RU" sz="2800" b="1" dirty="0" err="1">
                <a:solidFill>
                  <a:schemeClr val="bg1">
                    <a:lumMod val="75000"/>
                  </a:schemeClr>
                </a:solidFill>
                <a:latin typeface="Monotype Corsiva" pitchFamily="66" charset="0"/>
              </a:rPr>
              <a:t>Данзаса</a:t>
            </a:r>
            <a:r>
              <a:rPr lang="ru-RU" sz="2800" b="1" dirty="0">
                <a:solidFill>
                  <a:schemeClr val="bg1">
                    <a:lumMod val="75000"/>
                  </a:schemeClr>
                </a:solidFill>
                <a:latin typeface="Monotype Corsiva" pitchFamily="66" charset="0"/>
              </a:rPr>
              <a:t> послать людей вынести его из кареты и, если Наталия Николаевна дома, предупредить ее, сказав, что рана не опасна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786050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88389" y="2"/>
            <a:ext cx="3555612" cy="107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/>
          <a:srcRect l="40743" r="25904"/>
          <a:stretch>
            <a:fillRect/>
          </a:stretch>
        </p:blipFill>
        <p:spPr bwMode="auto">
          <a:xfrm>
            <a:off x="2786050" y="0"/>
            <a:ext cx="2786082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00364" y="0"/>
            <a:ext cx="865897" cy="11429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/>
          <a:srcRect l="13044" r="15217"/>
          <a:stretch>
            <a:fillRect/>
          </a:stretch>
        </p:blipFill>
        <p:spPr bwMode="auto">
          <a:xfrm>
            <a:off x="4714876" y="0"/>
            <a:ext cx="857256" cy="10953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1714480" y="1142984"/>
            <a:ext cx="55996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u="sng" dirty="0" smtClean="0">
                <a:latin typeface="Monotype Corsiva" pitchFamily="66" charset="0"/>
              </a:rPr>
              <a:t>Только бы не испугать жёнку!</a:t>
            </a:r>
            <a:endParaRPr lang="ru-RU" sz="3600" b="1" u="sng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76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786050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88389" y="2"/>
            <a:ext cx="3555612" cy="107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/>
          <a:srcRect l="40743" r="25904"/>
          <a:stretch>
            <a:fillRect/>
          </a:stretch>
        </p:blipFill>
        <p:spPr bwMode="auto">
          <a:xfrm>
            <a:off x="2786050" y="0"/>
            <a:ext cx="2786082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64" y="0"/>
            <a:ext cx="865897" cy="11429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/>
          <a:srcRect l="13044" r="15217"/>
          <a:stretch>
            <a:fillRect/>
          </a:stretch>
        </p:blipFill>
        <p:spPr bwMode="auto">
          <a:xfrm>
            <a:off x="4714876" y="0"/>
            <a:ext cx="857256" cy="10953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281" y="3373976"/>
            <a:ext cx="4071967" cy="3298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12501" y="3357562"/>
            <a:ext cx="4522002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3000364" y="1142984"/>
            <a:ext cx="21932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u="sng" dirty="0" smtClean="0">
                <a:latin typeface="Monotype Corsiva" pitchFamily="66" charset="0"/>
              </a:rPr>
              <a:t>Наказ жене</a:t>
            </a:r>
            <a:endParaRPr lang="ru-RU" sz="3600" b="1" u="sng" dirty="0">
              <a:latin typeface="Monotype Corsiva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2844" y="2000240"/>
            <a:ext cx="8957901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Monotype Corsiva" pitchFamily="66" charset="0"/>
              </a:rPr>
              <a:t>   </a:t>
            </a:r>
            <a:r>
              <a:rPr lang="ru-RU" sz="2800" b="1" dirty="0" smtClean="0">
                <a:solidFill>
                  <a:schemeClr val="bg1">
                    <a:lumMod val="75000"/>
                  </a:schemeClr>
                </a:solidFill>
                <a:latin typeface="Monotype Corsiva" pitchFamily="66" charset="0"/>
              </a:rPr>
              <a:t>«Носи по мне траур два или три года. Постарайся, чтобы все</a:t>
            </a:r>
          </a:p>
          <a:p>
            <a:r>
              <a:rPr lang="ru-RU" sz="2800" b="1" dirty="0" smtClean="0">
                <a:solidFill>
                  <a:schemeClr val="bg1">
                    <a:lumMod val="75000"/>
                  </a:schemeClr>
                </a:solidFill>
                <a:latin typeface="Monotype Corsiva" pitchFamily="66" charset="0"/>
              </a:rPr>
              <a:t>забыли тебя. Потом опять выходи замуж, но не за пустозвона.»</a:t>
            </a:r>
            <a:endParaRPr lang="ru-RU" sz="2800" b="1" dirty="0">
              <a:solidFill>
                <a:schemeClr val="bg1">
                  <a:lumMod val="75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15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22134" y="0"/>
            <a:ext cx="8156400" cy="156966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800" b="1" dirty="0" smtClean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Картины быта и нравов</a:t>
            </a:r>
          </a:p>
          <a:p>
            <a:pPr algn="ctr">
              <a:defRPr/>
            </a:pPr>
            <a:r>
              <a:rPr lang="ru-RU" sz="4800" b="1" dirty="0" smtClean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Москвы начала </a:t>
            </a:r>
            <a:r>
              <a:rPr lang="en-US" sz="4800" b="1" dirty="0" smtClean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XIX </a:t>
            </a:r>
            <a:r>
              <a:rPr lang="ru-RU" sz="4800" b="1" dirty="0" smtClean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века</a:t>
            </a:r>
            <a:endParaRPr lang="ru-RU" sz="4800" b="1" dirty="0">
              <a:ln w="11430"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" name="Picture 2" descr="http://www.moscowchronology.ru/sites/default/files/resize/images/culture/culture_XIX-500x3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8" y="1594650"/>
            <a:ext cx="5051306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www.moscowchronology.ru/sites/default/files/resize/images/architecture/architecture_XIX-500x37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098169"/>
            <a:ext cx="4762500" cy="359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Русский Быт. - ЯПлакалъ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8" y="3083440"/>
            <a:ext cx="4578610" cy="3605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Русский Быт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759" y="1569660"/>
            <a:ext cx="4835709" cy="380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www.moscowchronology.ru/sites/default/files/resize/images/culture/culture_XIX_2-500x34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09" y="1613555"/>
            <a:ext cx="7271546" cy="5075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3307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67217" y="2132856"/>
            <a:ext cx="7594130" cy="2585323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 </a:t>
            </a:r>
            <a:r>
              <a:rPr lang="ru-RU" sz="5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Изучение биографии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5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Ф. И. Тютчева</a:t>
            </a:r>
            <a:endParaRPr lang="ru-RU" sz="5400" b="1" dirty="0" smtClean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5400" b="1" dirty="0" smtClean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3131840" y="6165304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err="1" smtClean="0">
                <a:solidFill>
                  <a:prstClr val="black">
                    <a:tint val="75000"/>
                  </a:prstClr>
                </a:solidFill>
              </a:rPr>
              <a:t>Мыцова</a:t>
            </a:r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 Л. А. МАОУ СОШ 28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44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WordArt 5"/>
          <p:cNvSpPr>
            <a:spLocks noChangeArrowheads="1" noChangeShapeType="1" noTextEdit="1"/>
          </p:cNvSpPr>
          <p:nvPr/>
        </p:nvSpPr>
        <p:spPr bwMode="auto">
          <a:xfrm>
            <a:off x="684213" y="4763"/>
            <a:ext cx="7920037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prstClr val="white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"О, как убийственно мы любим..."</a:t>
            </a:r>
          </a:p>
        </p:txBody>
      </p:sp>
      <p:sp>
        <p:nvSpPr>
          <p:cNvPr id="46083" name="WordArt 6"/>
          <p:cNvSpPr>
            <a:spLocks noChangeArrowheads="1" noChangeShapeType="1" noTextEdit="1"/>
          </p:cNvSpPr>
          <p:nvPr/>
        </p:nvSpPr>
        <p:spPr bwMode="auto">
          <a:xfrm>
            <a:off x="468313" y="620713"/>
            <a:ext cx="8353425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prstClr val="white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Любовная лирика Ф.И.Тютчева</a:t>
            </a:r>
          </a:p>
        </p:txBody>
      </p:sp>
      <p:pic>
        <p:nvPicPr>
          <p:cNvPr id="46084" name="Picture 7" descr="Тютче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7338"/>
            <a:ext cx="3392488" cy="422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8"/>
          <p:cNvSpPr txBox="1">
            <a:spLocks noChangeArrowheads="1"/>
          </p:cNvSpPr>
          <p:nvPr/>
        </p:nvSpPr>
        <p:spPr bwMode="auto">
          <a:xfrm>
            <a:off x="3354388" y="1557338"/>
            <a:ext cx="5795962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9759A4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7D4989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9759A4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9759A4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9759A4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9759A4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9759A4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9759A4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800" b="1" i="1">
                <a:solidFill>
                  <a:prstClr val="black"/>
                </a:solidFill>
                <a:latin typeface="Arial" charset="0"/>
              </a:rPr>
              <a:t>Безумная душа поэта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800" b="1" i="1">
                <a:solidFill>
                  <a:prstClr val="black"/>
                </a:solidFill>
                <a:latin typeface="Arial" charset="0"/>
              </a:rPr>
              <a:t>Ещё любить осуждена…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800" b="1" i="1">
                <a:solidFill>
                  <a:prstClr val="black"/>
                </a:solidFill>
                <a:latin typeface="Arial" charset="0"/>
              </a:rPr>
              <a:t>		             А. С. Пушкин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800" b="1" i="1">
              <a:solidFill>
                <a:prstClr val="black"/>
              </a:solidFill>
              <a:latin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800" b="1" i="1">
                <a:solidFill>
                  <a:prstClr val="black"/>
                </a:solidFill>
                <a:latin typeface="Arial" charset="0"/>
              </a:rPr>
              <a:t>Жизни блаженство в одной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800" b="1" i="1">
                <a:solidFill>
                  <a:prstClr val="black"/>
                </a:solidFill>
                <a:latin typeface="Arial" charset="0"/>
              </a:rPr>
              <a:t>                             лишь любви…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800" b="1" i="1">
                <a:solidFill>
                  <a:prstClr val="black"/>
                </a:solidFill>
                <a:latin typeface="Arial" charset="0"/>
              </a:rPr>
              <a:t>	                     Ф. И. Тютчев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800" b="1" i="1">
              <a:solidFill>
                <a:prstClr val="white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37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1"/>
          <p:cNvSpPr txBox="1">
            <a:spLocks noChangeArrowheads="1"/>
          </p:cNvSpPr>
          <p:nvPr/>
        </p:nvSpPr>
        <p:spPr bwMode="auto">
          <a:xfrm>
            <a:off x="1187450" y="836613"/>
            <a:ext cx="6899275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9759A4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7D4989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9759A4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9759A4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9759A4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9759A4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9759A4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9759A4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b="1">
                <a:solidFill>
                  <a:schemeClr val="bg1"/>
                </a:solidFill>
                <a:latin typeface="Arial" charset="0"/>
              </a:rPr>
              <a:t>Любовь, любовь – гласит преданье –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b="1">
                <a:solidFill>
                  <a:schemeClr val="bg1"/>
                </a:solidFill>
                <a:latin typeface="Arial" charset="0"/>
              </a:rPr>
              <a:t>Союз души с душой родной –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b="1">
                <a:solidFill>
                  <a:schemeClr val="bg1"/>
                </a:solidFill>
                <a:latin typeface="Arial" charset="0"/>
              </a:rPr>
              <a:t>Их съединенье, сочетанье,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b="1">
                <a:solidFill>
                  <a:schemeClr val="bg1"/>
                </a:solidFill>
                <a:latin typeface="Arial" charset="0"/>
              </a:rPr>
              <a:t>И роковое</a:t>
            </a:r>
            <a:r>
              <a:rPr lang="ru-RU" altLang="ru-RU" sz="2800" b="1">
                <a:latin typeface="Arial" charset="0"/>
              </a:rPr>
              <a:t> </a:t>
            </a:r>
            <a:r>
              <a:rPr lang="ru-RU" altLang="ru-RU" sz="2800" b="1">
                <a:solidFill>
                  <a:schemeClr val="bg1"/>
                </a:solidFill>
                <a:latin typeface="Arial" charset="0"/>
              </a:rPr>
              <a:t>их слиянье,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b="1">
                <a:solidFill>
                  <a:schemeClr val="bg1"/>
                </a:solidFill>
                <a:latin typeface="Arial" charset="0"/>
              </a:rPr>
              <a:t>И … поединок роковой…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2800" b="1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b="1">
                <a:solidFill>
                  <a:schemeClr val="bg1"/>
                </a:solidFill>
                <a:latin typeface="Arial" charset="0"/>
              </a:rPr>
              <a:t>И чем одно из них нежнее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b="1">
                <a:solidFill>
                  <a:schemeClr val="bg1"/>
                </a:solidFill>
                <a:latin typeface="Arial" charset="0"/>
              </a:rPr>
              <a:t>В борьбе неравной двух сердец,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b="1">
                <a:solidFill>
                  <a:schemeClr val="bg1"/>
                </a:solidFill>
                <a:latin typeface="Arial" charset="0"/>
              </a:rPr>
              <a:t>Тем неизбежней и вернее,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b="1">
                <a:solidFill>
                  <a:schemeClr val="bg1"/>
                </a:solidFill>
                <a:latin typeface="Arial" charset="0"/>
              </a:rPr>
              <a:t>Любя, страдая, грустно млея,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b="1">
                <a:solidFill>
                  <a:schemeClr val="bg1"/>
                </a:solidFill>
                <a:latin typeface="Arial" charset="0"/>
              </a:rPr>
              <a:t>Оно изноет  наконец.</a:t>
            </a:r>
          </a:p>
        </p:txBody>
      </p:sp>
    </p:spTree>
    <p:extLst>
      <p:ext uri="{BB962C8B-B14F-4D97-AF65-F5344CB8AC3E}">
        <p14:creationId xmlns:p14="http://schemas.microsoft.com/office/powerpoint/2010/main" val="287760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1"/>
          <p:cNvSpPr txBox="1">
            <a:spLocks noChangeArrowheads="1"/>
          </p:cNvSpPr>
          <p:nvPr/>
        </p:nvSpPr>
        <p:spPr bwMode="auto">
          <a:xfrm>
            <a:off x="539750" y="620713"/>
            <a:ext cx="8259763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9759A4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7D4989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9759A4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9759A4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9759A4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9759A4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9759A4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9759A4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Первой биографической чертой в жизни Тютчева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очень характерной, сразу бросающейся в глаза,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представляется невозможность составить его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полную, подробную биографию.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				И. С. Аксаков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28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39" name="TextBox 2"/>
          <p:cNvSpPr txBox="1">
            <a:spLocks noChangeArrowheads="1"/>
          </p:cNvSpPr>
          <p:nvPr/>
        </p:nvSpPr>
        <p:spPr bwMode="auto">
          <a:xfrm>
            <a:off x="852488" y="3573463"/>
            <a:ext cx="7634287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9759A4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7D4989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9759A4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9759A4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9759A4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9759A4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9759A4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9759A4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Жизнь Ф. И. Тютчева – личная, идейная,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философская, гражданская – была в стихах…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А. В. Чичерин</a:t>
            </a:r>
          </a:p>
        </p:txBody>
      </p:sp>
    </p:spTree>
    <p:extLst>
      <p:ext uri="{BB962C8B-B14F-4D97-AF65-F5344CB8AC3E}">
        <p14:creationId xmlns:p14="http://schemas.microsoft.com/office/powerpoint/2010/main" val="359807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 descr="Амалия крюденер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1736725"/>
            <a:ext cx="3389313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WordArt 5"/>
          <p:cNvSpPr>
            <a:spLocks noChangeArrowheads="1" noChangeShapeType="1" noTextEdit="1"/>
          </p:cNvSpPr>
          <p:nvPr/>
        </p:nvSpPr>
        <p:spPr bwMode="auto">
          <a:xfrm>
            <a:off x="-14288" y="6021388"/>
            <a:ext cx="4621213" cy="5238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kern="10">
                <a:solidFill>
                  <a:prstClr val="black"/>
                </a:solidFill>
                <a:latin typeface="Times New Roman"/>
                <a:cs typeface="Times New Roman"/>
              </a:rPr>
              <a:t>Амалия  фон Лерхенфельд (Крюденер)</a:t>
            </a:r>
          </a:p>
        </p:txBody>
      </p:sp>
      <p:sp>
        <p:nvSpPr>
          <p:cNvPr id="49156" name="WordArt 6"/>
          <p:cNvSpPr>
            <a:spLocks noChangeArrowheads="1" noChangeShapeType="1" noTextEdit="1"/>
          </p:cNvSpPr>
          <p:nvPr/>
        </p:nvSpPr>
        <p:spPr bwMode="auto">
          <a:xfrm>
            <a:off x="755650" y="260350"/>
            <a:ext cx="7848600" cy="8588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prstClr val="white"/>
                </a:solidFill>
                <a:latin typeface="Arial"/>
                <a:cs typeface="Arial"/>
              </a:rPr>
              <a:t>"Я помню время золотое..." (1836г.)</a:t>
            </a:r>
          </a:p>
        </p:txBody>
      </p:sp>
      <p:sp>
        <p:nvSpPr>
          <p:cNvPr id="49157" name="Text Box 8"/>
          <p:cNvSpPr txBox="1">
            <a:spLocks noChangeArrowheads="1"/>
          </p:cNvSpPr>
          <p:nvPr/>
        </p:nvSpPr>
        <p:spPr bwMode="auto">
          <a:xfrm>
            <a:off x="4264025" y="2008188"/>
            <a:ext cx="31877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9759A4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7D4989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9759A4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9759A4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9759A4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9759A4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9759A4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9759A4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49158" name="Text Box 9"/>
          <p:cNvSpPr txBox="1">
            <a:spLocks noChangeArrowheads="1"/>
          </p:cNvSpPr>
          <p:nvPr/>
        </p:nvSpPr>
        <p:spPr bwMode="auto">
          <a:xfrm>
            <a:off x="3214688" y="2027238"/>
            <a:ext cx="5757862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9759A4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7D4989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9759A4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9759A4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9759A4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9759A4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9759A4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9759A4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</a:pPr>
            <a:r>
              <a:rPr lang="ru-RU" altLang="ru-RU" sz="2400" b="1">
                <a:solidFill>
                  <a:prstClr val="black"/>
                </a:solidFill>
                <a:latin typeface="Arial" charset="0"/>
              </a:rPr>
              <a:t>«Я имею основания предполагать,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</a:pPr>
            <a:r>
              <a:rPr lang="ru-RU" altLang="ru-RU" sz="2400" b="1">
                <a:solidFill>
                  <a:prstClr val="black"/>
                </a:solidFill>
                <a:latin typeface="Arial" charset="0"/>
              </a:rPr>
              <a:t>что она не так счастлива в своём блестящем положении, как бы я того для неё желал. Милая,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</a:pPr>
            <a:r>
              <a:rPr lang="ru-RU" altLang="ru-RU" sz="2400" b="1">
                <a:solidFill>
                  <a:prstClr val="black"/>
                </a:solidFill>
                <a:latin typeface="Arial" charset="0"/>
              </a:rPr>
              <a:t>прелестная женщина, но какая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</a:pPr>
            <a:r>
              <a:rPr lang="ru-RU" altLang="ru-RU" sz="2400" b="1">
                <a:solidFill>
                  <a:prstClr val="black"/>
                </a:solidFill>
                <a:latin typeface="Arial" charset="0"/>
              </a:rPr>
              <a:t>несчастливая! Она никогда не будет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</a:pPr>
            <a:r>
              <a:rPr lang="ru-RU" altLang="ru-RU" sz="2400" b="1">
                <a:solidFill>
                  <a:prstClr val="black"/>
                </a:solidFill>
                <a:latin typeface="Arial" charset="0"/>
              </a:rPr>
              <a:t>так счастлива, как она того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</a:pPr>
            <a:r>
              <a:rPr lang="ru-RU" altLang="ru-RU" sz="2400" b="1">
                <a:solidFill>
                  <a:prstClr val="black"/>
                </a:solidFill>
                <a:latin typeface="Arial" charset="0"/>
              </a:rPr>
              <a:t>заслуживает…»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</a:pPr>
            <a:r>
              <a:rPr lang="ru-RU" altLang="ru-RU" sz="2400" b="1">
                <a:solidFill>
                  <a:prstClr val="black"/>
                </a:solidFill>
                <a:latin typeface="Arial" charset="0"/>
              </a:rPr>
              <a:t>		Из письма Тютчева </a:t>
            </a:r>
          </a:p>
        </p:txBody>
      </p:sp>
    </p:spTree>
    <p:extLst>
      <p:ext uri="{BB962C8B-B14F-4D97-AF65-F5344CB8AC3E}">
        <p14:creationId xmlns:p14="http://schemas.microsoft.com/office/powerpoint/2010/main" val="386186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элеонор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2"/>
          <a:stretch>
            <a:fillRect/>
          </a:stretch>
        </p:blipFill>
        <p:spPr bwMode="auto">
          <a:xfrm>
            <a:off x="58738" y="1168400"/>
            <a:ext cx="3908425" cy="473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WordArt 5"/>
          <p:cNvSpPr>
            <a:spLocks noChangeArrowheads="1" noChangeShapeType="1" noTextEdit="1"/>
          </p:cNvSpPr>
          <p:nvPr/>
        </p:nvSpPr>
        <p:spPr bwMode="auto">
          <a:xfrm>
            <a:off x="73257" y="188913"/>
            <a:ext cx="8929687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prstClr val="white"/>
                </a:solidFill>
                <a:latin typeface="Arial"/>
                <a:cs typeface="Arial"/>
              </a:rPr>
              <a:t>"Ещё томлюсь тоской желаний" (1848г.</a:t>
            </a:r>
            <a:r>
              <a:rPr lang="ru-RU" sz="3600" b="1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prstClr val="white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)</a:t>
            </a:r>
          </a:p>
        </p:txBody>
      </p:sp>
      <p:sp>
        <p:nvSpPr>
          <p:cNvPr id="52228" name="WordArt 6"/>
          <p:cNvSpPr>
            <a:spLocks noChangeArrowheads="1" noChangeShapeType="1" noTextEdit="1"/>
          </p:cNvSpPr>
          <p:nvPr/>
        </p:nvSpPr>
        <p:spPr bwMode="auto">
          <a:xfrm>
            <a:off x="-30163" y="6176963"/>
            <a:ext cx="4818063" cy="5238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kern="10">
                <a:solidFill>
                  <a:prstClr val="black"/>
                </a:solidFill>
                <a:latin typeface="Times New Roman"/>
                <a:cs typeface="Times New Roman"/>
              </a:rPr>
              <a:t>Эмилия Элеонора Петерсон</a:t>
            </a:r>
          </a:p>
        </p:txBody>
      </p:sp>
      <p:sp>
        <p:nvSpPr>
          <p:cNvPr id="49157" name="Text Box 8"/>
          <p:cNvSpPr txBox="1">
            <a:spLocks noChangeArrowheads="1"/>
          </p:cNvSpPr>
          <p:nvPr/>
        </p:nvSpPr>
        <p:spPr bwMode="auto">
          <a:xfrm>
            <a:off x="3995738" y="1497013"/>
            <a:ext cx="5148262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9759A4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7D4989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9759A4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9759A4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9759A4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9759A4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9759A4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9759A4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342900" indent="-342900"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ru-RU" altLang="ru-RU" sz="2400" b="1" dirty="0" smtClean="0">
                <a:solidFill>
                  <a:prstClr val="black"/>
                </a:solidFill>
                <a:latin typeface="Arial" charset="0"/>
              </a:rPr>
              <a:t>Каким настроением проникнуто стихотворение?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ru-RU" altLang="ru-RU" sz="2400" b="1" dirty="0" smtClean="0">
              <a:solidFill>
                <a:prstClr val="black"/>
              </a:solidFill>
              <a:latin typeface="Arial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lang="ru-RU" altLang="ru-RU" sz="2400" b="1" dirty="0" smtClean="0">
                <a:solidFill>
                  <a:prstClr val="black"/>
                </a:solidFill>
                <a:latin typeface="Arial" charset="0"/>
              </a:rPr>
              <a:t> Каковы ключевые образы в этом стихотворении?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lang="ru-RU" altLang="ru-RU" sz="2400" b="1" dirty="0" smtClean="0">
              <a:solidFill>
                <a:prstClr val="black"/>
              </a:solidFill>
              <a:latin typeface="Arial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lang="ru-RU" altLang="ru-RU" sz="2400" b="1" dirty="0" smtClean="0">
                <a:solidFill>
                  <a:prstClr val="black"/>
                </a:solidFill>
                <a:latin typeface="Arial" charset="0"/>
              </a:rPr>
              <a:t> При помощи каких средств выразительности передаётся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defRPr/>
            </a:pPr>
            <a:r>
              <a:rPr lang="ru-RU" altLang="ru-RU" sz="2400" b="1" dirty="0" smtClean="0">
                <a:solidFill>
                  <a:prstClr val="black"/>
                </a:solidFill>
                <a:latin typeface="Arial" charset="0"/>
              </a:rPr>
              <a:t>      невосполнимость и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defRPr/>
            </a:pPr>
            <a:r>
              <a:rPr lang="ru-RU" altLang="ru-RU" sz="2400" b="1" dirty="0" smtClean="0">
                <a:solidFill>
                  <a:prstClr val="black"/>
                </a:solidFill>
                <a:latin typeface="Arial" charset="0"/>
              </a:rPr>
              <a:t>   невозвратимость утраты?</a:t>
            </a:r>
          </a:p>
        </p:txBody>
      </p:sp>
      <p:pic>
        <p:nvPicPr>
          <p:cNvPr id="43017" name="Picture 7" descr="lit03-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3463"/>
            <a:ext cx="3967163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4420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lit03-12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1268413"/>
            <a:ext cx="3311525" cy="439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WordArt 6"/>
          <p:cNvSpPr>
            <a:spLocks noChangeArrowheads="1" noChangeShapeType="1" noTextEdit="1"/>
          </p:cNvSpPr>
          <p:nvPr/>
        </p:nvSpPr>
        <p:spPr bwMode="auto">
          <a:xfrm>
            <a:off x="-38100" y="5949950"/>
            <a:ext cx="4243388" cy="5238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solidFill>
                  <a:schemeClr val="bg1"/>
                </a:solidFill>
                <a:latin typeface="Times New Roman"/>
                <a:cs typeface="Times New Roman"/>
              </a:rPr>
              <a:t>Эрнестина Дёрнберг</a:t>
            </a:r>
          </a:p>
        </p:txBody>
      </p:sp>
      <p:sp>
        <p:nvSpPr>
          <p:cNvPr id="53252" name="WordArt 5"/>
          <p:cNvSpPr>
            <a:spLocks noChangeArrowheads="1" noChangeShapeType="1" noTextEdit="1"/>
          </p:cNvSpPr>
          <p:nvPr/>
        </p:nvSpPr>
        <p:spPr bwMode="auto">
          <a:xfrm>
            <a:off x="73025" y="188913"/>
            <a:ext cx="8929688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«Не знаю ли, коснётся благодать…» (1851г.)</a:t>
            </a:r>
          </a:p>
        </p:txBody>
      </p:sp>
      <p:sp>
        <p:nvSpPr>
          <p:cNvPr id="53253" name="TextBox 2"/>
          <p:cNvSpPr txBox="1">
            <a:spLocks noChangeArrowheads="1"/>
          </p:cNvSpPr>
          <p:nvPr/>
        </p:nvSpPr>
        <p:spPr bwMode="auto">
          <a:xfrm>
            <a:off x="3097213" y="850900"/>
            <a:ext cx="603091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9759A4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7D4989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9759A4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9759A4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9759A4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9759A4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9759A4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9759A4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>
                <a:solidFill>
                  <a:schemeClr val="bg1"/>
                </a:solidFill>
                <a:latin typeface="Arial" charset="0"/>
              </a:rPr>
              <a:t>«Для вас, чтобы прочесть наедине…»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>
                <a:solidFill>
                  <a:schemeClr val="bg1"/>
                </a:solidFill>
                <a:latin typeface="Arial" charset="0"/>
              </a:rPr>
              <a:t>                   Приписка к стихотворению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708400" y="2205038"/>
            <a:ext cx="5148263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9759A4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7D4989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9759A4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9759A4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9759A4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9759A4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9759A4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9759A4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 typeface="Wingdings 2" pitchFamily="18" charset="2"/>
              <a:buNone/>
            </a:pPr>
            <a:r>
              <a:rPr lang="ru-RU" altLang="ru-RU" sz="2400" b="1">
                <a:solidFill>
                  <a:schemeClr val="bg1"/>
                </a:solidFill>
                <a:latin typeface="Arial" charset="0"/>
              </a:rPr>
              <a:t>Всё отнял у меня казнящий Бог: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 typeface="Wingdings 2" pitchFamily="18" charset="2"/>
              <a:buNone/>
            </a:pPr>
            <a:r>
              <a:rPr lang="ru-RU" altLang="ru-RU" sz="2400" b="1">
                <a:solidFill>
                  <a:schemeClr val="bg1"/>
                </a:solidFill>
                <a:latin typeface="Arial" charset="0"/>
              </a:rPr>
              <a:t>Здоровье, силу воли, воздух, сон,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 typeface="Wingdings 2" pitchFamily="18" charset="2"/>
              <a:buNone/>
            </a:pPr>
            <a:r>
              <a:rPr lang="ru-RU" altLang="ru-RU" sz="2400" b="1">
                <a:solidFill>
                  <a:schemeClr val="bg1"/>
                </a:solidFill>
                <a:latin typeface="Arial" charset="0"/>
              </a:rPr>
              <a:t>Одну тебя при мне оставил Он,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 typeface="Wingdings 2" pitchFamily="18" charset="2"/>
              <a:buNone/>
            </a:pPr>
            <a:r>
              <a:rPr lang="ru-RU" altLang="ru-RU" sz="2400" b="1">
                <a:solidFill>
                  <a:schemeClr val="bg1"/>
                </a:solidFill>
                <a:latin typeface="Arial" charset="0"/>
              </a:rPr>
              <a:t>Чтоб я ему ещё молиться мог.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 typeface="Wingdings 2" pitchFamily="18" charset="2"/>
              <a:buNone/>
            </a:pPr>
            <a:r>
              <a:rPr lang="ru-RU" altLang="ru-RU" sz="2400" b="1">
                <a:solidFill>
                  <a:schemeClr val="bg1"/>
                </a:solidFill>
                <a:latin typeface="Arial" charset="0"/>
              </a:rPr>
              <a:t>                                           1873 г.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684588" y="5068888"/>
            <a:ext cx="51943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9759A4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7D4989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9759A4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9759A4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9759A4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9759A4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9759A4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9759A4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>
                <a:solidFill>
                  <a:schemeClr val="bg1"/>
                </a:solidFill>
                <a:latin typeface="Arial" charset="0"/>
              </a:rPr>
              <a:t>«Его скорбь для меня священна,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>
                <a:solidFill>
                  <a:schemeClr val="bg1"/>
                </a:solidFill>
                <a:latin typeface="Arial" charset="0"/>
              </a:rPr>
              <a:t>какова бы ни была её причина.»</a:t>
            </a:r>
          </a:p>
        </p:txBody>
      </p:sp>
    </p:spTree>
    <p:extLst>
      <p:ext uri="{BB962C8B-B14F-4D97-AF65-F5344CB8AC3E}">
        <p14:creationId xmlns:p14="http://schemas.microsoft.com/office/powerpoint/2010/main" val="342733813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денисьева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7338"/>
            <a:ext cx="3333750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WordArt 6"/>
          <p:cNvSpPr>
            <a:spLocks noChangeArrowheads="1" noChangeShapeType="1" noTextEdit="1"/>
          </p:cNvSpPr>
          <p:nvPr/>
        </p:nvSpPr>
        <p:spPr bwMode="auto">
          <a:xfrm>
            <a:off x="142875" y="5995988"/>
            <a:ext cx="4573588" cy="5238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solidFill>
                  <a:schemeClr val="bg1"/>
                </a:solidFill>
                <a:latin typeface="Times New Roman"/>
                <a:cs typeface="Times New Roman"/>
              </a:rPr>
              <a:t>Елена Александровна Денисьева</a:t>
            </a:r>
          </a:p>
        </p:txBody>
      </p:sp>
      <p:sp>
        <p:nvSpPr>
          <p:cNvPr id="54276" name="WordArt 7"/>
          <p:cNvSpPr>
            <a:spLocks noChangeArrowheads="1" noChangeShapeType="1" noTextEdit="1"/>
          </p:cNvSpPr>
          <p:nvPr/>
        </p:nvSpPr>
        <p:spPr bwMode="auto">
          <a:xfrm>
            <a:off x="1666875" y="115888"/>
            <a:ext cx="5678488" cy="6683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latin typeface="Arial"/>
                <a:cs typeface="Arial"/>
              </a:rPr>
              <a:t>"Денисьевский" цикл</a:t>
            </a:r>
          </a:p>
        </p:txBody>
      </p:sp>
      <p:sp>
        <p:nvSpPr>
          <p:cNvPr id="54277" name="WordArt 8"/>
          <p:cNvSpPr>
            <a:spLocks noChangeArrowheads="1" noChangeShapeType="1" noTextEdit="1"/>
          </p:cNvSpPr>
          <p:nvPr/>
        </p:nvSpPr>
        <p:spPr bwMode="auto">
          <a:xfrm>
            <a:off x="323850" y="1125538"/>
            <a:ext cx="8562975" cy="5238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Чувство последней, прощальной любви</a:t>
            </a:r>
          </a:p>
        </p:txBody>
      </p:sp>
      <p:sp>
        <p:nvSpPr>
          <p:cNvPr id="54278" name="WordArt 13"/>
          <p:cNvSpPr>
            <a:spLocks noChangeArrowheads="1" noChangeShapeType="1" noTextEdit="1"/>
          </p:cNvSpPr>
          <p:nvPr/>
        </p:nvSpPr>
        <p:spPr bwMode="auto">
          <a:xfrm>
            <a:off x="2628900" y="1916113"/>
            <a:ext cx="6515100" cy="5238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atin typeface="Times New Roman"/>
                <a:cs typeface="Times New Roman"/>
              </a:rPr>
              <a:t>"Не раз ты слышала признанье..."</a:t>
            </a:r>
          </a:p>
        </p:txBody>
      </p:sp>
      <p:sp>
        <p:nvSpPr>
          <p:cNvPr id="54279" name="WordArt 14"/>
          <p:cNvSpPr>
            <a:spLocks noChangeArrowheads="1" noChangeShapeType="1" noTextEdit="1"/>
          </p:cNvSpPr>
          <p:nvPr/>
        </p:nvSpPr>
        <p:spPr bwMode="auto">
          <a:xfrm>
            <a:off x="3563938" y="2852738"/>
            <a:ext cx="3781425" cy="5238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atin typeface="Times New Roman"/>
                <a:cs typeface="Times New Roman"/>
              </a:rPr>
              <a:t>"Предопределение"</a:t>
            </a:r>
          </a:p>
        </p:txBody>
      </p:sp>
      <p:sp>
        <p:nvSpPr>
          <p:cNvPr id="54280" name="WordArt 15"/>
          <p:cNvSpPr>
            <a:spLocks noChangeArrowheads="1" noChangeShapeType="1" noTextEdit="1"/>
          </p:cNvSpPr>
          <p:nvPr/>
        </p:nvSpPr>
        <p:spPr bwMode="auto">
          <a:xfrm>
            <a:off x="3492500" y="3644900"/>
            <a:ext cx="3981450" cy="5238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atin typeface="Times New Roman"/>
                <a:cs typeface="Times New Roman"/>
              </a:rPr>
              <a:t>"Последняя любовь"</a:t>
            </a:r>
          </a:p>
        </p:txBody>
      </p:sp>
      <p:sp>
        <p:nvSpPr>
          <p:cNvPr id="54281" name="WordArt 16"/>
          <p:cNvSpPr>
            <a:spLocks noChangeArrowheads="1" noChangeShapeType="1" noTextEdit="1"/>
          </p:cNvSpPr>
          <p:nvPr/>
        </p:nvSpPr>
        <p:spPr bwMode="auto">
          <a:xfrm>
            <a:off x="2781300" y="4508500"/>
            <a:ext cx="6210300" cy="83978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atin typeface="Times New Roman"/>
                <a:cs typeface="Times New Roman"/>
              </a:rPr>
              <a:t>"Есть и в моём страдальческом </a:t>
            </a:r>
          </a:p>
          <a:p>
            <a:pPr algn="ctr"/>
            <a:r>
              <a:rPr lang="ru-RU" sz="3600" b="1" kern="10">
                <a:latin typeface="Times New Roman"/>
                <a:cs typeface="Times New Roman"/>
              </a:rPr>
              <a:t>застое..."</a:t>
            </a:r>
          </a:p>
        </p:txBody>
      </p:sp>
      <p:pic>
        <p:nvPicPr>
          <p:cNvPr id="10" name="posledniajalubov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563" y="62150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9867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3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1"/>
          <p:cNvSpPr txBox="1">
            <a:spLocks noChangeArrowheads="1"/>
          </p:cNvSpPr>
          <p:nvPr/>
        </p:nvSpPr>
        <p:spPr bwMode="auto">
          <a:xfrm>
            <a:off x="1187450" y="1341438"/>
            <a:ext cx="6959600" cy="507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9759A4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7D4989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9759A4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9759A4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9759A4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9759A4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9759A4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9759A4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36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Река времён в своём стремленье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36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Уносит все дела людей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36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 топит в пропасти забвенья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36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Народы, царства  и царей.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36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 если что и остаётся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36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Чрез звуки лиры и трубы,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36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То вечности жерлом пожрётся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36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 общей не уйдёт судьбы.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36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1816 г.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640013" y="355600"/>
            <a:ext cx="35829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9759A4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7D4989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9759A4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9759A4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9759A4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9759A4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9759A4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9759A4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40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Г. Р. Державин</a:t>
            </a:r>
          </a:p>
        </p:txBody>
      </p:sp>
    </p:spTree>
    <p:extLst>
      <p:ext uri="{BB962C8B-B14F-4D97-AF65-F5344CB8AC3E}">
        <p14:creationId xmlns:p14="http://schemas.microsoft.com/office/powerpoint/2010/main" val="1197073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1"/>
          <p:cNvSpPr txBox="1">
            <a:spLocks noChangeArrowheads="1"/>
          </p:cNvSpPr>
          <p:nvPr/>
        </p:nvSpPr>
        <p:spPr bwMode="auto">
          <a:xfrm>
            <a:off x="900113" y="620713"/>
            <a:ext cx="8042275" cy="612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9759A4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7D4989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9759A4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9759A4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9759A4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9759A4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9759A4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9759A4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800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…О Время! Вечности подвижное зерцало! –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Всё рушится, падёт под дланию твоей!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Сокрыт предел твой и начало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От слабых смертного очей!..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Века рождаются и исчезают снова,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Одно столетие стирается другим;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Что может избежать от гнева Крона злого?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Что может устоять пред грозным богом сим?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Пустынный ветр свистит в руинах Вавилона!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Стадятся звери там, где процветал Мемфис!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 вкруг развалин Илиона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Колючи терни обвились!..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На новый 1816 год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640013" y="355600"/>
            <a:ext cx="32845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9759A4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7D4989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9759A4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9759A4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9759A4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9759A4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9759A4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9759A4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40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Ф. И. Тютчев</a:t>
            </a:r>
          </a:p>
        </p:txBody>
      </p:sp>
    </p:spTree>
    <p:extLst>
      <p:ext uri="{BB962C8B-B14F-4D97-AF65-F5344CB8AC3E}">
        <p14:creationId xmlns:p14="http://schemas.microsoft.com/office/powerpoint/2010/main" val="2382493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5813"/>
            <a:ext cx="9144000" cy="610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4959" y="0"/>
            <a:ext cx="9054082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5400" b="1" dirty="0">
                <a:ln w="11430">
                  <a:solidFill>
                    <a:srgbClr val="C0000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1795 (1790) год. Москва</a:t>
            </a:r>
          </a:p>
        </p:txBody>
      </p:sp>
    </p:spTree>
    <p:extLst>
      <p:ext uri="{BB962C8B-B14F-4D97-AF65-F5344CB8AC3E}">
        <p14:creationId xmlns:p14="http://schemas.microsoft.com/office/powerpoint/2010/main" val="3192238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WordArt 4"/>
          <p:cNvSpPr>
            <a:spLocks noChangeArrowheads="1" noChangeShapeType="1" noTextEdit="1"/>
          </p:cNvSpPr>
          <p:nvPr/>
        </p:nvSpPr>
        <p:spPr bwMode="auto">
          <a:xfrm>
            <a:off x="107950" y="476250"/>
            <a:ext cx="8829675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Тайна Фёдора Ивановича Тютчева</a:t>
            </a:r>
          </a:p>
        </p:txBody>
      </p:sp>
      <p:sp>
        <p:nvSpPr>
          <p:cNvPr id="10243" name="WordArt 5"/>
          <p:cNvSpPr>
            <a:spLocks noChangeArrowheads="1" noChangeShapeType="1" noTextEdit="1"/>
          </p:cNvSpPr>
          <p:nvPr/>
        </p:nvSpPr>
        <p:spPr bwMode="auto">
          <a:xfrm>
            <a:off x="2843213" y="1341438"/>
            <a:ext cx="3024187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 (1803г. - 1873г.)</a:t>
            </a:r>
          </a:p>
        </p:txBody>
      </p:sp>
      <p:pic>
        <p:nvPicPr>
          <p:cNvPr id="10244" name="Picture 12" descr="19_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063" y="2205038"/>
            <a:ext cx="3727450" cy="438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924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94966" y="1412776"/>
            <a:ext cx="7564763" cy="424731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 </a:t>
            </a:r>
            <a:r>
              <a:rPr lang="ru-RU" sz="5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Биография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5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И. А. Гончарова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5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на страницах романа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5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«Обломов»</a:t>
            </a:r>
            <a:endParaRPr lang="ru-RU" sz="5400" b="1" dirty="0" smtClean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5400" b="1" dirty="0" smtClean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3131840" y="6165304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err="1" smtClean="0">
                <a:solidFill>
                  <a:prstClr val="black">
                    <a:tint val="75000"/>
                  </a:prstClr>
                </a:solidFill>
              </a:rPr>
              <a:t>Мыцова</a:t>
            </a:r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 Л. А. МАОУ СОШ 28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08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755576" y="4221088"/>
            <a:ext cx="7920038" cy="15113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ru-RU" sz="4400" b="1" dirty="0" smtClean="0">
                <a:solidFill>
                  <a:schemeClr val="accent4">
                    <a:lumMod val="95000"/>
                    <a:lumOff val="5000"/>
                  </a:schemeClr>
                </a:solidFill>
              </a:rPr>
              <a:t>Страницы романа «Обломов» как зеркальное отражение биографии и мыслей 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4400" b="1" dirty="0" smtClean="0">
                <a:solidFill>
                  <a:schemeClr val="accent4">
                    <a:lumMod val="95000"/>
                    <a:lumOff val="5000"/>
                  </a:schemeClr>
                </a:solidFill>
              </a:rPr>
              <a:t>И. А. Гончарова</a:t>
            </a:r>
            <a:endParaRPr lang="ru-RU" altLang="ru-RU" sz="4400" b="1" dirty="0" smtClean="0">
              <a:solidFill>
                <a:schemeClr val="accent4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6387" name="Picture 4" descr="ul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00"/>
            <a:ext cx="3275013" cy="436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6" descr="Портрет Гончаров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89"/>
          <a:stretch>
            <a:fillRect/>
          </a:stretch>
        </p:blipFill>
        <p:spPr bwMode="auto">
          <a:xfrm>
            <a:off x="5111750" y="0"/>
            <a:ext cx="4024313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798117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1" descr="рам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260350"/>
            <a:ext cx="7086600" cy="731838"/>
          </a:xfrm>
          <a:effectLst>
            <a:outerShdw dist="35921" dir="2700000" algn="ctr" rotWithShape="0">
              <a:srgbClr val="FFFF00"/>
            </a:outerShdw>
          </a:effectLst>
        </p:spPr>
        <p:txBody>
          <a:bodyPr/>
          <a:lstStyle/>
          <a:p>
            <a:pPr eaLnBrk="1" hangingPunct="1"/>
            <a:r>
              <a:rPr lang="ru-RU" altLang="ru-RU" sz="4000" b="1" smtClean="0">
                <a:solidFill>
                  <a:srgbClr val="0000CC"/>
                </a:solidFill>
                <a:latin typeface="Bookman Old Style" pitchFamily="18" charset="0"/>
              </a:rPr>
              <a:t>Страница первая:</a:t>
            </a:r>
          </a:p>
        </p:txBody>
      </p:sp>
      <p:sp>
        <p:nvSpPr>
          <p:cNvPr id="14340" name="WordArt 7" descr="Частый вертикальный"/>
          <p:cNvSpPr>
            <a:spLocks noChangeArrowheads="1" noChangeShapeType="1" noTextEdit="1"/>
          </p:cNvSpPr>
          <p:nvPr/>
        </p:nvSpPr>
        <p:spPr bwMode="auto">
          <a:xfrm>
            <a:off x="395288" y="1412875"/>
            <a:ext cx="4676775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Илья Ильич Обломов =</a:t>
            </a:r>
            <a:r>
              <a:rPr lang="ru-RU" sz="36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</a:p>
        </p:txBody>
      </p:sp>
      <p:sp>
        <p:nvSpPr>
          <p:cNvPr id="17413" name="WordArt 8" descr="Частый вертикальный"/>
          <p:cNvSpPr>
            <a:spLocks noChangeArrowheads="1" noChangeShapeType="1" noTextEdit="1"/>
          </p:cNvSpPr>
          <p:nvPr/>
        </p:nvSpPr>
        <p:spPr bwMode="auto">
          <a:xfrm>
            <a:off x="2843213" y="2708275"/>
            <a:ext cx="5472112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Иван Александрович Гончаров =</a:t>
            </a:r>
          </a:p>
        </p:txBody>
      </p:sp>
      <p:sp>
        <p:nvSpPr>
          <p:cNvPr id="17414" name="WordArt 9" descr="Частый вертикальный"/>
          <p:cNvSpPr>
            <a:spLocks noChangeArrowheads="1" noChangeShapeType="1" noTextEdit="1"/>
          </p:cNvSpPr>
          <p:nvPr/>
        </p:nvSpPr>
        <p:spPr bwMode="auto">
          <a:xfrm>
            <a:off x="5219700" y="4149725"/>
            <a:ext cx="3187700" cy="5953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Маркиз де Лень</a:t>
            </a:r>
          </a:p>
        </p:txBody>
      </p:sp>
      <p:pic>
        <p:nvPicPr>
          <p:cNvPr id="14343" name="Picture 12" descr="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4149725"/>
            <a:ext cx="1643063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13" descr="goncharov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5" y="404813"/>
            <a:ext cx="1978025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15" descr="neskolko_dnej_iz_zhizni_i_i_oblomova_1_avi_image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133600"/>
            <a:ext cx="201612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411209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 descr="рам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411163" y="188913"/>
            <a:ext cx="7086600" cy="731837"/>
          </a:xfrm>
          <a:effectLst>
            <a:outerShdw dist="35921" dir="2700000" algn="ctr" rotWithShape="0">
              <a:srgbClr val="FFFF00"/>
            </a:outerShdw>
          </a:effectLst>
        </p:spPr>
        <p:txBody>
          <a:bodyPr/>
          <a:lstStyle/>
          <a:p>
            <a:pPr eaLnBrk="1" hangingPunct="1"/>
            <a:r>
              <a:rPr lang="ru-RU" altLang="ru-RU" sz="4000" b="1" smtClean="0">
                <a:solidFill>
                  <a:srgbClr val="0000CC"/>
                </a:solidFill>
                <a:latin typeface="Bookman Old Style" pitchFamily="18" charset="0"/>
              </a:rPr>
              <a:t>         Страница вторая:</a:t>
            </a:r>
            <a:endParaRPr lang="ru-RU" altLang="ru-RU" smtClean="0">
              <a:solidFill>
                <a:srgbClr val="0000CC"/>
              </a:solidFill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9725" y="985838"/>
            <a:ext cx="8353425" cy="3598862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ru-RU" sz="2400" dirty="0" smtClean="0"/>
              <a:t>	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Обломовка = Симбирск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 eaLnBrk="1" hangingPunct="1">
              <a:buFontTx/>
              <a:buNone/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«Небо там, кажется, напротив, ближе жмется к земле,… чтоб обнять её покрепче, с любовью… Река бежит весело, шаля и играя; она то разольётся в широкий пруд, то стремится быстрой нитью, или присмиреет,  будто    задумавшись…».</a:t>
            </a:r>
          </a:p>
        </p:txBody>
      </p:sp>
      <p:pic>
        <p:nvPicPr>
          <p:cNvPr id="18437" name="Picture 6" descr="Dumy_Oblomo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170363"/>
            <a:ext cx="3240088" cy="221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154438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1" descr="рам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1476375" y="260350"/>
            <a:ext cx="7086600" cy="731838"/>
          </a:xfrm>
          <a:effectLst>
            <a:outerShdw dist="35921" dir="2700000" algn="ctr" rotWithShape="0">
              <a:srgbClr val="FFFF00"/>
            </a:outerShdw>
          </a:effectLst>
        </p:spPr>
        <p:txBody>
          <a:bodyPr/>
          <a:lstStyle/>
          <a:p>
            <a:pPr eaLnBrk="1" hangingPunct="1"/>
            <a:r>
              <a:rPr lang="ru-RU" altLang="ru-RU" sz="4000" b="1" smtClean="0">
                <a:solidFill>
                  <a:srgbClr val="0000CC"/>
                </a:solidFill>
                <a:latin typeface="Bookman Old Style" pitchFamily="18" charset="0"/>
              </a:rPr>
              <a:t>    Страница вторая:</a:t>
            </a:r>
          </a:p>
        </p:txBody>
      </p:sp>
      <p:pic>
        <p:nvPicPr>
          <p:cNvPr id="19460" name="Рисунок 7" descr="800px-Dom_Goncharov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2708275"/>
            <a:ext cx="5576888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Прямоугольник 1"/>
          <p:cNvSpPr>
            <a:spLocks noChangeArrowheads="1"/>
          </p:cNvSpPr>
          <p:nvPr/>
        </p:nvSpPr>
        <p:spPr bwMode="auto">
          <a:xfrm>
            <a:off x="684213" y="1052513"/>
            <a:ext cx="7704137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большом каменном доме Гончаровых, расположенном в самом центре города, с обширным двором, садом, многочисленными постройками проходило детство будущего писателя.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24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44530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1" descr="рам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1476375" y="260350"/>
            <a:ext cx="7086600" cy="731838"/>
          </a:xfrm>
          <a:effectLst>
            <a:outerShdw dist="35921" dir="2700000" algn="ctr" rotWithShape="0">
              <a:srgbClr val="FFFF00"/>
            </a:outerShdw>
          </a:effectLst>
        </p:spPr>
        <p:txBody>
          <a:bodyPr/>
          <a:lstStyle/>
          <a:p>
            <a:pPr eaLnBrk="1" hangingPunct="1"/>
            <a:r>
              <a:rPr lang="ru-RU" altLang="ru-RU" sz="4000" b="1" smtClean="0">
                <a:solidFill>
                  <a:srgbClr val="0000CC"/>
                </a:solidFill>
                <a:latin typeface="Bookman Old Style" pitchFamily="18" charset="0"/>
              </a:rPr>
              <a:t> Страница вторая:</a:t>
            </a:r>
          </a:p>
        </p:txBody>
      </p:sp>
      <p:pic>
        <p:nvPicPr>
          <p:cNvPr id="20484" name="Picture 5" descr="ГОНЧАРОВА, Авдотья Матвеевна (1785—1851), мать писателя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8" y="2060575"/>
            <a:ext cx="3292475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 Box 7"/>
          <p:cNvSpPr txBox="1">
            <a:spLocks noChangeArrowheads="1"/>
          </p:cNvSpPr>
          <p:nvPr/>
        </p:nvSpPr>
        <p:spPr bwMode="auto">
          <a:xfrm>
            <a:off x="3924300" y="1257300"/>
            <a:ext cx="4824413" cy="440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latin typeface="Times New Roman" pitchFamily="18" charset="0"/>
                <a:cs typeface="Times New Roman" pitchFamily="18" charset="0"/>
              </a:rPr>
              <a:t>Горжусь…  что имел 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latin typeface="Times New Roman" pitchFamily="18" charset="0"/>
                <a:cs typeface="Times New Roman" pitchFamily="18" charset="0"/>
              </a:rPr>
              <a:t>подобную  мать, ни о чем  и ни о ком  у меня мысль  так несветла, воспоминание так  не свято, как о  ней.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latin typeface="Times New Roman" pitchFamily="18" charset="0"/>
                <a:cs typeface="Times New Roman" pitchFamily="18" charset="0"/>
              </a:rPr>
              <a:t>      </a:t>
            </a:r>
            <a:r>
              <a:rPr lang="ru-RU" altLang="ru-RU" b="1">
                <a:latin typeface="Times New Roman" pitchFamily="18" charset="0"/>
                <a:cs typeface="Times New Roman" pitchFamily="18" charset="0"/>
              </a:rPr>
              <a:t>И. Гончаров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latin typeface="Times New Roman" pitchFamily="18" charset="0"/>
                <a:cs typeface="Times New Roman" pitchFamily="18" charset="0"/>
              </a:rPr>
              <a:t>    сестре А. А. Кирмаловой,  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latin typeface="Times New Roman" pitchFamily="18" charset="0"/>
                <a:cs typeface="Times New Roman" pitchFamily="18" charset="0"/>
              </a:rPr>
              <a:t>       5 мая 1851г.</a:t>
            </a:r>
            <a:r>
              <a:rPr lang="ru-RU" altLang="ru-RU"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373063" y="1047750"/>
            <a:ext cx="3527425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400" b="1">
                <a:latin typeface="Times New Roman" pitchFamily="18" charset="0"/>
                <a:cs typeface="Times New Roman" pitchFamily="18" charset="0"/>
              </a:rPr>
              <a:t>  Авдотья Матвеевна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400" b="1">
                <a:latin typeface="Times New Roman" pitchFamily="18" charset="0"/>
                <a:cs typeface="Times New Roman" pitchFamily="18" charset="0"/>
              </a:rPr>
              <a:t>             Гончарова</a:t>
            </a:r>
          </a:p>
        </p:txBody>
      </p:sp>
    </p:spTree>
    <p:extLst>
      <p:ext uri="{BB962C8B-B14F-4D97-AF65-F5344CB8AC3E}">
        <p14:creationId xmlns:p14="http://schemas.microsoft.com/office/powerpoint/2010/main" val="18975996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1" descr="рам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>
          <a:xfrm>
            <a:off x="1476375" y="260350"/>
            <a:ext cx="7086600" cy="731838"/>
          </a:xfrm>
          <a:effectLst>
            <a:outerShdw dist="35921" dir="2700000" algn="ctr" rotWithShape="0">
              <a:srgbClr val="FFFF00"/>
            </a:outerShdw>
          </a:effectLst>
        </p:spPr>
        <p:txBody>
          <a:bodyPr/>
          <a:lstStyle/>
          <a:p>
            <a:pPr eaLnBrk="1" hangingPunct="1"/>
            <a:r>
              <a:rPr lang="ru-RU" altLang="ru-RU" sz="4000" b="1" smtClean="0">
                <a:solidFill>
                  <a:srgbClr val="0000CC"/>
                </a:solidFill>
                <a:latin typeface="Bookman Old Style" pitchFamily="18" charset="0"/>
              </a:rPr>
              <a:t>   Страница вторая:</a:t>
            </a:r>
          </a:p>
        </p:txBody>
      </p:sp>
      <p:pic>
        <p:nvPicPr>
          <p:cNvPr id="21508" name="Picture 5" descr="ANd9GcTQB0T7TBEy4FvO04kJ8SVt4I8iAMHedTjnW6wuE37J-OlHPjO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205038"/>
            <a:ext cx="3509963" cy="417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 Box 6"/>
          <p:cNvSpPr txBox="1">
            <a:spLocks noChangeArrowheads="1"/>
          </p:cNvSpPr>
          <p:nvPr/>
        </p:nvSpPr>
        <p:spPr bwMode="auto">
          <a:xfrm>
            <a:off x="312738" y="1135063"/>
            <a:ext cx="3960812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b="1">
                <a:latin typeface="Times New Roman" pitchFamily="18" charset="0"/>
                <a:cs typeface="Times New Roman" pitchFamily="18" charset="0"/>
              </a:rPr>
              <a:t>Николай  Николаевич              Трегубов </a:t>
            </a:r>
          </a:p>
        </p:txBody>
      </p:sp>
      <p:sp>
        <p:nvSpPr>
          <p:cNvPr id="21510" name="Text Box 7"/>
          <p:cNvSpPr txBox="1">
            <a:spLocks noChangeArrowheads="1"/>
          </p:cNvSpPr>
          <p:nvPr/>
        </p:nvSpPr>
        <p:spPr bwMode="auto">
          <a:xfrm>
            <a:off x="4067175" y="1100138"/>
            <a:ext cx="4578350" cy="526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Times New Roman" pitchFamily="18" charset="0"/>
                <a:cs typeface="Times New Roman" pitchFamily="18" charset="0"/>
              </a:rPr>
              <a:t>По  смерти нашего  отца он 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Times New Roman" pitchFamily="18" charset="0"/>
                <a:cs typeface="Times New Roman" pitchFamily="18" charset="0"/>
              </a:rPr>
              <a:t>более  и более привыкал  к 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Times New Roman" pitchFamily="18" charset="0"/>
                <a:cs typeface="Times New Roman" pitchFamily="18" charset="0"/>
              </a:rPr>
              <a:t>нашей семье, потом принял 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Times New Roman" pitchFamily="18" charset="0"/>
                <a:cs typeface="Times New Roman" pitchFamily="18" charset="0"/>
              </a:rPr>
              <a:t>участие  в нашем воспитании… добрый моряк окружил  себя нами, принял  нас под свое 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Times New Roman" pitchFamily="18" charset="0"/>
                <a:cs typeface="Times New Roman" pitchFamily="18" charset="0"/>
              </a:rPr>
              <a:t>крыло, а мы привязались  к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Times New Roman" pitchFamily="18" charset="0"/>
                <a:cs typeface="Times New Roman" pitchFamily="18" charset="0"/>
              </a:rPr>
              <a:t> нему детскими  сердцам, забыли  о настоящем отце. Он был лучшим  советником 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Times New Roman" pitchFamily="18" charset="0"/>
                <a:cs typeface="Times New Roman" pitchFamily="18" charset="0"/>
              </a:rPr>
              <a:t>нашей  матери и 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Times New Roman" pitchFamily="18" charset="0"/>
                <a:cs typeface="Times New Roman" pitchFamily="18" charset="0"/>
              </a:rPr>
              <a:t>руководителем  нашего 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Times New Roman" pitchFamily="18" charset="0"/>
                <a:cs typeface="Times New Roman" pitchFamily="18" charset="0"/>
              </a:rPr>
              <a:t>воспитания.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2400" b="1" i="1">
                <a:latin typeface="Times New Roman" pitchFamily="18" charset="0"/>
                <a:cs typeface="Times New Roman" pitchFamily="18" charset="0"/>
              </a:rPr>
              <a:t>И. Гончаров. Воспоминания</a:t>
            </a:r>
          </a:p>
        </p:txBody>
      </p:sp>
    </p:spTree>
    <p:extLst>
      <p:ext uri="{BB962C8B-B14F-4D97-AF65-F5344CB8AC3E}">
        <p14:creationId xmlns:p14="http://schemas.microsoft.com/office/powerpoint/2010/main" val="343308420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1" descr="рам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1476375" y="260350"/>
            <a:ext cx="7086600" cy="731838"/>
          </a:xfrm>
          <a:effectLst>
            <a:outerShdw dist="35921" dir="2700000" algn="ctr" rotWithShape="0">
              <a:srgbClr val="FFFF00"/>
            </a:outerShdw>
          </a:effectLst>
        </p:spPr>
        <p:txBody>
          <a:bodyPr/>
          <a:lstStyle/>
          <a:p>
            <a:pPr eaLnBrk="1" hangingPunct="1"/>
            <a:r>
              <a:rPr lang="ru-RU" altLang="ru-RU" sz="4000" b="1" smtClean="0">
                <a:solidFill>
                  <a:srgbClr val="0000CC"/>
                </a:solidFill>
                <a:latin typeface="Bookman Old Style" pitchFamily="18" charset="0"/>
              </a:rPr>
              <a:t>    Страница третья:</a:t>
            </a:r>
          </a:p>
        </p:txBody>
      </p:sp>
      <p:sp>
        <p:nvSpPr>
          <p:cNvPr id="20484" name="Text Box 7"/>
          <p:cNvSpPr txBox="1">
            <a:spLocks noChangeArrowheads="1"/>
          </p:cNvSpPr>
          <p:nvPr/>
        </p:nvSpPr>
        <p:spPr bwMode="auto">
          <a:xfrm>
            <a:off x="4219575" y="950913"/>
            <a:ext cx="457835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Times New Roman" pitchFamily="18" charset="0"/>
                <a:cs typeface="Times New Roman" pitchFamily="18" charset="0"/>
              </a:rPr>
              <a:t>Частный пансион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Times New Roman" pitchFamily="18" charset="0"/>
                <a:cs typeface="Times New Roman" pitchFamily="18" charset="0"/>
              </a:rPr>
              <a:t>священника Троицкого</a:t>
            </a:r>
          </a:p>
        </p:txBody>
      </p:sp>
      <p:pic>
        <p:nvPicPr>
          <p:cNvPr id="22533" name="Picture 5" descr="Дом в Симбирск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1858963"/>
            <a:ext cx="2790825" cy="164782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6" name="Text Box 7"/>
          <p:cNvSpPr txBox="1">
            <a:spLocks noChangeArrowheads="1"/>
          </p:cNvSpPr>
          <p:nvPr/>
        </p:nvSpPr>
        <p:spPr bwMode="auto">
          <a:xfrm>
            <a:off x="327025" y="950913"/>
            <a:ext cx="457835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Times New Roman" pitchFamily="18" charset="0"/>
                <a:cs typeface="Times New Roman" pitchFamily="18" charset="0"/>
              </a:rPr>
              <a:t>Учёба в пансионе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Times New Roman" pitchFamily="18" charset="0"/>
                <a:cs typeface="Times New Roman" pitchFamily="18" charset="0"/>
              </a:rPr>
              <a:t>у немца Штольца </a:t>
            </a:r>
          </a:p>
        </p:txBody>
      </p:sp>
      <p:sp>
        <p:nvSpPr>
          <p:cNvPr id="20487" name="Text Box 11"/>
          <p:cNvSpPr txBox="1">
            <a:spLocks noChangeArrowheads="1"/>
          </p:cNvSpPr>
          <p:nvPr/>
        </p:nvSpPr>
        <p:spPr bwMode="auto">
          <a:xfrm>
            <a:off x="4692650" y="3576638"/>
            <a:ext cx="3865563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 b="1">
                <a:latin typeface="Times New Roman" pitchFamily="18" charset="0"/>
                <a:cs typeface="Times New Roman" pitchFamily="18" charset="0"/>
              </a:rPr>
              <a:t>Московское коммерческое    училище (1822)</a:t>
            </a:r>
          </a:p>
        </p:txBody>
      </p:sp>
      <p:pic>
        <p:nvPicPr>
          <p:cNvPr id="22536" name="Picture 9" descr="Коммерч училищ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4416425"/>
            <a:ext cx="2843212" cy="189865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9" name="Text Box 7"/>
          <p:cNvSpPr txBox="1">
            <a:spLocks noChangeArrowheads="1"/>
          </p:cNvSpPr>
          <p:nvPr/>
        </p:nvSpPr>
        <p:spPr bwMode="auto">
          <a:xfrm>
            <a:off x="323850" y="3606800"/>
            <a:ext cx="457835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Times New Roman" pitchFamily="18" charset="0"/>
                <a:cs typeface="Times New Roman" pitchFamily="18" charset="0"/>
              </a:rPr>
              <a:t>Учёба в училище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Times New Roman" pitchFamily="18" charset="0"/>
                <a:cs typeface="Times New Roman" pitchFamily="18" charset="0"/>
              </a:rPr>
              <a:t>в Москве</a:t>
            </a:r>
          </a:p>
        </p:txBody>
      </p:sp>
    </p:spTree>
    <p:extLst>
      <p:ext uri="{BB962C8B-B14F-4D97-AF65-F5344CB8AC3E}">
        <p14:creationId xmlns:p14="http://schemas.microsoft.com/office/powerpoint/2010/main" val="311429397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/>
      <p:bldP spid="20486" grpId="0"/>
      <p:bldP spid="20487" grpId="0"/>
      <p:bldP spid="2048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 descr="рам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8313" y="1125538"/>
            <a:ext cx="8229600" cy="44640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ru-RU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32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Мечты Обломова = планы Гончарова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Гончаров обвиняет в плагиате И. С. Тургенева, своровавшего, по его мнению, вынашиваемые долгие годы им идеи.</a:t>
            </a:r>
          </a:p>
        </p:txBody>
      </p:sp>
      <p:sp>
        <p:nvSpPr>
          <p:cNvPr id="25604" name="Rectangle 3"/>
          <p:cNvSpPr>
            <a:spLocks noChangeArrowheads="1"/>
          </p:cNvSpPr>
          <p:nvPr/>
        </p:nvSpPr>
        <p:spPr bwMode="auto">
          <a:xfrm>
            <a:off x="371475" y="227013"/>
            <a:ext cx="5942652" cy="70788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4000" b="1" dirty="0">
                <a:solidFill>
                  <a:srgbClr val="0000CC"/>
                </a:solidFill>
                <a:latin typeface="Bookman Old Style" pitchFamily="18" charset="0"/>
              </a:rPr>
              <a:t>      Страница </a:t>
            </a:r>
            <a:r>
              <a:rPr lang="ru-RU" altLang="ru-RU" sz="4000" b="1" dirty="0" smtClean="0">
                <a:solidFill>
                  <a:srgbClr val="0000CC"/>
                </a:solidFill>
                <a:latin typeface="Bookman Old Style" pitchFamily="18" charset="0"/>
              </a:rPr>
              <a:t>пятая</a:t>
            </a:r>
            <a:r>
              <a:rPr lang="ru-RU" altLang="ru-RU" sz="4000" b="1" dirty="0" smtClean="0">
                <a:solidFill>
                  <a:srgbClr val="0000CC"/>
                </a:solidFill>
                <a:latin typeface="Bookman Old Style" pitchFamily="18" charset="0"/>
              </a:rPr>
              <a:t>:</a:t>
            </a:r>
            <a:endParaRPr lang="ru-RU" altLang="ru-RU" sz="4000" b="1" dirty="0">
              <a:solidFill>
                <a:srgbClr val="0000CC"/>
              </a:solidFill>
              <a:latin typeface="Bookman Old Style" pitchFamily="18" charset="0"/>
            </a:endParaRPr>
          </a:p>
        </p:txBody>
      </p:sp>
      <p:pic>
        <p:nvPicPr>
          <p:cNvPr id="25605" name="Picture 4" descr="об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3732213"/>
            <a:ext cx="3743325" cy="24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6" descr="goncharo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0"/>
            <a:ext cx="1619250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953603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038" y="981075"/>
            <a:ext cx="6273800" cy="481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Box 2"/>
          <p:cNvSpPr txBox="1">
            <a:spLocks noChangeArrowheads="1"/>
          </p:cNvSpPr>
          <p:nvPr/>
        </p:nvSpPr>
        <p:spPr bwMode="auto">
          <a:xfrm>
            <a:off x="1714500" y="5715000"/>
            <a:ext cx="587216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800" b="1">
                <a:solidFill>
                  <a:srgbClr val="FFFFFF"/>
                </a:solidFill>
              </a:rPr>
              <a:t>Московский университетский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800" b="1">
                <a:solidFill>
                  <a:srgbClr val="FFFFFF"/>
                </a:solidFill>
              </a:rPr>
              <a:t>      Благородный пансион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571604" y="0"/>
            <a:ext cx="4592924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5400" b="1" dirty="0">
                <a:ln w="11430">
                  <a:solidFill>
                    <a:srgbClr val="FF0000"/>
                  </a:solidFill>
                </a:ln>
                <a:solidFill>
                  <a:srgbClr val="99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</a:t>
            </a:r>
            <a:r>
              <a:rPr lang="ru-RU" sz="5400" b="1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1803 год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79388" y="1285875"/>
            <a:ext cx="4273550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4000" b="1">
                <a:solidFill>
                  <a:srgbClr val="990000"/>
                </a:solidFill>
              </a:rPr>
              <a:t>математика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4000" b="1">
                <a:solidFill>
                  <a:srgbClr val="990000"/>
                </a:solidFill>
              </a:rPr>
              <a:t>артиллерия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4000" b="1">
                <a:solidFill>
                  <a:srgbClr val="990000"/>
                </a:solidFill>
              </a:rPr>
              <a:t>фортификация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4000" b="1">
                <a:solidFill>
                  <a:srgbClr val="990000"/>
                </a:solidFill>
              </a:rPr>
              <a:t>философия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4000" b="1">
                <a:solidFill>
                  <a:srgbClr val="990000"/>
                </a:solidFill>
              </a:rPr>
              <a:t>история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4000" b="1">
                <a:solidFill>
                  <a:srgbClr val="990000"/>
                </a:solidFill>
              </a:rPr>
              <a:t>география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713288" y="1289050"/>
            <a:ext cx="4340225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4000" b="1">
                <a:solidFill>
                  <a:srgbClr val="990000"/>
                </a:solidFill>
              </a:rPr>
              <a:t>стихосложение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4000" b="1">
                <a:solidFill>
                  <a:srgbClr val="990000"/>
                </a:solidFill>
              </a:rPr>
              <a:t>рисование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4000" b="1">
                <a:solidFill>
                  <a:srgbClr val="990000"/>
                </a:solidFill>
              </a:rPr>
              <a:t>фехтование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4000" b="1">
                <a:solidFill>
                  <a:srgbClr val="990000"/>
                </a:solidFill>
              </a:rPr>
              <a:t>музыка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4000" b="1">
                <a:solidFill>
                  <a:srgbClr val="990000"/>
                </a:solidFill>
              </a:rPr>
              <a:t>танцы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4000" b="1">
                <a:solidFill>
                  <a:srgbClr val="990000"/>
                </a:solidFill>
              </a:rPr>
              <a:t>разные языки</a:t>
            </a:r>
          </a:p>
        </p:txBody>
      </p:sp>
    </p:spTree>
    <p:extLst>
      <p:ext uri="{BB962C8B-B14F-4D97-AF65-F5344CB8AC3E}">
        <p14:creationId xmlns:p14="http://schemas.microsoft.com/office/powerpoint/2010/main" val="287258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/>
      <p:bldP spid="6" grpId="0"/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WordArt 5" descr="Бумажный пакет"/>
          <p:cNvSpPr>
            <a:spLocks noChangeArrowheads="1" noChangeShapeType="1" noTextEdit="1"/>
          </p:cNvSpPr>
          <p:nvPr/>
        </p:nvSpPr>
        <p:spPr bwMode="auto">
          <a:xfrm>
            <a:off x="754063" y="908050"/>
            <a:ext cx="7747000" cy="23764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Но зеркало кривое! </a:t>
            </a:r>
          </a:p>
          <a:p>
            <a:pPr algn="ctr"/>
            <a:r>
              <a:rPr lang="ru-RU" sz="3600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Перелистаем  страницы романа вновь.</a:t>
            </a:r>
          </a:p>
        </p:txBody>
      </p:sp>
    </p:spTree>
    <p:extLst>
      <p:ext uri="{BB962C8B-B14F-4D97-AF65-F5344CB8AC3E}">
        <p14:creationId xmlns:p14="http://schemas.microsoft.com/office/powerpoint/2010/main" val="4200348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8575" y="692150"/>
            <a:ext cx="9367838" cy="5068888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ru-RU" altLang="ru-RU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Илья  Обломов =  Иван Гончаров = </a:t>
            </a:r>
            <a:r>
              <a:rPr lang="ru-RU" altLang="ru-RU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Штольц</a:t>
            </a:r>
            <a:endParaRPr lang="ru-RU" altLang="ru-RU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служба в канцелярии симбирского губернатора,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переводчик в министерстве финансов в Петербурге,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цензор в министерстве просвещения,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кругосветное плавание на фрегате «Паллада»,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член Главного управления по делам печати.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Пишет и печатает повести, </a:t>
            </a:r>
          </a:p>
          <a:p>
            <a:pPr marL="0" indent="0" eaLnBrk="1" hangingPunct="1">
              <a:buFontTx/>
              <a:buNone/>
              <a:defRPr/>
            </a:pP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очерки, </a:t>
            </a:r>
          </a:p>
          <a:p>
            <a:pPr marL="0" indent="0" eaLnBrk="1" hangingPunct="1">
              <a:buFontTx/>
              <a:buNone/>
              <a:defRPr/>
            </a:pP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романы</a:t>
            </a:r>
          </a:p>
          <a:p>
            <a:pPr eaLnBrk="1" hangingPunct="1">
              <a:buFontTx/>
              <a:buNone/>
              <a:defRPr/>
            </a:pPr>
            <a:endParaRPr lang="ru-RU" alt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7086600" cy="731838"/>
          </a:xfrm>
          <a:effectLst>
            <a:outerShdw dist="35921" dir="2700000" algn="ctr" rotWithShape="0">
              <a:srgbClr val="FFFF00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        Страница первая:</a:t>
            </a:r>
          </a:p>
        </p:txBody>
      </p:sp>
    </p:spTree>
    <p:extLst>
      <p:ext uri="{BB962C8B-B14F-4D97-AF65-F5344CB8AC3E}">
        <p14:creationId xmlns:p14="http://schemas.microsoft.com/office/powerpoint/2010/main" val="172931863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5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5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5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5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5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5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890588" y="-171450"/>
            <a:ext cx="7086600" cy="731838"/>
          </a:xfrm>
          <a:effectLst>
            <a:outerShdw dist="35921" dir="2700000" algn="ctr" rotWithShape="0">
              <a:srgbClr val="FFFF00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  Страница вторая: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620713"/>
            <a:ext cx="6410325" cy="3240087"/>
          </a:xfrm>
        </p:spPr>
        <p:txBody>
          <a:bodyPr/>
          <a:lstStyle/>
          <a:p>
            <a:pPr marL="0" indent="0" algn="ctr" eaLnBrk="1" hangingPunct="1">
              <a:buFontTx/>
              <a:buNone/>
              <a:defRPr/>
            </a:pPr>
            <a:r>
              <a:rPr lang="ru-RU" altLang="ru-RU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Обломовка = патриархальная купеческая жизнь в Поволжье = «интересы их были сосредоточены на них самих»</a:t>
            </a:r>
          </a:p>
          <a:p>
            <a:pPr algn="ctr" eaLnBrk="1" hangingPunct="1">
              <a:defRPr/>
            </a:pPr>
            <a:endParaRPr lang="ru-RU" alt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hangingPunct="1">
              <a:buFontTx/>
              <a:buNone/>
              <a:defRPr/>
            </a:pP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Ю. М. </a:t>
            </a:r>
            <a:r>
              <a:rPr lang="ru-RU" alt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Лошиц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«И что такое Обломовка, как не всеми забытый, чудом уцелевший «блаженный уголок» - обломок Эдема?»</a:t>
            </a:r>
          </a:p>
        </p:txBody>
      </p:sp>
      <p:pic>
        <p:nvPicPr>
          <p:cNvPr id="28676" name="Picture 5" descr="10008202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88" y="-17463"/>
            <a:ext cx="2286000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7" descr="b3735f63f3c953c68611f46b21264bc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7263"/>
            <a:ext cx="2987675" cy="209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111723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439863" y="-106363"/>
            <a:ext cx="7086600" cy="733426"/>
          </a:xfrm>
          <a:prstGeom prst="rect">
            <a:avLst/>
          </a:prstGeom>
          <a:effectLst>
            <a:outerShdw dist="35921" dir="2700000" algn="ctr" rotWithShape="0">
              <a:srgbClr val="FFFF00"/>
            </a:outerShdw>
          </a:effec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eaLnBrk="1" hangingPunct="1">
              <a:defRPr/>
            </a:pPr>
            <a:r>
              <a:rPr lang="ru-RU" sz="4000" b="1" kern="0" dirty="0" smtClean="0">
                <a:solidFill>
                  <a:srgbClr val="0000CC"/>
                </a:solidFill>
                <a:latin typeface="Bookman Old Style" pitchFamily="18" charset="0"/>
              </a:rPr>
              <a:t>    </a:t>
            </a:r>
            <a:r>
              <a:rPr lang="ru-RU" sz="4000" b="1" kern="0" dirty="0" smtClean="0">
                <a:solidFill>
                  <a:srgbClr val="FF0000"/>
                </a:solidFill>
                <a:latin typeface="Bookman Old Style" pitchFamily="18" charset="0"/>
              </a:rPr>
              <a:t>Страница третья:</a:t>
            </a:r>
          </a:p>
        </p:txBody>
      </p:sp>
      <p:sp>
        <p:nvSpPr>
          <p:cNvPr id="29699" name="Text Box 11"/>
          <p:cNvSpPr txBox="1">
            <a:spLocks noChangeArrowheads="1"/>
          </p:cNvSpPr>
          <p:nvPr/>
        </p:nvSpPr>
        <p:spPr bwMode="auto">
          <a:xfrm>
            <a:off x="4660900" y="1052513"/>
            <a:ext cx="3865563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 b="1">
                <a:latin typeface="Times New Roman" pitchFamily="18" charset="0"/>
                <a:cs typeface="Times New Roman" pitchFamily="18" charset="0"/>
              </a:rPr>
              <a:t>Московский университет (1831)</a:t>
            </a:r>
          </a:p>
        </p:txBody>
      </p:sp>
      <p:pic>
        <p:nvPicPr>
          <p:cNvPr id="29700" name="Picture 6" descr="slide0009_image0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" b="163"/>
          <a:stretch>
            <a:fillRect/>
          </a:stretch>
        </p:blipFill>
        <p:spPr bwMode="auto">
          <a:xfrm>
            <a:off x="4705350" y="2166938"/>
            <a:ext cx="3821113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Text Box 11"/>
          <p:cNvSpPr txBox="1">
            <a:spLocks noChangeArrowheads="1"/>
          </p:cNvSpPr>
          <p:nvPr/>
        </p:nvSpPr>
        <p:spPr bwMode="auto">
          <a:xfrm>
            <a:off x="4660900" y="4210050"/>
            <a:ext cx="3865563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 b="1">
                <a:latin typeface="Times New Roman" pitchFamily="18" charset="0"/>
                <a:cs typeface="Times New Roman" pitchFamily="18" charset="0"/>
              </a:rPr>
              <a:t>Интерес к литературе,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 b="1">
                <a:latin typeface="Times New Roman" pitchFamily="18" charset="0"/>
                <a:cs typeface="Times New Roman" pitchFamily="18" charset="0"/>
              </a:rPr>
              <a:t>искусству,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 b="1">
                <a:latin typeface="Times New Roman" pitchFamily="18" charset="0"/>
                <a:cs typeface="Times New Roman" pitchFamily="18" charset="0"/>
              </a:rPr>
              <a:t>архитектуре</a:t>
            </a:r>
          </a:p>
        </p:txBody>
      </p:sp>
      <p:sp>
        <p:nvSpPr>
          <p:cNvPr id="29702" name="Text Box 11"/>
          <p:cNvSpPr txBox="1">
            <a:spLocks noChangeArrowheads="1"/>
          </p:cNvSpPr>
          <p:nvPr/>
        </p:nvSpPr>
        <p:spPr bwMode="auto">
          <a:xfrm>
            <a:off x="601663" y="1196975"/>
            <a:ext cx="3865562" cy="378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 b="1">
                <a:latin typeface="Times New Roman" pitchFamily="18" charset="0"/>
                <a:cs typeface="Times New Roman" pitchFamily="18" charset="0"/>
              </a:rPr>
              <a:t>Прошёл курс судопроизводства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 b="1">
                <a:latin typeface="Times New Roman" pitchFamily="18" charset="0"/>
                <a:cs typeface="Times New Roman" pitchFamily="18" charset="0"/>
              </a:rPr>
              <a:t>«Серьёзное чтение утомляло его»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 b="1">
                <a:latin typeface="Times New Roman" pitchFamily="18" charset="0"/>
                <a:cs typeface="Times New Roman" pitchFamily="18" charset="0"/>
              </a:rPr>
              <a:t>«Большую часть свободного времени проводил, положив локоть на стол, а на локоть голову…»</a:t>
            </a:r>
          </a:p>
        </p:txBody>
      </p:sp>
    </p:spTree>
    <p:extLst>
      <p:ext uri="{BB962C8B-B14F-4D97-AF65-F5344CB8AC3E}">
        <p14:creationId xmlns:p14="http://schemas.microsoft.com/office/powerpoint/2010/main" val="228750911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/>
      <p:bldP spid="29701" grpId="0"/>
      <p:bldP spid="2970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-242888"/>
            <a:ext cx="8229600" cy="908051"/>
          </a:xfrm>
          <a:effectLst>
            <a:outerShdw dist="35921" dir="2700000" algn="ctr" rotWithShape="0">
              <a:srgbClr val="FFFF00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       Страница </a:t>
            </a:r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пя</a:t>
            </a:r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тая</a:t>
            </a:r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: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0113" y="620713"/>
            <a:ext cx="7797800" cy="50847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Мечты Обломова = планы Гончарова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ru-RU" altLang="ru-RU" sz="24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2400" smtClean="0"/>
              <a:t>   </a:t>
            </a:r>
          </a:p>
        </p:txBody>
      </p:sp>
      <p:pic>
        <p:nvPicPr>
          <p:cNvPr id="24580" name="Picture 5" descr="000094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179513"/>
            <a:ext cx="3959225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6" descr="10008261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3789363"/>
            <a:ext cx="2047875" cy="312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7" descr="http://static.velib.com/files/3F/91/A3/3F91A3FC4D5A3BEDD53410A5A653CC53.cover_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3789363"/>
            <a:ext cx="1997075" cy="312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9" descr="http://static.velib.com/files/F4/BE/EE/F4BEEE7FA7F9DF6F8DB9CD827A9C8C2D.cover_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122363"/>
            <a:ext cx="1831975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11" descr="http://static.velib.com/files/01/D0/8F/01D08F2B324D2AB920D70F995F4625B3.cover_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3789363"/>
            <a:ext cx="1997075" cy="312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599928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4213" y="836613"/>
            <a:ext cx="8459787" cy="1223962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Истина – посередине:</a:t>
            </a:r>
          </a:p>
          <a:p>
            <a:pPr eaLnBrk="1" hangingPunct="1">
              <a:buFontTx/>
              <a:buNone/>
              <a:defRPr/>
            </a:pPr>
            <a:r>
              <a:rPr lang="ru-RU" b="1" dirty="0" smtClean="0"/>
              <a:t>Обломов 	</a:t>
            </a:r>
            <a:r>
              <a:rPr lang="ru-RU" dirty="0" smtClean="0"/>
              <a:t>					</a:t>
            </a:r>
            <a:r>
              <a:rPr lang="ru-RU" b="1" dirty="0" err="1" smtClean="0"/>
              <a:t>Штольц</a:t>
            </a:r>
            <a:endParaRPr lang="ru-RU" b="1" dirty="0" smtClean="0"/>
          </a:p>
          <a:p>
            <a:pPr eaLnBrk="1" hangingPunct="1">
              <a:defRPr/>
            </a:pPr>
            <a:endParaRPr lang="ru-RU" b="1" dirty="0" smtClean="0"/>
          </a:p>
        </p:txBody>
      </p:sp>
      <p:sp>
        <p:nvSpPr>
          <p:cNvPr id="33795" name="Rectangle 6"/>
          <p:cNvSpPr>
            <a:spLocks noGrp="1" noChangeArrowheads="1"/>
          </p:cNvSpPr>
          <p:nvPr>
            <p:ph type="title"/>
          </p:nvPr>
        </p:nvSpPr>
        <p:spPr>
          <a:xfrm>
            <a:off x="539750" y="-242888"/>
            <a:ext cx="8569325" cy="942976"/>
          </a:xfrm>
        </p:spPr>
        <p:txBody>
          <a:bodyPr/>
          <a:lstStyle/>
          <a:p>
            <a:pPr eaLnBrk="1" hangingPunct="1"/>
            <a:r>
              <a:rPr lang="ru-RU" altLang="ru-RU" sz="32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Идеал Ивана Александровича Гончарова</a:t>
            </a:r>
          </a:p>
        </p:txBody>
      </p:sp>
      <p:sp>
        <p:nvSpPr>
          <p:cNvPr id="9224" name="AutoShape 8"/>
          <p:cNvSpPr>
            <a:spLocks noChangeArrowheads="1"/>
          </p:cNvSpPr>
          <p:nvPr/>
        </p:nvSpPr>
        <p:spPr bwMode="auto">
          <a:xfrm>
            <a:off x="998538" y="2017713"/>
            <a:ext cx="7345362" cy="720725"/>
          </a:xfrm>
          <a:prstGeom prst="leftRightArrowCallout">
            <a:avLst>
              <a:gd name="adj1" fmla="val 25000"/>
              <a:gd name="adj2" fmla="val 25000"/>
              <a:gd name="adj3" fmla="val 127395"/>
              <a:gd name="adj4" fmla="val 3395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>
                <a:solidFill>
                  <a:srgbClr val="000000"/>
                </a:solidFill>
                <a:latin typeface="Arial" charset="0"/>
              </a:rPr>
              <a:t> Гончаров	</a:t>
            </a:r>
          </a:p>
        </p:txBody>
      </p:sp>
      <p:pic>
        <p:nvPicPr>
          <p:cNvPr id="9225" name="Picture 9" descr="mihalko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28" t="9845" r="2603" b="43326"/>
          <a:stretch>
            <a:fillRect/>
          </a:stretch>
        </p:blipFill>
        <p:spPr bwMode="auto">
          <a:xfrm>
            <a:off x="6497638" y="3500438"/>
            <a:ext cx="2179637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10" descr="3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3500438"/>
            <a:ext cx="1698625" cy="229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11" descr="p_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6" t="3546" r="41905" b="8905"/>
          <a:stretch>
            <a:fillRect/>
          </a:stretch>
        </p:blipFill>
        <p:spPr bwMode="auto">
          <a:xfrm>
            <a:off x="539750" y="3644900"/>
            <a:ext cx="2178050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42182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1" grpId="0" build="p"/>
      <p:bldP spid="922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59632" y="1781024"/>
            <a:ext cx="7424725" cy="2585323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 </a:t>
            </a:r>
            <a:r>
              <a:rPr lang="ru-RU" sz="5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Уроки по биографии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5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Л. Н. Толстого</a:t>
            </a:r>
            <a:endParaRPr lang="ru-RU" sz="5400" b="1" dirty="0" smtClean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5400" b="1" dirty="0" smtClean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3131840" y="6165304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err="1" smtClean="0">
                <a:solidFill>
                  <a:prstClr val="black">
                    <a:tint val="75000"/>
                  </a:prstClr>
                </a:solidFill>
              </a:rPr>
              <a:t>Мыцова</a:t>
            </a:r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 Л. А. МАОУ СОШ 28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65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levtolstoy.ru/wcmfiles/tolstoy_pic_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88913"/>
            <a:ext cx="590550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188859" y="408127"/>
            <a:ext cx="3543727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Л. Н. Толстой</a:t>
            </a:r>
          </a:p>
        </p:txBody>
      </p:sp>
      <p:pic>
        <p:nvPicPr>
          <p:cNvPr id="8196" name="Picture 4" descr="File:1856. Л.Н.Толстой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1116013"/>
            <a:ext cx="2509838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 descr="File:Tolstoy 186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427" y="3325883"/>
            <a:ext cx="1788366" cy="293877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6" name="TextBox 1"/>
          <p:cNvSpPr txBox="1">
            <a:spLocks noChangeArrowheads="1"/>
          </p:cNvSpPr>
          <p:nvPr/>
        </p:nvSpPr>
        <p:spPr bwMode="auto">
          <a:xfrm>
            <a:off x="900113" y="1416050"/>
            <a:ext cx="6969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800">
                <a:solidFill>
                  <a:prstClr val="black"/>
                </a:solidFill>
              </a:rPr>
              <a:t>1856</a:t>
            </a:r>
          </a:p>
        </p:txBody>
      </p:sp>
      <p:sp>
        <p:nvSpPr>
          <p:cNvPr id="15367" name="TextBox 3"/>
          <p:cNvSpPr txBox="1">
            <a:spLocks noChangeArrowheads="1"/>
          </p:cNvSpPr>
          <p:nvPr/>
        </p:nvSpPr>
        <p:spPr bwMode="auto">
          <a:xfrm>
            <a:off x="1793875" y="3500438"/>
            <a:ext cx="6969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800">
                <a:solidFill>
                  <a:prstClr val="black"/>
                </a:solidFill>
              </a:rPr>
              <a:t>1862</a:t>
            </a:r>
          </a:p>
        </p:txBody>
      </p:sp>
      <p:pic>
        <p:nvPicPr>
          <p:cNvPr id="18440" name="Picture 8" descr="File:Tolstoy 1876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603" y="1415492"/>
            <a:ext cx="2223197" cy="286847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9" name="TextBox 4"/>
          <p:cNvSpPr txBox="1">
            <a:spLocks noChangeArrowheads="1"/>
          </p:cNvSpPr>
          <p:nvPr/>
        </p:nvSpPr>
        <p:spPr bwMode="auto">
          <a:xfrm>
            <a:off x="3436938" y="1416050"/>
            <a:ext cx="698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800">
                <a:solidFill>
                  <a:prstClr val="black"/>
                </a:solidFill>
              </a:rPr>
              <a:t>1876</a:t>
            </a:r>
          </a:p>
        </p:txBody>
      </p:sp>
      <p:pic>
        <p:nvPicPr>
          <p:cNvPr id="10" name="Рисунок 9" descr="File:Family of L. Tolstoy.jpg">
            <a:hlinkClick r:id="rId6"/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51301" y="1345193"/>
            <a:ext cx="2376264" cy="293877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5371" name="TextBox 5"/>
          <p:cNvSpPr txBox="1">
            <a:spLocks noChangeArrowheads="1"/>
          </p:cNvSpPr>
          <p:nvPr/>
        </p:nvSpPr>
        <p:spPr bwMode="auto">
          <a:xfrm>
            <a:off x="6297613" y="1514475"/>
            <a:ext cx="6969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800">
                <a:solidFill>
                  <a:prstClr val="black"/>
                </a:solidFill>
              </a:rPr>
              <a:t>1887</a:t>
            </a:r>
          </a:p>
        </p:txBody>
      </p:sp>
      <p:pic>
        <p:nvPicPr>
          <p:cNvPr id="12" name="Picture 2" descr="http://rudocs.exdat.com/pars_docs/tw_refs/245/244674/244674_html_2538fcff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681" y="3393982"/>
            <a:ext cx="2024085" cy="280258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73" name="TextBox 1"/>
          <p:cNvSpPr txBox="1">
            <a:spLocks noChangeArrowheads="1"/>
          </p:cNvSpPr>
          <p:nvPr/>
        </p:nvSpPr>
        <p:spPr bwMode="auto">
          <a:xfrm>
            <a:off x="4799013" y="6080125"/>
            <a:ext cx="698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800">
                <a:solidFill>
                  <a:prstClr val="black"/>
                </a:solidFill>
              </a:rPr>
              <a:t>1884</a:t>
            </a:r>
          </a:p>
        </p:txBody>
      </p:sp>
      <p:pic>
        <p:nvPicPr>
          <p:cNvPr id="14" name="Рисунок 13" descr="File:Tolstoy and his grandchildrens.jpg">
            <a:hlinkClick r:id="rId9"/>
          </p:cNvPr>
          <p:cNvPicPr>
            <a:picLocks/>
          </p:cNvPicPr>
          <p:nvPr/>
        </p:nvPicPr>
        <p:blipFill>
          <a:blip r:embed="rId10" cstate="print"/>
          <a:srcRect l="13312" r="13312"/>
          <a:stretch>
            <a:fillRect/>
          </a:stretch>
        </p:blipFill>
        <p:spPr bwMode="auto">
          <a:xfrm>
            <a:off x="6681943" y="3525357"/>
            <a:ext cx="2304256" cy="293407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5375" name="TextBox 3"/>
          <p:cNvSpPr txBox="1">
            <a:spLocks noChangeArrowheads="1"/>
          </p:cNvSpPr>
          <p:nvPr/>
        </p:nvSpPr>
        <p:spPr bwMode="auto">
          <a:xfrm>
            <a:off x="7524750" y="3868738"/>
            <a:ext cx="6969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800">
                <a:solidFill>
                  <a:prstClr val="black"/>
                </a:solidFill>
              </a:rPr>
              <a:t>1909</a:t>
            </a:r>
          </a:p>
        </p:txBody>
      </p:sp>
      <p:pic>
        <p:nvPicPr>
          <p:cNvPr id="16" name="Picture 2" descr="File:Tolstoi-lev-life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026" y="1412901"/>
            <a:ext cx="6039458" cy="493249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605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4"/>
          <p:cNvSpPr txBox="1">
            <a:spLocks noChangeArrowheads="1"/>
          </p:cNvSpPr>
          <p:nvPr/>
        </p:nvSpPr>
        <p:spPr bwMode="auto">
          <a:xfrm>
            <a:off x="4643438" y="6238875"/>
            <a:ext cx="33131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00" tIns="45703" rIns="91400" bIns="45703">
            <a:spAutoFit/>
          </a:bodyPr>
          <a:lstStyle>
            <a:lvl1pPr defTabSz="91598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5988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5988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5988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5988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5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5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5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5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ru-RU" altLang="ru-RU" sz="1600">
              <a:solidFill>
                <a:prstClr val="black"/>
              </a:solidFill>
              <a:latin typeface="Tahoma" pitchFamily="34" charset="0"/>
            </a:endParaRPr>
          </a:p>
        </p:txBody>
      </p:sp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5160963" y="5373688"/>
            <a:ext cx="3382962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00" tIns="45703" rIns="91400" bIns="45703">
            <a:spAutoFit/>
          </a:bodyPr>
          <a:lstStyle>
            <a:lvl1pPr defTabSz="91598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5988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5988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5988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5988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5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5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5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5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ru-RU" altLang="ru-RU" sz="1800" b="1">
                <a:solidFill>
                  <a:prstClr val="black"/>
                </a:solidFill>
              </a:rPr>
              <a:t>             И.Е.Репин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ru-RU" altLang="ru-RU" sz="1800" b="1">
                <a:solidFill>
                  <a:prstClr val="black"/>
                </a:solidFill>
              </a:rPr>
              <a:t>     Портрет Льва Толстого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ru-RU" altLang="ru-RU" sz="1800" b="1">
                <a:solidFill>
                  <a:prstClr val="black"/>
                </a:solidFill>
              </a:rPr>
              <a:t>                    1887</a:t>
            </a:r>
            <a:endParaRPr lang="ru-RU" altLang="ru-RU" sz="1800" b="1">
              <a:solidFill>
                <a:prstClr val="black"/>
              </a:solidFill>
              <a:latin typeface="Tahoma" pitchFamily="34" charset="0"/>
            </a:endParaRPr>
          </a:p>
        </p:txBody>
      </p:sp>
      <p:pic>
        <p:nvPicPr>
          <p:cNvPr id="12292" name="Picture 2" descr="http://www.levtolstoy.ru/wcmfiles/tolstoy_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49275"/>
            <a:ext cx="3600450" cy="45720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7" name="Прямоугольник 1"/>
          <p:cNvSpPr>
            <a:spLocks noChangeArrowheads="1"/>
          </p:cNvSpPr>
          <p:nvPr/>
        </p:nvSpPr>
        <p:spPr bwMode="auto">
          <a:xfrm>
            <a:off x="287338" y="5373688"/>
            <a:ext cx="457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800">
                <a:solidFill>
                  <a:prstClr val="black"/>
                </a:solidFill>
              </a:rPr>
              <a:t>               </a:t>
            </a:r>
            <a:r>
              <a:rPr lang="ru-RU" altLang="ru-RU" sz="1800" b="1">
                <a:solidFill>
                  <a:prstClr val="black"/>
                </a:solidFill>
              </a:rPr>
              <a:t>И.Н.Крамской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800" b="1">
                <a:solidFill>
                  <a:prstClr val="black"/>
                </a:solidFill>
              </a:rPr>
              <a:t>        Портрет Льва Толстого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800" b="1">
                <a:solidFill>
                  <a:prstClr val="black"/>
                </a:solidFill>
              </a:rPr>
              <a:t>                         1873</a:t>
            </a:r>
          </a:p>
        </p:txBody>
      </p:sp>
      <p:pic>
        <p:nvPicPr>
          <p:cNvPr id="12294" name="Picture 4" descr="http://www.levtolstoy.ru/wcmfiles/tolstoy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601663"/>
            <a:ext cx="3194050" cy="456565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871574" y="195332"/>
            <a:ext cx="3543727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Л. Н. Толстой</a:t>
            </a:r>
          </a:p>
        </p:txBody>
      </p:sp>
    </p:spTree>
    <p:extLst>
      <p:ext uri="{BB962C8B-B14F-4D97-AF65-F5344CB8AC3E}">
        <p14:creationId xmlns:p14="http://schemas.microsoft.com/office/powerpoint/2010/main" val="200408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Светильник   богочеловечества  -  Лев Николаевич Толсто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9" y="338970"/>
            <a:ext cx="3000375" cy="391477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9" name="Прямоугольник 1"/>
          <p:cNvSpPr>
            <a:spLocks noChangeArrowheads="1"/>
          </p:cNvSpPr>
          <p:nvPr/>
        </p:nvSpPr>
        <p:spPr bwMode="auto">
          <a:xfrm>
            <a:off x="2232025" y="188913"/>
            <a:ext cx="1509713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800">
                <a:solidFill>
                  <a:prstClr val="black"/>
                </a:solidFill>
              </a:rPr>
              <a:t>     Н. Ге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800">
                <a:solidFill>
                  <a:prstClr val="black"/>
                </a:solidFill>
              </a:rPr>
              <a:t>Лев Толстой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800">
                <a:solidFill>
                  <a:prstClr val="black"/>
                </a:solidFill>
              </a:rPr>
              <a:t>       1884</a:t>
            </a:r>
          </a:p>
        </p:txBody>
      </p:sp>
      <p:pic>
        <p:nvPicPr>
          <p:cNvPr id="14340" name="Picture 4" descr="http://img1.liveinternet.ru/images/attach/c/6/93/721/93721797_tolstoy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179" y="404664"/>
            <a:ext cx="4939756" cy="345638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1" name="TextBox 2"/>
          <p:cNvSpPr txBox="1">
            <a:spLocks noChangeArrowheads="1"/>
          </p:cNvSpPr>
          <p:nvPr/>
        </p:nvSpPr>
        <p:spPr bwMode="auto">
          <a:xfrm>
            <a:off x="6732588" y="188913"/>
            <a:ext cx="22733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800">
                <a:solidFill>
                  <a:prstClr val="black"/>
                </a:solidFill>
              </a:rPr>
              <a:t>       И. Репин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800">
                <a:solidFill>
                  <a:prstClr val="black"/>
                </a:solidFill>
              </a:rPr>
              <a:t>Толстой за работой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800">
                <a:solidFill>
                  <a:prstClr val="black"/>
                </a:solidFill>
              </a:rPr>
              <a:t>             1891</a:t>
            </a:r>
          </a:p>
        </p:txBody>
      </p:sp>
      <p:pic>
        <p:nvPicPr>
          <p:cNvPr id="6" name="Picture 2" descr="http://do.gendocs.ru/pars_docs/tw_refs/3/2836/2836_html_6b7b3fc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310087"/>
            <a:ext cx="4287019" cy="306824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3" name="Прямоугольник 1"/>
          <p:cNvSpPr>
            <a:spLocks noChangeArrowheads="1"/>
          </p:cNvSpPr>
          <p:nvPr/>
        </p:nvSpPr>
        <p:spPr bwMode="auto">
          <a:xfrm>
            <a:off x="5219700" y="5445125"/>
            <a:ext cx="457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800" b="1">
                <a:solidFill>
                  <a:prstClr val="black"/>
                </a:solidFill>
              </a:rPr>
              <a:t>               И. Е. РЕПИН</a:t>
            </a:r>
            <a:endParaRPr lang="ru-RU" altLang="ru-RU" sz="1800">
              <a:solidFill>
                <a:prstClr val="black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800" b="1">
                <a:solidFill>
                  <a:prstClr val="black"/>
                </a:solidFill>
              </a:rPr>
              <a:t>   Л. Н. Толстой пашущий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800" b="1">
                <a:solidFill>
                  <a:prstClr val="black"/>
                </a:solidFill>
              </a:rPr>
              <a:t>                      1887 г</a:t>
            </a:r>
          </a:p>
        </p:txBody>
      </p:sp>
    </p:spTree>
    <p:extLst>
      <p:ext uri="{BB962C8B-B14F-4D97-AF65-F5344CB8AC3E}">
        <p14:creationId xmlns:p14="http://schemas.microsoft.com/office/powerpoint/2010/main" val="213129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3" descr="http://www.ocito.kaluga.ru/res/lessons/images/liter/2/urok2/slide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5" t="14743" r="9265" b="24359"/>
          <a:stretch>
            <a:fillRect/>
          </a:stretch>
        </p:blipFill>
        <p:spPr bwMode="auto">
          <a:xfrm>
            <a:off x="0" y="1000125"/>
            <a:ext cx="6643688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Box 4"/>
          <p:cNvSpPr txBox="1">
            <a:spLocks noChangeArrowheads="1"/>
          </p:cNvSpPr>
          <p:nvPr/>
        </p:nvSpPr>
        <p:spPr bwMode="auto">
          <a:xfrm>
            <a:off x="1214438" y="5965825"/>
            <a:ext cx="6929437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/>
              <a:t>Московский университет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/>
              <a:t>(Литография неизвестного художника)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238" y="1571625"/>
            <a:ext cx="2671762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714612" y="0"/>
            <a:ext cx="3371437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b="1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1806 год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42938" y="1285875"/>
            <a:ext cx="7818437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4000" b="1">
                <a:solidFill>
                  <a:srgbClr val="990000"/>
                </a:solidFill>
              </a:rPr>
              <a:t>   За 6 лет окончил курс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4000" b="1">
                <a:solidFill>
                  <a:srgbClr val="990000"/>
                </a:solidFill>
              </a:rPr>
              <a:t>словесного и юридического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4000" b="1">
                <a:solidFill>
                  <a:srgbClr val="990000"/>
                </a:solidFill>
              </a:rPr>
              <a:t>           факультетов,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4000" b="1">
                <a:solidFill>
                  <a:srgbClr val="990000"/>
                </a:solidFill>
              </a:rPr>
              <a:t>        получил звание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4000" b="1">
                <a:solidFill>
                  <a:srgbClr val="990000"/>
                </a:solidFill>
              </a:rPr>
              <a:t>кандидата словесности и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4000" b="1">
                <a:solidFill>
                  <a:srgbClr val="990000"/>
                </a:solidFill>
              </a:rPr>
              <a:t>        кандидата прав</a:t>
            </a:r>
          </a:p>
        </p:txBody>
      </p:sp>
    </p:spTree>
    <p:extLst>
      <p:ext uri="{BB962C8B-B14F-4D97-AF65-F5344CB8AC3E}">
        <p14:creationId xmlns:p14="http://schemas.microsoft.com/office/powerpoint/2010/main" val="22482241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/>
      <p:bldP spid="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levtolstoy.ru/wcmfiles/tolstoy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76250"/>
            <a:ext cx="1647825" cy="47625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3" name="Прямоугольник 1"/>
          <p:cNvSpPr>
            <a:spLocks noChangeArrowheads="1"/>
          </p:cNvSpPr>
          <p:nvPr/>
        </p:nvSpPr>
        <p:spPr bwMode="auto">
          <a:xfrm>
            <a:off x="971550" y="5281613"/>
            <a:ext cx="457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          </a:t>
            </a:r>
            <a:r>
              <a:rPr lang="ru-RU" altLang="ru-RU" sz="1800" b="1"/>
              <a:t>И. Е. Репин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         Лев Толстой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                1901</a:t>
            </a:r>
            <a:br>
              <a:rPr lang="ru-RU" altLang="ru-RU" sz="1800" b="1"/>
            </a:br>
            <a:endParaRPr lang="ru-RU" altLang="ru-RU" sz="1800" b="1"/>
          </a:p>
        </p:txBody>
      </p:sp>
      <p:pic>
        <p:nvPicPr>
          <p:cNvPr id="13316" name="Picture 4" descr="http://www.levtolstoy.ru/wcmfiles/tolstoy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6"/>
          <a:stretch>
            <a:fillRect/>
          </a:stretch>
        </p:blipFill>
        <p:spPr bwMode="auto">
          <a:xfrm>
            <a:off x="6300192" y="476250"/>
            <a:ext cx="2595562" cy="474821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5" name="Прямоугольник 2"/>
          <p:cNvSpPr>
            <a:spLocks noChangeArrowheads="1"/>
          </p:cNvSpPr>
          <p:nvPr/>
        </p:nvSpPr>
        <p:spPr bwMode="auto">
          <a:xfrm>
            <a:off x="6443663" y="5310188"/>
            <a:ext cx="45720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     М. Нестеров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Портрет Л.Н. Толстого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            1907</a:t>
            </a:r>
          </a:p>
        </p:txBody>
      </p:sp>
      <p:pic>
        <p:nvPicPr>
          <p:cNvPr id="13318" name="Picture 6" descr="http://img684.imageshack.us/img684/7330/tolstoy150946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33254"/>
            <a:ext cx="3171825" cy="497205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115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07704" y="158339"/>
            <a:ext cx="5828903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Один день из жизни…</a:t>
            </a:r>
          </a:p>
        </p:txBody>
      </p:sp>
      <p:pic>
        <p:nvPicPr>
          <p:cNvPr id="3" name="Picture 5" descr="Л.Н. Толстой с крестьянскими детьми, получившими от него книги для чтения. Фото 19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935038"/>
            <a:ext cx="2738438" cy="20431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5" descr="Л. Н. Толстой верхом."/>
          <p:cNvPicPr>
            <a:picLocks noChangeAspect="1" noChangeArrowheads="1"/>
          </p:cNvPicPr>
          <p:nvPr/>
        </p:nvPicPr>
        <p:blipFill rotWithShape="1">
          <a:blip r:embed="rId3"/>
          <a:srcRect l="15685" t="13940" r="32085"/>
          <a:stretch/>
        </p:blipFill>
        <p:spPr bwMode="auto">
          <a:xfrm>
            <a:off x="438150" y="3895725"/>
            <a:ext cx="2286000" cy="27654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5" descr="26_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32138" y="1030288"/>
            <a:ext cx="2794000" cy="19208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Л.Н. Толстой в кабинете в Хамовниках. Фото 189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19438" y="4643438"/>
            <a:ext cx="3073400" cy="21605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Сапожные инструменты и обувь, сшитая Л.Н. Толстым. Хамовники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27763" y="974725"/>
            <a:ext cx="2603500" cy="19526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Антон Павлович Чехов у Льва Николаевича Толстого, (Крым, 1909)"/>
          <p:cNvPicPr>
            <a:picLocks noChangeAspect="1" noChangeArrowheads="1"/>
          </p:cNvPicPr>
          <p:nvPr/>
        </p:nvPicPr>
        <p:blipFill rotWithShape="1">
          <a:blip r:embed="rId7"/>
          <a:srcRect t="-1803" b="1803"/>
          <a:stretch/>
        </p:blipFill>
        <p:spPr bwMode="auto">
          <a:xfrm>
            <a:off x="6469063" y="4205288"/>
            <a:ext cx="2120900" cy="26019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Л.Н. Толстой рассказывает внукам С.А. и И.А. Толстым сказку об огурце. Крёкшино, Московская губерния. Фото 190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411413" y="2643188"/>
            <a:ext cx="2566987" cy="19224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" descr="&quot;Л. Н.Толстой за работой.&quot;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926138" y="2293938"/>
            <a:ext cx="2854325" cy="18129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7" descr="Л.Н. и С.А. Толстые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054350" y="1631950"/>
            <a:ext cx="3138488" cy="40909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6931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31292" y="1781024"/>
            <a:ext cx="6081408" cy="406265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 </a:t>
            </a:r>
            <a:r>
              <a:rPr lang="ru-RU" sz="32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Презентация подготовлена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учителем русского языка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и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литературы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МАОУ СОШ № 28 г. Балаково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Мыцовой</a:t>
            </a:r>
            <a:r>
              <a:rPr lang="ru-RU" sz="32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 Л. А.</a:t>
            </a:r>
            <a:endParaRPr lang="ru-RU" sz="3200" b="1" dirty="0" smtClean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5400" b="1" dirty="0" smtClean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3131840" y="6165304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err="1" smtClean="0">
                <a:solidFill>
                  <a:prstClr val="black">
                    <a:tint val="75000"/>
                  </a:prstClr>
                </a:solidFill>
              </a:rPr>
              <a:t>Мыцова</a:t>
            </a:r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 Л. А. МАОУ СОШ 28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50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92867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hlinkClick r:id="rId2"/>
              </a:rPr>
              <a:t>http://www.moscowchronology.ru/culture_XIX.html</a:t>
            </a:r>
            <a:r>
              <a:rPr lang="ru-RU" sz="1200" dirty="0" smtClean="0"/>
              <a:t>  культура и быт Москвы 19 века</a:t>
            </a:r>
            <a:endParaRPr lang="ru-RU" sz="12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1285860"/>
            <a:ext cx="56166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hlinkClick r:id="rId3"/>
              </a:rPr>
              <a:t>http://www.yaplakal.com/forum2/topic199879.html</a:t>
            </a:r>
            <a:r>
              <a:rPr lang="ru-RU" sz="1200" dirty="0" smtClean="0"/>
              <a:t> </a:t>
            </a:r>
            <a:endParaRPr lang="ru-RU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3519329" y="1205669"/>
            <a:ext cx="17282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домашний театр, салон</a:t>
            </a:r>
            <a:endParaRPr lang="ru-RU" sz="12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0" y="1643050"/>
            <a:ext cx="41220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hlinkClick r:id="rId4"/>
              </a:rPr>
              <a:t>http://literatura5.narod.ru/portrety.html</a:t>
            </a:r>
            <a:r>
              <a:rPr lang="ru-RU" sz="1200" dirty="0" smtClean="0"/>
              <a:t>  портреты писателей</a:t>
            </a:r>
            <a:endParaRPr lang="ru-RU" sz="12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0" y="2000240"/>
            <a:ext cx="41897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hlinkClick r:id="rId5"/>
              </a:rPr>
              <a:t>http://tolstoy.biografy.ru/portrety.php</a:t>
            </a:r>
            <a:r>
              <a:rPr lang="ru-RU" sz="1200" dirty="0" smtClean="0"/>
              <a:t>  портреты Л. Н. Толстого</a:t>
            </a:r>
            <a:endParaRPr lang="ru-RU" sz="12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0" y="2357430"/>
            <a:ext cx="89297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hlinkClick r:id="rId6"/>
              </a:rPr>
              <a:t>http://presentacid.ru/ppt/108489prezentaciya_po_biografii_i_a_goncharova_v_kontekste_romana_oblomov_otrazhenie_biografii_i_a_goncharova_na_stranicah_romana_oblomov</a:t>
            </a:r>
            <a:r>
              <a:rPr lang="ru-RU" sz="1200" dirty="0" smtClean="0"/>
              <a:t> </a:t>
            </a:r>
            <a:endParaRPr lang="ru-RU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2761481" y="2533528"/>
            <a:ext cx="34549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материалы к уроку по биографии И. А. Гончарова </a:t>
            </a:r>
            <a:endParaRPr lang="ru-RU" sz="12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-26248" y="2810527"/>
            <a:ext cx="47484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hlinkClick r:id="rId7"/>
              </a:rPr>
              <a:t>http://www.nizrp.narod.ru/tolstoy_foto.htm</a:t>
            </a:r>
            <a:r>
              <a:rPr lang="ru-RU" sz="1200" dirty="0" smtClean="0"/>
              <a:t>  фотографии Л. Н. Толстого</a:t>
            </a:r>
            <a:endParaRPr lang="ru-RU" sz="12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0" y="3087526"/>
            <a:ext cx="44705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hlinkClick r:id="rId8"/>
              </a:rPr>
              <a:t>http://www.mmsk.ru/notes/note/?id=43536</a:t>
            </a:r>
            <a:r>
              <a:rPr lang="ru-RU" sz="1200" dirty="0" smtClean="0"/>
              <a:t> женщины Ф. </a:t>
            </a:r>
            <a:r>
              <a:rPr lang="ru-RU" sz="1200" dirty="0" err="1" smtClean="0"/>
              <a:t>И.Т.тчева</a:t>
            </a:r>
            <a:endParaRPr lang="ru-RU" sz="12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6774" y="3373918"/>
            <a:ext cx="89297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hlinkClick r:id="rId9"/>
              </a:rPr>
              <a:t>http://www.a4format.ru/author.photo.php?author=24&amp;lt=195</a:t>
            </a:r>
            <a:r>
              <a:rPr lang="ru-RU" sz="1200" dirty="0" smtClean="0"/>
              <a:t>  материал к уроку по биографии А. С. </a:t>
            </a:r>
            <a:r>
              <a:rPr lang="ru-RU" sz="1200" dirty="0" err="1" smtClean="0"/>
              <a:t>Грибоедова</a:t>
            </a:r>
            <a:endParaRPr lang="ru-RU" sz="12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0" y="3650917"/>
            <a:ext cx="610128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hlinkClick r:id="rId10"/>
              </a:rPr>
              <a:t>http://www.people.su/65/r1</a:t>
            </a:r>
            <a:r>
              <a:rPr lang="ru-RU" sz="1200" dirty="0" smtClean="0"/>
              <a:t>  иллюстративный материал к уроку по биографии </a:t>
            </a:r>
            <a:r>
              <a:rPr lang="ru-RU" sz="1200" dirty="0" err="1" smtClean="0"/>
              <a:t>Грибоедова</a:t>
            </a:r>
            <a:endParaRPr lang="ru-RU" sz="12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-24738" y="3927916"/>
            <a:ext cx="89297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hlinkClick r:id="rId11"/>
              </a:rPr>
              <a:t>http://perova3.jimdo.com</a:t>
            </a:r>
            <a:r>
              <a:rPr lang="ru-RU" sz="1200" dirty="0" smtClean="0"/>
              <a:t>  портреты Н. Н. Гончаровой</a:t>
            </a:r>
            <a:endParaRPr lang="ru-RU" sz="12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-45664" y="4212878"/>
            <a:ext cx="88582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hlinkClick r:id="rId12"/>
              </a:rPr>
              <a:t>https://upload.wikimedia.org/wikipedia/commons/9/98/Moscow_University%2C_1820s.jpg</a:t>
            </a:r>
            <a:r>
              <a:rPr lang="ru-RU" sz="1200" dirty="0" smtClean="0"/>
              <a:t>  Московский университет</a:t>
            </a:r>
            <a:endParaRPr lang="ru-RU" sz="12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-35204" y="4515502"/>
            <a:ext cx="24538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hlinkClick r:id="rId13"/>
              </a:rPr>
              <a:t>http://wiki.iteach.ru</a:t>
            </a:r>
            <a:r>
              <a:rPr lang="ru-RU" sz="1200" dirty="0"/>
              <a:t> балы в 19 веке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-68536" y="4792501"/>
            <a:ext cx="911495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14"/>
              </a:rPr>
              <a:t>http://</a:t>
            </a:r>
            <a:r>
              <a:rPr lang="en-US" sz="1200" dirty="0" smtClean="0">
                <a:hlinkClick r:id="rId14"/>
              </a:rPr>
              <a:t>nashenasledie.livejournal.com/2341292.html</a:t>
            </a:r>
            <a:r>
              <a:rPr lang="ru-RU" sz="1200" dirty="0" smtClean="0"/>
              <a:t>  портрет Е. М. Хитрово</a:t>
            </a:r>
            <a:endParaRPr lang="ru-RU" sz="1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-26248" y="5069500"/>
            <a:ext cx="89312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15"/>
              </a:rPr>
              <a:t>http://www.xn--b1afkimsn3a.xn--</a:t>
            </a:r>
            <a:r>
              <a:rPr lang="en-US" sz="1200" dirty="0" smtClean="0">
                <a:hlinkClick r:id="rId15"/>
              </a:rPr>
              <a:t>p1ai/map/centroblag/mvoznesenie.htm</a:t>
            </a:r>
            <a:r>
              <a:rPr lang="ru-RU" sz="1200" dirty="0" smtClean="0"/>
              <a:t>  церковь Вознесения</a:t>
            </a:r>
            <a:endParaRPr lang="ru-RU" sz="1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09711" y="5351244"/>
            <a:ext cx="327794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hlinkClick r:id="rId16"/>
              </a:rPr>
              <a:t>http://</a:t>
            </a:r>
            <a:r>
              <a:rPr lang="en-US" sz="1200" dirty="0" smtClean="0">
                <a:hlinkClick r:id="rId16"/>
              </a:rPr>
              <a:t>www.2rf.ru/rest/434</a:t>
            </a:r>
            <a:r>
              <a:rPr lang="ru-RU" sz="1200" dirty="0" smtClean="0"/>
              <a:t> дом - дача Китаевой</a:t>
            </a:r>
            <a:endParaRPr lang="ru-RU" sz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109710" y="5645998"/>
            <a:ext cx="68466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17"/>
              </a:rPr>
              <a:t>http://www.liveinternet.ru/users/4798140/post279046572</a:t>
            </a:r>
            <a:r>
              <a:rPr lang="en-US" sz="1200" dirty="0" smtClean="0">
                <a:hlinkClick r:id="rId17"/>
              </a:rPr>
              <a:t>/</a:t>
            </a:r>
            <a:r>
              <a:rPr lang="ru-RU" sz="1200" dirty="0" smtClean="0"/>
              <a:t>  портреты детей Пушкина, А. С. Пушкина,</a:t>
            </a:r>
          </a:p>
          <a:p>
            <a:r>
              <a:rPr lang="ru-RU" sz="1200" dirty="0" smtClean="0"/>
              <a:t>Гончаровой, Дантеса</a:t>
            </a:r>
            <a:endParaRPr lang="ru-RU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3050643" y="260648"/>
            <a:ext cx="2729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Интернет - ресурсы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85693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60648"/>
            <a:ext cx="89644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2"/>
              </a:rPr>
              <a:t>http://</a:t>
            </a:r>
            <a:r>
              <a:rPr lang="en-US" sz="1200" dirty="0" smtClean="0">
                <a:hlinkClick r:id="rId2"/>
              </a:rPr>
              <a:t>forum.galaktikalife.ru/viewtopic.php?f=232&amp;t=1365&amp;st=0&amp;sk=t&amp;sd=a</a:t>
            </a:r>
            <a:r>
              <a:rPr lang="ru-RU" sz="1200" dirty="0" smtClean="0"/>
              <a:t>  Аничков дворец</a:t>
            </a:r>
            <a:endParaRPr lang="ru-RU" sz="1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537647"/>
            <a:ext cx="89644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http://</a:t>
            </a:r>
            <a:r>
              <a:rPr lang="en-US" sz="1200" dirty="0" smtClean="0">
                <a:hlinkClick r:id="rId3"/>
              </a:rPr>
              <a:t>yandex.ru/images</a:t>
            </a:r>
            <a:r>
              <a:rPr lang="ru-RU" sz="1200" dirty="0" smtClean="0"/>
              <a:t>  фильм «Последняя дуэль Пушкина» </a:t>
            </a:r>
            <a:endParaRPr lang="ru-RU" sz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9898" y="814646"/>
            <a:ext cx="89345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4"/>
              </a:rPr>
              <a:t>http://</a:t>
            </a:r>
            <a:r>
              <a:rPr lang="en-US" sz="1200" dirty="0" smtClean="0">
                <a:hlinkClick r:id="rId4"/>
              </a:rPr>
              <a:t>convatelf.ucoz.ru/news/sudby_svershilsja_prigovor/2013-07-28-165</a:t>
            </a:r>
            <a:r>
              <a:rPr lang="ru-RU" sz="1200" dirty="0" smtClean="0"/>
              <a:t>  материалы о дуэли Пушкина и Дантеса</a:t>
            </a:r>
            <a:endParaRPr lang="ru-RU" sz="1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1114480"/>
            <a:ext cx="682810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5"/>
              </a:rPr>
              <a:t>http://perova3.jimdo.com</a:t>
            </a:r>
            <a:r>
              <a:rPr lang="en-US" sz="1200" dirty="0" smtClean="0">
                <a:hlinkClick r:id="rId5"/>
              </a:rPr>
              <a:t>/</a:t>
            </a:r>
            <a:r>
              <a:rPr lang="ru-RU" sz="1200" dirty="0" smtClean="0"/>
              <a:t> дуэль Пушкина и Дантеса</a:t>
            </a:r>
            <a:endParaRPr lang="ru-RU" sz="12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1143000"/>
            <a:ext cx="7215188" cy="481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Box 2"/>
          <p:cNvSpPr txBox="1">
            <a:spLocks noChangeArrowheads="1"/>
          </p:cNvSpPr>
          <p:nvPr/>
        </p:nvSpPr>
        <p:spPr bwMode="auto">
          <a:xfrm>
            <a:off x="285750" y="6143625"/>
            <a:ext cx="8572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b="1"/>
              <a:t>           Московская литературная жизнь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14685" y="214290"/>
            <a:ext cx="7393371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b="1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1823 год. В столице</a:t>
            </a:r>
          </a:p>
        </p:txBody>
      </p:sp>
    </p:spTree>
    <p:extLst>
      <p:ext uri="{BB962C8B-B14F-4D97-AF65-F5344CB8AC3E}">
        <p14:creationId xmlns:p14="http://schemas.microsoft.com/office/powerpoint/2010/main" val="240392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бал"/>
          <p:cNvPicPr>
            <a:picLocks noChangeAspect="1" noChangeArrowheads="1"/>
          </p:cNvPicPr>
          <p:nvPr/>
        </p:nvPicPr>
        <p:blipFill>
          <a:blip r:embed="rId3">
            <a:lum bright="-12000" contrast="-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8"/>
          <p:cNvSpPr txBox="1">
            <a:spLocks noChangeArrowheads="1"/>
          </p:cNvSpPr>
          <p:nvPr/>
        </p:nvSpPr>
        <p:spPr bwMode="auto">
          <a:xfrm>
            <a:off x="2411413" y="5516563"/>
            <a:ext cx="66246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>
              <a:latin typeface="Arial" charset="0"/>
            </a:endParaRPr>
          </a:p>
        </p:txBody>
      </p:sp>
      <p:sp>
        <p:nvSpPr>
          <p:cNvPr id="22532" name="TextBox 3"/>
          <p:cNvSpPr txBox="1">
            <a:spLocks noChangeArrowheads="1"/>
          </p:cNvSpPr>
          <p:nvPr/>
        </p:nvSpPr>
        <p:spPr bwMode="auto">
          <a:xfrm>
            <a:off x="928688" y="0"/>
            <a:ext cx="77025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</a:rPr>
              <a:t>Занят визитами, балами, праздниками,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</a:rPr>
              <a:t>                       маскарадами</a:t>
            </a:r>
          </a:p>
        </p:txBody>
      </p:sp>
      <p:pic>
        <p:nvPicPr>
          <p:cNvPr id="5" name="Griboedov-DvaVal's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188" y="61436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3" descr="D:\Faxs Vals e-mol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1500174"/>
            <a:ext cx="2867025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07659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03646" y="116632"/>
            <a:ext cx="5497019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b="1" dirty="0" smtClean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 ещё пишет…</a:t>
            </a:r>
            <a:endParaRPr lang="ru-RU" sz="5400" b="1" dirty="0">
              <a:ln w="11430"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Picture 4" descr="a5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4" y="1101729"/>
            <a:ext cx="3913957" cy="548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0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60855"/>
            <a:ext cx="4703368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2hm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88892"/>
            <a:ext cx="4703368" cy="3311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213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theme/_rels/them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theme/_rels/them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theme/_rels/them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Relationship Id="rId4" Type="http://schemas.openxmlformats.org/officeDocument/2006/relationships/image" Target="../media/image7.jpeg"/></Relationships>
</file>

<file path=ppt/theme/_rels/them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Relationship Id="rId4" Type="http://schemas.openxmlformats.org/officeDocument/2006/relationships/image" Target="../media/image7.jpeg"/></Relationships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theme/_rels/them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theme/theme1.xml><?xml version="1.0" encoding="utf-8"?>
<a:theme xmlns:a="http://schemas.openxmlformats.org/drawingml/2006/main" name="Презентация РУССКИЙ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Шаблон схемы книгохранилища">
  <a:themeElements>
    <a:clrScheme name="Шаблон схемы книгохранилища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Шаблон схемы книгохранилища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Шаблон схемы книгохранилища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схемы книгохранилища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схемы книгохранилища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схемы книгохранилища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схемы книгохранилища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схемы книгохранилища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схемы книгохранилища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схемы книгохранилища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схемы книгохранилища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схемы книгохранилища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схемы книгохранилища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схемы книгохранилища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_Шаблон схемы книгохранилища">
  <a:themeElements>
    <a:clrScheme name="Шаблон схемы книгохранилища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Шаблон схемы книгохранилища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Шаблон схемы книгохранилища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схемы книгохранилища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схемы книгохранилища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схемы книгохранилища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схемы книгохранилища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схемы книгохранилища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схемы книгохранилища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схемы книгохранилища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схемы книгохранилища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схемы книгохранилища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схемы книгохранилища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схемы книгохранилища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_Шаблон схемы книгохранилища">
  <a:themeElements>
    <a:clrScheme name="Шаблон схемы книгохранилища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Шаблон схемы книгохранилища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Шаблон схемы книгохранилища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схемы книгохранилища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схемы книгохранилища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схемы книгохранилища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схемы книгохранилища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схемы книгохранилища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схемы книгохранилища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схемы книгохранилища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схемы книгохранилища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схемы книгохранилища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схемы книгохранилища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схемы книгохранилища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3_Шаблон схемы книгохранилища">
  <a:themeElements>
    <a:clrScheme name="Шаблон схемы книгохранилища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Шаблон схемы книгохранилища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Шаблон схемы книгохранилища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схемы книгохранилища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схемы книгохранилища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схемы книгохранилища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схемы книгохранилища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схемы книгохранилища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схемы книгохранилища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схемы книгохранилища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схемы книгохранилища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схемы книгохранилища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схемы книгохранилища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схемы книгохранилища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4_Шаблон схемы книгохранилища">
  <a:themeElements>
    <a:clrScheme name="Шаблон схемы книгохранилища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Шаблон схемы книгохранилища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Шаблон схемы книгохранилища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схемы книгохранилища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схемы книгохранилища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схемы книгохранилища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схемы книгохранилища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схемы книгохранилища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схемы книгохранилища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схемы книгохранилища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схемы книгохранилища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схемы книгохранилища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схемы книгохранилища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схемы книгохранилища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5_Шаблон схемы книгохранилища">
  <a:themeElements>
    <a:clrScheme name="Шаблон схемы книгохранилища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Шаблон схемы книгохранилища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Шаблон схемы книгохранилища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схемы книгохранилища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схемы книгохранилища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схемы книгохранилища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схемы книгохранилища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схемы книгохранилища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схемы книгохранилища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схемы книгохранилища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схемы книгохранилища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схемы книгохранилища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схемы книгохранилища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схемы книгохранилища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_Презентация РУССКИЙ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2_Презентация РУССКИЙ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3_Презентация РУССКИЙ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4_Презентация РУССКИЙ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Занавес">
  <a:themeElements>
    <a:clrScheme name="Занавес 5">
      <a:dk1>
        <a:srgbClr val="566858"/>
      </a:dk1>
      <a:lt1>
        <a:srgbClr val="FFFFFF"/>
      </a:lt1>
      <a:dk2>
        <a:srgbClr val="6D8771"/>
      </a:dk2>
      <a:lt2>
        <a:srgbClr val="ECECB2"/>
      </a:lt2>
      <a:accent1>
        <a:srgbClr val="76A571"/>
      </a:accent1>
      <a:accent2>
        <a:srgbClr val="465648"/>
      </a:accent2>
      <a:accent3>
        <a:srgbClr val="BAC3BB"/>
      </a:accent3>
      <a:accent4>
        <a:srgbClr val="DADADA"/>
      </a:accent4>
      <a:accent5>
        <a:srgbClr val="BDCFBB"/>
      </a:accent5>
      <a:accent6>
        <a:srgbClr val="3F4D40"/>
      </a:accent6>
      <a:hlink>
        <a:srgbClr val="FFDC0B"/>
      </a:hlink>
      <a:folHlink>
        <a:srgbClr val="FC9916"/>
      </a:folHlink>
    </a:clrScheme>
    <a:fontScheme name="Занавес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Занавес 1">
        <a:dk1>
          <a:srgbClr val="602000"/>
        </a:dk1>
        <a:lt1>
          <a:srgbClr val="FFFFFF"/>
        </a:lt1>
        <a:dk2>
          <a:srgbClr val="800000"/>
        </a:dk2>
        <a:lt2>
          <a:srgbClr val="FFFFCC"/>
        </a:lt2>
        <a:accent1>
          <a:srgbClr val="FF3300"/>
        </a:accent1>
        <a:accent2>
          <a:srgbClr val="000000"/>
        </a:accent2>
        <a:accent3>
          <a:srgbClr val="C0AAAA"/>
        </a:accent3>
        <a:accent4>
          <a:srgbClr val="DADADA"/>
        </a:accent4>
        <a:accent5>
          <a:srgbClr val="FFADAA"/>
        </a:accent5>
        <a:accent6>
          <a:srgbClr val="000000"/>
        </a:accent6>
        <a:hlink>
          <a:srgbClr val="EBF25A"/>
        </a:hlink>
        <a:folHlink>
          <a:srgbClr val="F2AA6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2">
        <a:dk1>
          <a:srgbClr val="000066"/>
        </a:dk1>
        <a:lt1>
          <a:srgbClr val="FFFFFF"/>
        </a:lt1>
        <a:dk2>
          <a:srgbClr val="000099"/>
        </a:dk2>
        <a:lt2>
          <a:srgbClr val="D8F6F8"/>
        </a:lt2>
        <a:accent1>
          <a:srgbClr val="0099FF"/>
        </a:accent1>
        <a:accent2>
          <a:srgbClr val="00003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34"/>
        </a:accent6>
        <a:hlink>
          <a:srgbClr val="DDD925"/>
        </a:hlink>
        <a:folHlink>
          <a:srgbClr val="72C67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3">
        <a:dk1>
          <a:srgbClr val="4C3D57"/>
        </a:dk1>
        <a:lt1>
          <a:srgbClr val="FFFFFF"/>
        </a:lt1>
        <a:dk2>
          <a:srgbClr val="660066"/>
        </a:dk2>
        <a:lt2>
          <a:srgbClr val="FDFBE3"/>
        </a:lt2>
        <a:accent1>
          <a:srgbClr val="976C9E"/>
        </a:accent1>
        <a:accent2>
          <a:srgbClr val="1E1822"/>
        </a:accent2>
        <a:accent3>
          <a:srgbClr val="B8AAB8"/>
        </a:accent3>
        <a:accent4>
          <a:srgbClr val="DADADA"/>
        </a:accent4>
        <a:accent5>
          <a:srgbClr val="C9BACC"/>
        </a:accent5>
        <a:accent6>
          <a:srgbClr val="1A151E"/>
        </a:accent6>
        <a:hlink>
          <a:srgbClr val="D8C460"/>
        </a:hlink>
        <a:folHlink>
          <a:srgbClr val="C3C2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4">
        <a:dk1>
          <a:srgbClr val="334D3F"/>
        </a:dk1>
        <a:lt1>
          <a:srgbClr val="FFFFFF"/>
        </a:lt1>
        <a:dk2>
          <a:srgbClr val="008000"/>
        </a:dk2>
        <a:lt2>
          <a:srgbClr val="D3F1DB"/>
        </a:lt2>
        <a:accent1>
          <a:srgbClr val="4A6D84"/>
        </a:accent1>
        <a:accent2>
          <a:srgbClr val="213329"/>
        </a:accent2>
        <a:accent3>
          <a:srgbClr val="AAC0AA"/>
        </a:accent3>
        <a:accent4>
          <a:srgbClr val="DADADA"/>
        </a:accent4>
        <a:accent5>
          <a:srgbClr val="B1BAC2"/>
        </a:accent5>
        <a:accent6>
          <a:srgbClr val="1D2D24"/>
        </a:accent6>
        <a:hlink>
          <a:srgbClr val="F0B100"/>
        </a:hlink>
        <a:folHlink>
          <a:srgbClr val="C3710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5">
        <a:dk1>
          <a:srgbClr val="566858"/>
        </a:dk1>
        <a:lt1>
          <a:srgbClr val="FFFFFF"/>
        </a:lt1>
        <a:dk2>
          <a:srgbClr val="6D8771"/>
        </a:dk2>
        <a:lt2>
          <a:srgbClr val="ECECB2"/>
        </a:lt2>
        <a:accent1>
          <a:srgbClr val="76A571"/>
        </a:accent1>
        <a:accent2>
          <a:srgbClr val="465648"/>
        </a:accent2>
        <a:accent3>
          <a:srgbClr val="BAC3BB"/>
        </a:accent3>
        <a:accent4>
          <a:srgbClr val="DADADA"/>
        </a:accent4>
        <a:accent5>
          <a:srgbClr val="BDCFBB"/>
        </a:accent5>
        <a:accent6>
          <a:srgbClr val="3F4D40"/>
        </a:accent6>
        <a:hlink>
          <a:srgbClr val="FFDC0B"/>
        </a:hlink>
        <a:folHlink>
          <a:srgbClr val="FC991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6">
        <a:dk1>
          <a:srgbClr val="0A6866"/>
        </a:dk1>
        <a:lt1>
          <a:srgbClr val="FFFFFF"/>
        </a:lt1>
        <a:dk2>
          <a:srgbClr val="0D8784"/>
        </a:dk2>
        <a:lt2>
          <a:srgbClr val="B8DEC6"/>
        </a:lt2>
        <a:accent1>
          <a:srgbClr val="3C7652"/>
        </a:accent1>
        <a:accent2>
          <a:srgbClr val="005250"/>
        </a:accent2>
        <a:accent3>
          <a:srgbClr val="AAC3C2"/>
        </a:accent3>
        <a:accent4>
          <a:srgbClr val="DADADA"/>
        </a:accent4>
        <a:accent5>
          <a:srgbClr val="AFBDB3"/>
        </a:accent5>
        <a:accent6>
          <a:srgbClr val="004948"/>
        </a:accent6>
        <a:hlink>
          <a:srgbClr val="00E0A5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7">
        <a:dk1>
          <a:srgbClr val="50688C"/>
        </a:dk1>
        <a:lt1>
          <a:srgbClr val="FFFFFF"/>
        </a:lt1>
        <a:dk2>
          <a:srgbClr val="6E87AC"/>
        </a:dk2>
        <a:lt2>
          <a:srgbClr val="FFFFFF"/>
        </a:lt2>
        <a:accent1>
          <a:srgbClr val="376EA5"/>
        </a:accent1>
        <a:accent2>
          <a:srgbClr val="445876"/>
        </a:accent2>
        <a:accent3>
          <a:srgbClr val="BAC3D2"/>
        </a:accent3>
        <a:accent4>
          <a:srgbClr val="DADADA"/>
        </a:accent4>
        <a:accent5>
          <a:srgbClr val="AEBACF"/>
        </a:accent5>
        <a:accent6>
          <a:srgbClr val="3D4F6A"/>
        </a:accent6>
        <a:hlink>
          <a:srgbClr val="66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8">
        <a:dk1>
          <a:srgbClr val="000000"/>
        </a:dk1>
        <a:lt1>
          <a:srgbClr val="DDDCC5"/>
        </a:lt1>
        <a:dk2>
          <a:srgbClr val="000000"/>
        </a:dk2>
        <a:lt2>
          <a:srgbClr val="C9C6A5"/>
        </a:lt2>
        <a:accent1>
          <a:srgbClr val="C0C0C0"/>
        </a:accent1>
        <a:accent2>
          <a:srgbClr val="B0AC90"/>
        </a:accent2>
        <a:accent3>
          <a:srgbClr val="EBEBDF"/>
        </a:accent3>
        <a:accent4>
          <a:srgbClr val="000000"/>
        </a:accent4>
        <a:accent5>
          <a:srgbClr val="DCDCDC"/>
        </a:accent5>
        <a:accent6>
          <a:srgbClr val="9F9B82"/>
        </a:accent6>
        <a:hlink>
          <a:srgbClr val="666699"/>
        </a:hlink>
        <a:folHlink>
          <a:srgbClr val="905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Занавес 9">
        <a:dk1>
          <a:srgbClr val="000000"/>
        </a:dk1>
        <a:lt1>
          <a:srgbClr val="FFFFFF"/>
        </a:lt1>
        <a:dk2>
          <a:srgbClr val="000099"/>
        </a:dk2>
        <a:lt2>
          <a:srgbClr val="DDDDDD"/>
        </a:lt2>
        <a:accent1>
          <a:srgbClr val="C6D4D4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DFE6E6"/>
        </a:accent5>
        <a:accent6>
          <a:srgbClr val="AEAEAE"/>
        </a:accent6>
        <a:hlink>
          <a:srgbClr val="6600FF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2_Бумаж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3_Бумаж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4_Бумаж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Занавес">
  <a:themeElements>
    <a:clrScheme name="Занавес 5">
      <a:dk1>
        <a:srgbClr val="566858"/>
      </a:dk1>
      <a:lt1>
        <a:srgbClr val="FFFFFF"/>
      </a:lt1>
      <a:dk2>
        <a:srgbClr val="6D8771"/>
      </a:dk2>
      <a:lt2>
        <a:srgbClr val="ECECB2"/>
      </a:lt2>
      <a:accent1>
        <a:srgbClr val="76A571"/>
      </a:accent1>
      <a:accent2>
        <a:srgbClr val="465648"/>
      </a:accent2>
      <a:accent3>
        <a:srgbClr val="BAC3BB"/>
      </a:accent3>
      <a:accent4>
        <a:srgbClr val="DADADA"/>
      </a:accent4>
      <a:accent5>
        <a:srgbClr val="BDCFBB"/>
      </a:accent5>
      <a:accent6>
        <a:srgbClr val="3F4D40"/>
      </a:accent6>
      <a:hlink>
        <a:srgbClr val="FFDC0B"/>
      </a:hlink>
      <a:folHlink>
        <a:srgbClr val="FC9916"/>
      </a:folHlink>
    </a:clrScheme>
    <a:fontScheme name="Занавес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Занавес 1">
        <a:dk1>
          <a:srgbClr val="602000"/>
        </a:dk1>
        <a:lt1>
          <a:srgbClr val="FFFFFF"/>
        </a:lt1>
        <a:dk2>
          <a:srgbClr val="800000"/>
        </a:dk2>
        <a:lt2>
          <a:srgbClr val="FFFFCC"/>
        </a:lt2>
        <a:accent1>
          <a:srgbClr val="FF3300"/>
        </a:accent1>
        <a:accent2>
          <a:srgbClr val="000000"/>
        </a:accent2>
        <a:accent3>
          <a:srgbClr val="C0AAAA"/>
        </a:accent3>
        <a:accent4>
          <a:srgbClr val="DADADA"/>
        </a:accent4>
        <a:accent5>
          <a:srgbClr val="FFADAA"/>
        </a:accent5>
        <a:accent6>
          <a:srgbClr val="000000"/>
        </a:accent6>
        <a:hlink>
          <a:srgbClr val="EBF25A"/>
        </a:hlink>
        <a:folHlink>
          <a:srgbClr val="F2AA6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2">
        <a:dk1>
          <a:srgbClr val="000066"/>
        </a:dk1>
        <a:lt1>
          <a:srgbClr val="FFFFFF"/>
        </a:lt1>
        <a:dk2>
          <a:srgbClr val="000099"/>
        </a:dk2>
        <a:lt2>
          <a:srgbClr val="D8F6F8"/>
        </a:lt2>
        <a:accent1>
          <a:srgbClr val="0099FF"/>
        </a:accent1>
        <a:accent2>
          <a:srgbClr val="00003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34"/>
        </a:accent6>
        <a:hlink>
          <a:srgbClr val="DDD925"/>
        </a:hlink>
        <a:folHlink>
          <a:srgbClr val="72C67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3">
        <a:dk1>
          <a:srgbClr val="4C3D57"/>
        </a:dk1>
        <a:lt1>
          <a:srgbClr val="FFFFFF"/>
        </a:lt1>
        <a:dk2>
          <a:srgbClr val="660066"/>
        </a:dk2>
        <a:lt2>
          <a:srgbClr val="FDFBE3"/>
        </a:lt2>
        <a:accent1>
          <a:srgbClr val="976C9E"/>
        </a:accent1>
        <a:accent2>
          <a:srgbClr val="1E1822"/>
        </a:accent2>
        <a:accent3>
          <a:srgbClr val="B8AAB8"/>
        </a:accent3>
        <a:accent4>
          <a:srgbClr val="DADADA"/>
        </a:accent4>
        <a:accent5>
          <a:srgbClr val="C9BACC"/>
        </a:accent5>
        <a:accent6>
          <a:srgbClr val="1A151E"/>
        </a:accent6>
        <a:hlink>
          <a:srgbClr val="D8C460"/>
        </a:hlink>
        <a:folHlink>
          <a:srgbClr val="C3C2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4">
        <a:dk1>
          <a:srgbClr val="334D3F"/>
        </a:dk1>
        <a:lt1>
          <a:srgbClr val="FFFFFF"/>
        </a:lt1>
        <a:dk2>
          <a:srgbClr val="008000"/>
        </a:dk2>
        <a:lt2>
          <a:srgbClr val="D3F1DB"/>
        </a:lt2>
        <a:accent1>
          <a:srgbClr val="4A6D84"/>
        </a:accent1>
        <a:accent2>
          <a:srgbClr val="213329"/>
        </a:accent2>
        <a:accent3>
          <a:srgbClr val="AAC0AA"/>
        </a:accent3>
        <a:accent4>
          <a:srgbClr val="DADADA"/>
        </a:accent4>
        <a:accent5>
          <a:srgbClr val="B1BAC2"/>
        </a:accent5>
        <a:accent6>
          <a:srgbClr val="1D2D24"/>
        </a:accent6>
        <a:hlink>
          <a:srgbClr val="F0B100"/>
        </a:hlink>
        <a:folHlink>
          <a:srgbClr val="C3710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5">
        <a:dk1>
          <a:srgbClr val="566858"/>
        </a:dk1>
        <a:lt1>
          <a:srgbClr val="FFFFFF"/>
        </a:lt1>
        <a:dk2>
          <a:srgbClr val="6D8771"/>
        </a:dk2>
        <a:lt2>
          <a:srgbClr val="ECECB2"/>
        </a:lt2>
        <a:accent1>
          <a:srgbClr val="76A571"/>
        </a:accent1>
        <a:accent2>
          <a:srgbClr val="465648"/>
        </a:accent2>
        <a:accent3>
          <a:srgbClr val="BAC3BB"/>
        </a:accent3>
        <a:accent4>
          <a:srgbClr val="DADADA"/>
        </a:accent4>
        <a:accent5>
          <a:srgbClr val="BDCFBB"/>
        </a:accent5>
        <a:accent6>
          <a:srgbClr val="3F4D40"/>
        </a:accent6>
        <a:hlink>
          <a:srgbClr val="FFDC0B"/>
        </a:hlink>
        <a:folHlink>
          <a:srgbClr val="FC991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6">
        <a:dk1>
          <a:srgbClr val="0A6866"/>
        </a:dk1>
        <a:lt1>
          <a:srgbClr val="FFFFFF"/>
        </a:lt1>
        <a:dk2>
          <a:srgbClr val="0D8784"/>
        </a:dk2>
        <a:lt2>
          <a:srgbClr val="B8DEC6"/>
        </a:lt2>
        <a:accent1>
          <a:srgbClr val="3C7652"/>
        </a:accent1>
        <a:accent2>
          <a:srgbClr val="005250"/>
        </a:accent2>
        <a:accent3>
          <a:srgbClr val="AAC3C2"/>
        </a:accent3>
        <a:accent4>
          <a:srgbClr val="DADADA"/>
        </a:accent4>
        <a:accent5>
          <a:srgbClr val="AFBDB3"/>
        </a:accent5>
        <a:accent6>
          <a:srgbClr val="004948"/>
        </a:accent6>
        <a:hlink>
          <a:srgbClr val="00E0A5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7">
        <a:dk1>
          <a:srgbClr val="50688C"/>
        </a:dk1>
        <a:lt1>
          <a:srgbClr val="FFFFFF"/>
        </a:lt1>
        <a:dk2>
          <a:srgbClr val="6E87AC"/>
        </a:dk2>
        <a:lt2>
          <a:srgbClr val="FFFFFF"/>
        </a:lt2>
        <a:accent1>
          <a:srgbClr val="376EA5"/>
        </a:accent1>
        <a:accent2>
          <a:srgbClr val="445876"/>
        </a:accent2>
        <a:accent3>
          <a:srgbClr val="BAC3D2"/>
        </a:accent3>
        <a:accent4>
          <a:srgbClr val="DADADA"/>
        </a:accent4>
        <a:accent5>
          <a:srgbClr val="AEBACF"/>
        </a:accent5>
        <a:accent6>
          <a:srgbClr val="3D4F6A"/>
        </a:accent6>
        <a:hlink>
          <a:srgbClr val="66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8">
        <a:dk1>
          <a:srgbClr val="000000"/>
        </a:dk1>
        <a:lt1>
          <a:srgbClr val="DDDCC5"/>
        </a:lt1>
        <a:dk2>
          <a:srgbClr val="000000"/>
        </a:dk2>
        <a:lt2>
          <a:srgbClr val="C9C6A5"/>
        </a:lt2>
        <a:accent1>
          <a:srgbClr val="C0C0C0"/>
        </a:accent1>
        <a:accent2>
          <a:srgbClr val="B0AC90"/>
        </a:accent2>
        <a:accent3>
          <a:srgbClr val="EBEBDF"/>
        </a:accent3>
        <a:accent4>
          <a:srgbClr val="000000"/>
        </a:accent4>
        <a:accent5>
          <a:srgbClr val="DCDCDC"/>
        </a:accent5>
        <a:accent6>
          <a:srgbClr val="9F9B82"/>
        </a:accent6>
        <a:hlink>
          <a:srgbClr val="666699"/>
        </a:hlink>
        <a:folHlink>
          <a:srgbClr val="905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Занавес 9">
        <a:dk1>
          <a:srgbClr val="000000"/>
        </a:dk1>
        <a:lt1>
          <a:srgbClr val="FFFFFF"/>
        </a:lt1>
        <a:dk2>
          <a:srgbClr val="000099"/>
        </a:dk2>
        <a:lt2>
          <a:srgbClr val="DDDDDD"/>
        </a:lt2>
        <a:accent1>
          <a:srgbClr val="C6D4D4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DFE6E6"/>
        </a:accent5>
        <a:accent6>
          <a:srgbClr val="AEAEAE"/>
        </a:accent6>
        <a:hlink>
          <a:srgbClr val="6600FF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0005980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Поэт">
      <a:majorFont>
        <a:latin typeface="ArtScript"/>
        <a:ea typeface=""/>
        <a:cs typeface=""/>
      </a:majorFont>
      <a:minorFont>
        <a:latin typeface="Cansellaris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elebration">
  <a:themeElements>
    <a:clrScheme name="Celebration">
      <a:dk1>
        <a:srgbClr val="49345F"/>
      </a:dk1>
      <a:lt1>
        <a:srgbClr val="DDD9C3"/>
      </a:lt1>
      <a:dk2>
        <a:srgbClr val="000000"/>
      </a:dk2>
      <a:lt2>
        <a:srgbClr val="FFFFFF"/>
      </a:lt2>
      <a:accent1>
        <a:srgbClr val="310095"/>
      </a:accent1>
      <a:accent2>
        <a:srgbClr val="886286"/>
      </a:accent2>
      <a:accent3>
        <a:srgbClr val="A082F5"/>
      </a:accent3>
      <a:accent4>
        <a:srgbClr val="5061C8"/>
      </a:accent4>
      <a:accent5>
        <a:srgbClr val="00AAAA"/>
      </a:accent5>
      <a:accent6>
        <a:srgbClr val="008040"/>
      </a:accent6>
      <a:hlink>
        <a:srgbClr val="A2A2FF"/>
      </a:hlink>
      <a:folHlink>
        <a:srgbClr val="CF9BF7"/>
      </a:folHlink>
    </a:clrScheme>
    <a:fontScheme name="Celebration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elebrati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blipFill rotWithShape="1">
          <a:blip xmlns:r="http://schemas.openxmlformats.org/officeDocument/2006/relationships" r:embed="rId1">
            <a:duotone>
              <a:schemeClr val="phClr">
                <a:tint val="30000"/>
                <a:satMod val="175000"/>
              </a:schemeClr>
              <a:schemeClr val="phClr">
                <a:shade val="50000"/>
                <a:satMod val="115000"/>
              </a:schemeClr>
            </a:duotone>
          </a:blip>
          <a:tile tx="0" ty="0" sx="80000" sy="80000" flip="none" algn="tl"/>
        </a:blip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innerShdw blurRad="76200">
              <a:srgbClr val="000000">
                <a:alpha val="50000"/>
              </a:srgbClr>
            </a:innerShdw>
          </a:effectLst>
          <a:scene3d>
            <a:camera prst="orthographicFront">
              <a:rot lat="0" lon="0" rev="0"/>
            </a:camera>
            <a:lightRig rig="soft" dir="t">
              <a:rot lat="0" lon="0" rev="7800000"/>
            </a:lightRig>
          </a:scene3d>
          <a:sp3d>
            <a:bevelT w="63500" h="38100" prst="relaxedInset"/>
          </a:sp3d>
        </a:effectStyle>
      </a:effectStyleLst>
      <a:bgFillStyleLst>
        <a:blipFill rotWithShape="1">
          <a:blip xmlns:r="http://schemas.openxmlformats.org/officeDocument/2006/relationships" r:embed="rId2">
            <a:duotone>
              <a:schemeClr val="phClr">
                <a:tint val="80000"/>
                <a:satMod val="300000"/>
                <a:lumMod val="110000"/>
              </a:schemeClr>
              <a:schemeClr val="phClr">
                <a:shade val="50000"/>
                <a:satMod val="13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3">
            <a:duotone>
              <a:schemeClr val="phClr">
                <a:tint val="80000"/>
                <a:satMod val="115000"/>
              </a:schemeClr>
              <a:schemeClr val="phClr">
                <a:shade val="80000"/>
                <a:sat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4">
            <a:duotone>
              <a:schemeClr val="phClr">
                <a:tint val="80000"/>
                <a:satMod val="115000"/>
              </a:schemeClr>
              <a:schemeClr val="phClr">
                <a:shade val="80000"/>
                <a:satMod val="11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Celebration">
  <a:themeElements>
    <a:clrScheme name="Celebration">
      <a:dk1>
        <a:srgbClr val="49345F"/>
      </a:dk1>
      <a:lt1>
        <a:srgbClr val="DDD9C3"/>
      </a:lt1>
      <a:dk2>
        <a:srgbClr val="000000"/>
      </a:dk2>
      <a:lt2>
        <a:srgbClr val="FFFFFF"/>
      </a:lt2>
      <a:accent1>
        <a:srgbClr val="310095"/>
      </a:accent1>
      <a:accent2>
        <a:srgbClr val="886286"/>
      </a:accent2>
      <a:accent3>
        <a:srgbClr val="A082F5"/>
      </a:accent3>
      <a:accent4>
        <a:srgbClr val="5061C8"/>
      </a:accent4>
      <a:accent5>
        <a:srgbClr val="00AAAA"/>
      </a:accent5>
      <a:accent6>
        <a:srgbClr val="008040"/>
      </a:accent6>
      <a:hlink>
        <a:srgbClr val="A2A2FF"/>
      </a:hlink>
      <a:folHlink>
        <a:srgbClr val="CF9BF7"/>
      </a:folHlink>
    </a:clrScheme>
    <a:fontScheme name="Celebration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elebrati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blipFill rotWithShape="1">
          <a:blip xmlns:r="http://schemas.openxmlformats.org/officeDocument/2006/relationships" r:embed="rId1">
            <a:duotone>
              <a:schemeClr val="phClr">
                <a:tint val="30000"/>
                <a:satMod val="175000"/>
              </a:schemeClr>
              <a:schemeClr val="phClr">
                <a:shade val="50000"/>
                <a:satMod val="115000"/>
              </a:schemeClr>
            </a:duotone>
          </a:blip>
          <a:tile tx="0" ty="0" sx="80000" sy="80000" flip="none" algn="tl"/>
        </a:blip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innerShdw blurRad="76200">
              <a:srgbClr val="000000">
                <a:alpha val="50000"/>
              </a:srgbClr>
            </a:innerShdw>
          </a:effectLst>
          <a:scene3d>
            <a:camera prst="orthographicFront">
              <a:rot lat="0" lon="0" rev="0"/>
            </a:camera>
            <a:lightRig rig="soft" dir="t">
              <a:rot lat="0" lon="0" rev="7800000"/>
            </a:lightRig>
          </a:scene3d>
          <a:sp3d>
            <a:bevelT w="63500" h="38100" prst="relaxedInset"/>
          </a:sp3d>
        </a:effectStyle>
      </a:effectStyleLst>
      <a:bgFillStyleLst>
        <a:blipFill rotWithShape="1">
          <a:blip xmlns:r="http://schemas.openxmlformats.org/officeDocument/2006/relationships" r:embed="rId2">
            <a:duotone>
              <a:schemeClr val="phClr">
                <a:tint val="80000"/>
                <a:satMod val="300000"/>
                <a:lumMod val="110000"/>
              </a:schemeClr>
              <a:schemeClr val="phClr">
                <a:shade val="50000"/>
                <a:satMod val="13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3">
            <a:duotone>
              <a:schemeClr val="phClr">
                <a:tint val="80000"/>
                <a:satMod val="115000"/>
              </a:schemeClr>
              <a:schemeClr val="phClr">
                <a:shade val="80000"/>
                <a:sat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4">
            <a:duotone>
              <a:schemeClr val="phClr">
                <a:tint val="80000"/>
                <a:satMod val="115000"/>
              </a:schemeClr>
              <a:schemeClr val="phClr">
                <a:shade val="80000"/>
                <a:satMod val="11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Бумаж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Бумаж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Project Overview">
  <a:themeElements>
    <a:clrScheme name="Project Overview 2">
      <a:dk1>
        <a:srgbClr val="000000"/>
      </a:dk1>
      <a:lt1>
        <a:srgbClr val="FFFFFF"/>
      </a:lt1>
      <a:dk2>
        <a:srgbClr val="000000"/>
      </a:dk2>
      <a:lt2>
        <a:srgbClr val="868686"/>
      </a:lt2>
      <a:accent1>
        <a:srgbClr val="3366FF"/>
      </a:accent1>
      <a:accent2>
        <a:srgbClr val="009900"/>
      </a:accent2>
      <a:accent3>
        <a:srgbClr val="FFFFFF"/>
      </a:accent3>
      <a:accent4>
        <a:srgbClr val="000000"/>
      </a:accent4>
      <a:accent5>
        <a:srgbClr val="ADB8FF"/>
      </a:accent5>
      <a:accent6>
        <a:srgbClr val="008A00"/>
      </a:accent6>
      <a:hlink>
        <a:srgbClr val="FF0033"/>
      </a:hlink>
      <a:folHlink>
        <a:srgbClr val="CCCCCC"/>
      </a:folHlink>
    </a:clrScheme>
    <a:fontScheme name="Project Overview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ject Overview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CCFF"/>
        </a:accent1>
        <a:accent2>
          <a:srgbClr val="00FFCC"/>
        </a:accent2>
        <a:accent3>
          <a:srgbClr val="AAB8E2"/>
        </a:accent3>
        <a:accent4>
          <a:srgbClr val="DADADA"/>
        </a:accent4>
        <a:accent5>
          <a:srgbClr val="AAE2FF"/>
        </a:accent5>
        <a:accent6>
          <a:srgbClr val="00E7B9"/>
        </a:accent6>
        <a:hlink>
          <a:srgbClr val="FF33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ct Overview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ct Overview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674</TotalTime>
  <Words>2149</Words>
  <Application>Microsoft Office PowerPoint</Application>
  <PresentationFormat>Экран (4:3)</PresentationFormat>
  <Paragraphs>400</Paragraphs>
  <Slides>64</Slides>
  <Notes>5</Notes>
  <HiddenSlides>1</HiddenSlides>
  <MMClips>2</MMClips>
  <ScaleCrop>false</ScaleCrop>
  <HeadingPairs>
    <vt:vector size="4" baseType="variant">
      <vt:variant>
        <vt:lpstr>Тема</vt:lpstr>
      </vt:variant>
      <vt:variant>
        <vt:i4>22</vt:i4>
      </vt:variant>
      <vt:variant>
        <vt:lpstr>Заголовки слайдов</vt:lpstr>
      </vt:variant>
      <vt:variant>
        <vt:i4>64</vt:i4>
      </vt:variant>
    </vt:vector>
  </HeadingPairs>
  <TitlesOfParts>
    <vt:vector size="86" baseType="lpstr">
      <vt:lpstr>Презентация РУССКИЙ</vt:lpstr>
      <vt:lpstr>Занавес</vt:lpstr>
      <vt:lpstr>1_Занавес</vt:lpstr>
      <vt:lpstr>30005980</vt:lpstr>
      <vt:lpstr>Celebration</vt:lpstr>
      <vt:lpstr>1_Celebration</vt:lpstr>
      <vt:lpstr>Бумажная</vt:lpstr>
      <vt:lpstr>1_Бумажная</vt:lpstr>
      <vt:lpstr>Project Overview</vt:lpstr>
      <vt:lpstr>Шаблон схемы книгохранилища</vt:lpstr>
      <vt:lpstr>1_Шаблон схемы книгохранилища</vt:lpstr>
      <vt:lpstr>2_Шаблон схемы книгохранилища</vt:lpstr>
      <vt:lpstr>3_Шаблон схемы книгохранилища</vt:lpstr>
      <vt:lpstr>4_Шаблон схемы книгохранилища</vt:lpstr>
      <vt:lpstr>5_Шаблон схемы книгохранилища</vt:lpstr>
      <vt:lpstr>1_Презентация РУССКИЙ</vt:lpstr>
      <vt:lpstr>2_Презентация РУССКИЙ</vt:lpstr>
      <vt:lpstr>3_Презентация РУССКИЙ</vt:lpstr>
      <vt:lpstr>4_Презентация РУССКИЙ</vt:lpstr>
      <vt:lpstr>2_Бумажная</vt:lpstr>
      <vt:lpstr>3_Бумажная</vt:lpstr>
      <vt:lpstr>4_Бумажная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Страница первая:</vt:lpstr>
      <vt:lpstr>         Страница вторая:</vt:lpstr>
      <vt:lpstr>    Страница вторая:</vt:lpstr>
      <vt:lpstr> Страница вторая:</vt:lpstr>
      <vt:lpstr>   Страница вторая:</vt:lpstr>
      <vt:lpstr>    Страница третья:</vt:lpstr>
      <vt:lpstr>Презентация PowerPoint</vt:lpstr>
      <vt:lpstr>Презентация PowerPoint</vt:lpstr>
      <vt:lpstr>        Страница первая:</vt:lpstr>
      <vt:lpstr>  Страница вторая:</vt:lpstr>
      <vt:lpstr>Презентация PowerPoint</vt:lpstr>
      <vt:lpstr>       Страница пятая:</vt:lpstr>
      <vt:lpstr>  Идеал Ивана Александровича Гончарова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Curnos™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Люда</dc:creator>
  <cp:lastModifiedBy>Люда</cp:lastModifiedBy>
  <cp:revision>43</cp:revision>
  <dcterms:created xsi:type="dcterms:W3CDTF">2015-03-12T14:56:47Z</dcterms:created>
  <dcterms:modified xsi:type="dcterms:W3CDTF">2015-03-13T19:43:54Z</dcterms:modified>
</cp:coreProperties>
</file>