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7" r:id="rId3"/>
    <p:sldId id="273" r:id="rId4"/>
    <p:sldId id="266" r:id="rId5"/>
    <p:sldId id="258" r:id="rId6"/>
    <p:sldId id="260" r:id="rId7"/>
    <p:sldId id="265" r:id="rId8"/>
    <p:sldId id="267" r:id="rId9"/>
    <p:sldId id="268" r:id="rId10"/>
    <p:sldId id="269" r:id="rId11"/>
    <p:sldId id="270" r:id="rId12"/>
    <p:sldId id="271" r:id="rId13"/>
    <p:sldId id="275" r:id="rId14"/>
    <p:sldId id="272" r:id="rId15"/>
    <p:sldId id="277" r:id="rId16"/>
    <p:sldId id="278" r:id="rId17"/>
    <p:sldId id="263" r:id="rId18"/>
    <p:sldId id="27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BD7BA-3AFB-478C-92A1-1F42AEED42DA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6E30A-07F4-4326-933E-ADDB36384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197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BD7BA-3AFB-478C-92A1-1F42AEED42DA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6E30A-07F4-4326-933E-ADDB36384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004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BD7BA-3AFB-478C-92A1-1F42AEED42DA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6E30A-07F4-4326-933E-ADDB36384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853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BD7BA-3AFB-478C-92A1-1F42AEED42DA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6E30A-07F4-4326-933E-ADDB36384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506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BD7BA-3AFB-478C-92A1-1F42AEED42DA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6E30A-07F4-4326-933E-ADDB36384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09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BD7BA-3AFB-478C-92A1-1F42AEED42DA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6E30A-07F4-4326-933E-ADDB36384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892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BD7BA-3AFB-478C-92A1-1F42AEED42DA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6E30A-07F4-4326-933E-ADDB36384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797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BD7BA-3AFB-478C-92A1-1F42AEED42DA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6E30A-07F4-4326-933E-ADDB36384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181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BD7BA-3AFB-478C-92A1-1F42AEED42DA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6E30A-07F4-4326-933E-ADDB36384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78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BD7BA-3AFB-478C-92A1-1F42AEED42DA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6E30A-07F4-4326-933E-ADDB36384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151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BD7BA-3AFB-478C-92A1-1F42AEED42DA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6E30A-07F4-4326-933E-ADDB36384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688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BD7BA-3AFB-478C-92A1-1F42AEED42DA}" type="datetimeFigureOut">
              <a:rPr lang="ru-RU" smtClean="0"/>
              <a:t>12.03.2015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6E30A-07F4-4326-933E-ADDB36384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199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microsoft.com/office/2007/relationships/hdphoto" Target="../media/hdphoto1.wdp"/><Relationship Id="rId7" Type="http://schemas.openxmlformats.org/officeDocument/2006/relationships/image" Target="../media/image73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60909" y="738984"/>
            <a:ext cx="10774746" cy="240065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творческих способностей </a:t>
            </a:r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дошкольного возраста </a:t>
            </a:r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нетрадиционных техник рисования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54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37050" y="6388100"/>
            <a:ext cx="351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Каменск-Уральский, 2015 год.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44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9000">
              <a:schemeClr val="accent1">
                <a:lumMod val="45000"/>
                <a:lumOff val="55000"/>
              </a:schemeClr>
            </a:gs>
            <a:gs pos="61000">
              <a:schemeClr val="accent1">
                <a:lumMod val="45000"/>
                <a:lumOff val="55000"/>
              </a:schemeClr>
            </a:gs>
            <a:gs pos="9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300" y="129610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Техника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рисования крупой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2" b="1701"/>
          <a:stretch>
            <a:fillRect/>
          </a:stretch>
        </p:blipFill>
        <p:spPr bwMode="auto">
          <a:xfrm>
            <a:off x="8617660" y="3424515"/>
            <a:ext cx="3211680" cy="2757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021" y="3517427"/>
            <a:ext cx="3593886" cy="2694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499" y="867867"/>
            <a:ext cx="2756323" cy="20672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35" y="906504"/>
            <a:ext cx="2529049" cy="18967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386" y="337073"/>
            <a:ext cx="1825023" cy="24333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423" y="674682"/>
            <a:ext cx="1819977" cy="24266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718" y="674682"/>
            <a:ext cx="1854761" cy="2473015"/>
          </a:xfrm>
          <a:prstGeom prst="rect">
            <a:avLst/>
          </a:prstGeom>
        </p:spPr>
      </p:pic>
      <p:pic>
        <p:nvPicPr>
          <p:cNvPr id="10" name="Picture 5" descr="C:\Users\Натали\Desktop\развиваем моторику\фото моторика\ф 1занятие\2014-03-11 17.44.2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00" y="3424515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0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9000">
              <a:schemeClr val="accent1">
                <a:lumMod val="45000"/>
                <a:lumOff val="55000"/>
              </a:schemeClr>
            </a:gs>
            <a:gs pos="61000">
              <a:schemeClr val="accent1">
                <a:lumMod val="45000"/>
                <a:lumOff val="55000"/>
              </a:schemeClr>
            </a:gs>
            <a:gs pos="9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7998" y="395238"/>
            <a:ext cx="385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Рисование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солью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77282" y="363292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ln>
                  <a:solidFill>
                    <a:srgbClr val="660066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</a:rPr>
              <a:t>сначала нужно сделать рисунок клеем ПВА на бумаге, затем засыпать всё солью, </a:t>
            </a:r>
            <a:endParaRPr lang="ru-RU" sz="2000" dirty="0" smtClean="0">
              <a:ln>
                <a:solidFill>
                  <a:srgbClr val="660066"/>
                </a:solidFill>
              </a:ln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n>
                  <a:solidFill>
                    <a:srgbClr val="660066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</a:rPr>
              <a:t>после </a:t>
            </a:r>
            <a:r>
              <a:rPr lang="ru-RU" sz="2000" dirty="0">
                <a:ln>
                  <a:solidFill>
                    <a:srgbClr val="660066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</a:rPr>
              <a:t>высыхания стряхнуть лишнюю соль.</a:t>
            </a:r>
            <a:endParaRPr lang="ru-RU" sz="2000" dirty="0">
              <a:ln>
                <a:solidFill>
                  <a:srgbClr val="660066"/>
                </a:solidFill>
              </a:ln>
            </a:endParaRPr>
          </a:p>
        </p:txBody>
      </p:sp>
      <p:pic>
        <p:nvPicPr>
          <p:cNvPr id="1026" name="Picture 2" descr="Картина панно рисунок Новый год Рисование и живопись Рисование солью Соль фото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" t="15513" r="7500" b="10299"/>
          <a:stretch/>
        </p:blipFill>
        <p:spPr bwMode="auto">
          <a:xfrm>
            <a:off x="7543800" y="1741395"/>
            <a:ext cx="4267200" cy="275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Уроки рисования акварелью. Соль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98" y="1041569"/>
            <a:ext cx="28575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Танюша\Documents\Scanned Documents\Рисуно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27" y="3441317"/>
            <a:ext cx="4295402" cy="303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17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9000">
              <a:schemeClr val="accent1">
                <a:lumMod val="45000"/>
                <a:lumOff val="55000"/>
              </a:schemeClr>
            </a:gs>
            <a:gs pos="61000">
              <a:schemeClr val="accent1">
                <a:lumMod val="45000"/>
                <a:lumOff val="55000"/>
              </a:schemeClr>
            </a:gs>
            <a:gs pos="9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51" y="256739"/>
            <a:ext cx="4068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Рисование бумагой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1666" r="27778" b="4259"/>
          <a:stretch/>
        </p:blipFill>
        <p:spPr>
          <a:xfrm>
            <a:off x="825500" y="933990"/>
            <a:ext cx="2063622" cy="28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2" t="1667" r="25278" b="6852"/>
          <a:stretch/>
        </p:blipFill>
        <p:spPr>
          <a:xfrm>
            <a:off x="4183213" y="495275"/>
            <a:ext cx="1941377" cy="288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4" b="6852"/>
          <a:stretch/>
        </p:blipFill>
        <p:spPr>
          <a:xfrm>
            <a:off x="6657683" y="402104"/>
            <a:ext cx="2058370" cy="28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" t="11667" r="5267" b="9814"/>
          <a:stretch/>
        </p:blipFill>
        <p:spPr>
          <a:xfrm>
            <a:off x="9132862" y="152400"/>
            <a:ext cx="2560320" cy="28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r="9028"/>
          <a:stretch/>
        </p:blipFill>
        <p:spPr>
          <a:xfrm>
            <a:off x="597311" y="4064000"/>
            <a:ext cx="2520000" cy="24474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5" r="25695" b="12222"/>
          <a:stretch/>
        </p:blipFill>
        <p:spPr>
          <a:xfrm>
            <a:off x="3571719" y="3588270"/>
            <a:ext cx="1749873" cy="288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2" r="11389"/>
          <a:stretch/>
        </p:blipFill>
        <p:spPr>
          <a:xfrm>
            <a:off x="5657962" y="3681470"/>
            <a:ext cx="3240000" cy="23969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5" r="9584"/>
          <a:stretch/>
        </p:blipFill>
        <p:spPr>
          <a:xfrm>
            <a:off x="9047558" y="3694286"/>
            <a:ext cx="2880000" cy="25833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66580" y="6286500"/>
            <a:ext cx="4108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лесу родилась елочка»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46328" y="3011764"/>
            <a:ext cx="315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«Первый снег»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13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9000">
              <a:schemeClr val="accent1">
                <a:lumMod val="45000"/>
                <a:lumOff val="55000"/>
              </a:schemeClr>
            </a:gs>
            <a:gs pos="61000">
              <a:schemeClr val="accent1">
                <a:lumMod val="45000"/>
                <a:lumOff val="55000"/>
              </a:schemeClr>
            </a:gs>
            <a:gs pos="9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5" t="20185" r="32639" b="15926"/>
          <a:stretch/>
        </p:blipFill>
        <p:spPr>
          <a:xfrm>
            <a:off x="1094184" y="3584300"/>
            <a:ext cx="2955131" cy="28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8" t="22407" r="9723" b="17963"/>
          <a:stretch/>
        </p:blipFill>
        <p:spPr>
          <a:xfrm>
            <a:off x="4533616" y="912185"/>
            <a:ext cx="3600000" cy="24716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" t="20741" r="3750" b="34815"/>
          <a:stretch/>
        </p:blipFill>
        <p:spPr>
          <a:xfrm>
            <a:off x="5270500" y="4203700"/>
            <a:ext cx="5975997" cy="216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5" t="18333" r="30694" b="8519"/>
          <a:stretch/>
        </p:blipFill>
        <p:spPr>
          <a:xfrm>
            <a:off x="9147200" y="348006"/>
            <a:ext cx="1959494" cy="360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1500" y="126939"/>
            <a:ext cx="469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бумагой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t="11852" r="11667" b="2778"/>
          <a:stretch/>
        </p:blipFill>
        <p:spPr>
          <a:xfrm>
            <a:off x="789678" y="843037"/>
            <a:ext cx="2880000" cy="22427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0" y="3584300"/>
            <a:ext cx="4457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«Где у ёжика иголки?»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14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9000">
              <a:schemeClr val="accent1">
                <a:lumMod val="45000"/>
                <a:lumOff val="55000"/>
              </a:schemeClr>
            </a:gs>
            <a:gs pos="61000">
              <a:schemeClr val="accent1">
                <a:lumMod val="45000"/>
                <a:lumOff val="55000"/>
              </a:schemeClr>
            </a:gs>
            <a:gs pos="9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" t="9815" r="53601" b="12037"/>
          <a:stretch/>
        </p:blipFill>
        <p:spPr>
          <a:xfrm>
            <a:off x="9711438" y="152400"/>
            <a:ext cx="2286256" cy="288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0188" y="141669"/>
            <a:ext cx="6687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ватными палочками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77" y="2293761"/>
            <a:ext cx="2880000" cy="21586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567"/>
          <a:stretch/>
        </p:blipFill>
        <p:spPr>
          <a:xfrm>
            <a:off x="9867900" y="3669200"/>
            <a:ext cx="1973333" cy="288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6" r="4235"/>
          <a:stretch/>
        </p:blipFill>
        <p:spPr>
          <a:xfrm>
            <a:off x="6119152" y="4411251"/>
            <a:ext cx="2880000" cy="20109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6" r="3727"/>
          <a:stretch/>
        </p:blipFill>
        <p:spPr>
          <a:xfrm rot="5400000">
            <a:off x="6615950" y="1072081"/>
            <a:ext cx="3240000" cy="2250368"/>
          </a:xfrm>
          <a:prstGeom prst="rect">
            <a:avLst/>
          </a:prstGeom>
        </p:spPr>
      </p:pic>
      <p:pic>
        <p:nvPicPr>
          <p:cNvPr id="9" name="Picture 7" descr="C:\Users\Натали\Desktop\нагаева\2013-12-10 15.36.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 t="5969" r="12173"/>
          <a:stretch>
            <a:fillRect/>
          </a:stretch>
        </p:blipFill>
        <p:spPr bwMode="auto">
          <a:xfrm>
            <a:off x="3498869" y="3868189"/>
            <a:ext cx="2160000" cy="2081912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" t="53334" r="5252"/>
          <a:stretch/>
        </p:blipFill>
        <p:spPr>
          <a:xfrm>
            <a:off x="3684093" y="908148"/>
            <a:ext cx="3128572" cy="2160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98848" y="577265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711438" y="3175000"/>
            <a:ext cx="2620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«Осенний дождь»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33764" y="3205777"/>
            <a:ext cx="2368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«Бабочка на лугу»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8800" y="4709090"/>
            <a:ext cx="2442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«Пасхальное яйцо»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33544" y="3957391"/>
            <a:ext cx="3263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«Зернышки для петушка»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85624" y="6149090"/>
            <a:ext cx="3847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«Рябинка»     «Узор на кружке»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69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9000">
              <a:schemeClr val="accent1">
                <a:lumMod val="45000"/>
                <a:lumOff val="55000"/>
              </a:schemeClr>
            </a:gs>
            <a:gs pos="61000">
              <a:schemeClr val="accent1">
                <a:lumMod val="45000"/>
                <a:lumOff val="55000"/>
              </a:schemeClr>
            </a:gs>
            <a:gs pos="9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5" t="36111" r="16528"/>
          <a:stretch/>
        </p:blipFill>
        <p:spPr>
          <a:xfrm>
            <a:off x="6654800" y="514866"/>
            <a:ext cx="4320000" cy="27910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2" t="-8678" r="-993" b="15521"/>
          <a:stretch/>
        </p:blipFill>
        <p:spPr>
          <a:xfrm>
            <a:off x="4724400" y="3305877"/>
            <a:ext cx="4320000" cy="32799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3" t="6654" r="9258" b="18768"/>
          <a:stretch/>
        </p:blipFill>
        <p:spPr>
          <a:xfrm>
            <a:off x="749300" y="1790701"/>
            <a:ext cx="3600000" cy="25556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0" y="330200"/>
            <a:ext cx="6388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Рисование пластмассовыми бутылками и пробками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852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ul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" t="2028" r="68944" b="63551"/>
          <a:stretch/>
        </p:blipFill>
        <p:spPr bwMode="auto">
          <a:xfrm>
            <a:off x="7811437" y="381000"/>
            <a:ext cx="3967363" cy="271780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ul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20" r="582" b="65068"/>
          <a:stretch/>
        </p:blipFill>
        <p:spPr bwMode="auto">
          <a:xfrm>
            <a:off x="5392838" y="3225800"/>
            <a:ext cx="3881791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8500" y="469900"/>
            <a:ext cx="5346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стеклянными шариками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3" t="13519" r="23055"/>
          <a:stretch/>
        </p:blipFill>
        <p:spPr>
          <a:xfrm>
            <a:off x="909720" y="1876042"/>
            <a:ext cx="3600000" cy="360000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391863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9000">
              <a:schemeClr val="accent1">
                <a:lumMod val="45000"/>
                <a:lumOff val="55000"/>
              </a:schemeClr>
            </a:gs>
            <a:gs pos="61000">
              <a:schemeClr val="accent1">
                <a:lumMod val="45000"/>
                <a:lumOff val="55000"/>
              </a:schemeClr>
            </a:gs>
            <a:gs pos="9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16683" y="227512"/>
            <a:ext cx="8360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научить ребенка рисовать, важно самому немного упражняться в этом и не бояться новизны, экспериментов.</a:t>
            </a:r>
            <a:endParaRPr lang="ru-RU" sz="3200" b="1" i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4900" y="2250998"/>
            <a:ext cx="74525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-познакомить родителей с приемами и способами изображения;</a:t>
            </a:r>
          </a:p>
          <a:p>
            <a:pPr algn="just"/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-научить использовать знания и умения в работе с детьми в домашних условиях;</a:t>
            </a:r>
          </a:p>
          <a:p>
            <a:pPr algn="just"/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-рассказать о необходимости совместной деятельности в продуктивной и другой творческой работе.</a:t>
            </a:r>
            <a:endParaRPr lang="ru-RU" sz="2000" b="0" i="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518" y="4381000"/>
            <a:ext cx="2880000" cy="216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9"/>
          <a:stretch/>
        </p:blipFill>
        <p:spPr>
          <a:xfrm>
            <a:off x="2237251" y="4535084"/>
            <a:ext cx="2583120" cy="216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01" y="4535084"/>
            <a:ext cx="1620000" cy="216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6296" r="13611" b="6481"/>
          <a:stretch/>
        </p:blipFill>
        <p:spPr>
          <a:xfrm>
            <a:off x="789101" y="158361"/>
            <a:ext cx="2160000" cy="19123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t="3333"/>
          <a:stretch/>
        </p:blipFill>
        <p:spPr>
          <a:xfrm>
            <a:off x="8206625" y="1980539"/>
            <a:ext cx="3240000" cy="2165206"/>
          </a:xfrm>
          <a:prstGeom prst="rect">
            <a:avLst/>
          </a:prstGeom>
        </p:spPr>
      </p:pic>
      <p:pic>
        <p:nvPicPr>
          <p:cNvPr id="1026" name="Picture 2" descr="http://dou103.caduk.ru/images/dscf449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75" y="4381000"/>
            <a:ext cx="32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10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9000">
              <a:schemeClr val="accent1">
                <a:lumMod val="45000"/>
                <a:lumOff val="55000"/>
              </a:schemeClr>
            </a:gs>
            <a:gs pos="61000">
              <a:schemeClr val="accent1">
                <a:lumMod val="45000"/>
                <a:lumOff val="55000"/>
              </a:schemeClr>
            </a:gs>
            <a:gs pos="9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Натали\Desktop\развиваем моторику\фото моторика\ф 2 занятие\2014-03-13 17.32.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61"/>
          <a:stretch/>
        </p:blipFill>
        <p:spPr bwMode="auto">
          <a:xfrm>
            <a:off x="337529" y="261800"/>
            <a:ext cx="3134941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Натали\Desktop\развиваем моторику\фото моторика\ф 2 занятие\2014-03-13 17.28.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000" y="261800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Натали\Desktop\развиваем моторику\фото моторика\ф 2 занятие\2014-03-13 17.33.2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4" r="47000" b="9905"/>
          <a:stretch/>
        </p:blipFill>
        <p:spPr bwMode="auto">
          <a:xfrm>
            <a:off x="8211530" y="261800"/>
            <a:ext cx="2984581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Натали\Desktop\развиваем моторику\фото моторика\ф 2 занятие\2014-03-13 17.40.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29" y="3667600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318" y="3721996"/>
            <a:ext cx="3827502" cy="25516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8" r="9341"/>
          <a:stretch/>
        </p:blipFill>
        <p:spPr>
          <a:xfrm>
            <a:off x="4307478" y="3667600"/>
            <a:ext cx="2781418" cy="264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8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13300" y="403583"/>
            <a:ext cx="668753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правда! Ну чего же тут скрывать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любят, очень любят рисовать!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бумаге, на асфальте, на стене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трамвае на окне…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Э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Успенский.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28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75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9000">
              <a:schemeClr val="accent1">
                <a:lumMod val="45000"/>
                <a:lumOff val="55000"/>
              </a:schemeClr>
            </a:gs>
            <a:gs pos="61000">
              <a:schemeClr val="accent1">
                <a:lumMod val="45000"/>
                <a:lumOff val="55000"/>
              </a:schemeClr>
            </a:gs>
            <a:gs pos="9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93017" y="273145"/>
            <a:ext cx="677828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«Каждый ребёнок – художник.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Трудность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том, чтобы остаться художником,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выйдя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детского возраста»</a:t>
            </a:r>
          </a:p>
          <a:p>
            <a:pPr algn="r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Пабло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Пикассо</a:t>
            </a:r>
            <a:endParaRPr lang="ru-RU" sz="2000" b="1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Нетрадиционные техники рисования для дет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401934"/>
            <a:ext cx="2880000" cy="210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онспекты занятий - Для воспитателей детских садов - Мааам.р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017" y="1454912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Нетрадиционная техника рисовани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67" b="30559"/>
          <a:stretch/>
        </p:blipFill>
        <p:spPr bwMode="auto">
          <a:xfrm>
            <a:off x="265035" y="2672715"/>
            <a:ext cx="2880000" cy="170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Нетрадиционные методы рисования Академия Современного Образовани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2" y="1979910"/>
            <a:ext cx="270191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Серия комплексных занятий с использованием нетрадиционных техник рисовани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85" y="4635027"/>
            <a:ext cx="2880000" cy="207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Далекая планета - нетрадиционный метод рисования - с солью / Уроки рисования карандашом для детей, учимся рисовать поэтапно, дет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16" y="4088452"/>
            <a:ext cx="220971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Детские поделки - Занятие по ИЗО Маленьким детям большие права &quot; Поиск мастер классов, поделок своими руками и рукоделия на Sea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4" t="9689" r="4556"/>
          <a:stretch/>
        </p:blipFill>
        <p:spPr bwMode="auto">
          <a:xfrm>
            <a:off x="5781400" y="3965152"/>
            <a:ext cx="2880000" cy="221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89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9000">
              <a:schemeClr val="accent1">
                <a:lumMod val="45000"/>
                <a:lumOff val="55000"/>
              </a:schemeClr>
            </a:gs>
            <a:gs pos="61000">
              <a:schemeClr val="accent1">
                <a:lumMod val="45000"/>
                <a:lumOff val="55000"/>
              </a:schemeClr>
            </a:gs>
            <a:gs pos="9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3600" y="450502"/>
            <a:ext cx="111125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детьми младшего дошкольного возраста рекомендуется использовать</a:t>
            </a:r>
            <a:endParaRPr lang="ru-RU" sz="20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16755" y="958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092700" y="2493749"/>
            <a:ext cx="2387600" cy="193040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Младший дошкольный возраст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985250" y="3512417"/>
            <a:ext cx="2781300" cy="473332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рисование мятой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бумагой 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623300" y="4368162"/>
            <a:ext cx="1866900" cy="465351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свеча +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акварель 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96127" y="5721823"/>
            <a:ext cx="1968345" cy="559832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печать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пробками 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731250" y="2453671"/>
            <a:ext cx="2476500" cy="600164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рисование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ладошками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82142" y="5218502"/>
            <a:ext cx="1955800" cy="621183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исование солью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776429" y="1424673"/>
            <a:ext cx="1476000" cy="447933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тампование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03146" y="4265405"/>
            <a:ext cx="3276754" cy="67086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рисование ватными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палочками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223250" y="5051042"/>
            <a:ext cx="1987550" cy="478051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печать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поролоном 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22300" y="3336668"/>
            <a:ext cx="3327400" cy="6350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оттиск печатками из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картофеля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791325" y="1473402"/>
            <a:ext cx="2425700" cy="613497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рисование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пальчиками 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197100" y="2210789"/>
            <a:ext cx="2489200" cy="565919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исование крупой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84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9000">
              <a:schemeClr val="accent1">
                <a:lumMod val="45000"/>
                <a:lumOff val="55000"/>
              </a:schemeClr>
            </a:gs>
            <a:gs pos="61000">
              <a:schemeClr val="accent1">
                <a:lumMod val="45000"/>
                <a:lumOff val="55000"/>
              </a:schemeClr>
            </a:gs>
            <a:gs pos="9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3700" y="246440"/>
            <a:ext cx="1141730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роведение занятий с использованием </a:t>
            </a:r>
          </a:p>
          <a:p>
            <a:pPr algn="ctr"/>
            <a:r>
              <a:rPr lang="ru-RU" sz="3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нетрадиционных техник: 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мелкую моторику рук и тактильное восприятие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внимание, мышление и усидчивость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творческие способности,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воображение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пространственную ориентировку на листе бумаги, глазомер и зрительное восприятие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 детей свободно выражать свой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замысел, 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работать с разнообразными материалами 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 навыки контроля и самоконтроля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работы дети получают эстетическое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удовольствие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98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9000">
              <a:schemeClr val="accent1">
                <a:lumMod val="45000"/>
                <a:lumOff val="55000"/>
              </a:schemeClr>
            </a:gs>
            <a:gs pos="61000">
              <a:schemeClr val="accent1">
                <a:lumMod val="45000"/>
                <a:lumOff val="55000"/>
              </a:schemeClr>
            </a:gs>
            <a:gs pos="9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956523"/>
              </p:ext>
            </p:extLst>
          </p:nvPr>
        </p:nvGraphicFramePr>
        <p:xfrm>
          <a:off x="838200" y="2991644"/>
          <a:ext cx="10515600" cy="1196340"/>
        </p:xfrm>
        <a:graphic>
          <a:graphicData uri="http://schemas.openxmlformats.org/drawingml/2006/table">
            <a:tbl>
              <a:tblPr/>
              <a:tblGrid>
                <a:gridCol w="10515600"/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1" t="1852" r="11527"/>
          <a:stretch/>
        </p:blipFill>
        <p:spPr>
          <a:xfrm>
            <a:off x="427439" y="333540"/>
            <a:ext cx="2880000" cy="2837175"/>
          </a:xfrm>
          <a:prstGeom prst="rect">
            <a:avLst/>
          </a:prstGeom>
        </p:spPr>
      </p:pic>
      <p:pic>
        <p:nvPicPr>
          <p:cNvPr id="6" name="Picture 6" descr="C:\Users\Натали\Desktop\нагаева\2013-12-10 15.36.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6" r="13939"/>
          <a:stretch>
            <a:fillRect/>
          </a:stretch>
        </p:blipFill>
        <p:spPr bwMode="auto">
          <a:xfrm>
            <a:off x="466076" y="3310303"/>
            <a:ext cx="2723820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4" t="2036" b="2778"/>
          <a:stretch/>
        </p:blipFill>
        <p:spPr>
          <a:xfrm>
            <a:off x="3644724" y="1211953"/>
            <a:ext cx="2305153" cy="324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3" b="49815"/>
          <a:stretch/>
        </p:blipFill>
        <p:spPr>
          <a:xfrm rot="5400000">
            <a:off x="5802053" y="2151875"/>
            <a:ext cx="3600000" cy="25696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" t="927" r="3473" b="51666"/>
          <a:stretch/>
        </p:blipFill>
        <p:spPr>
          <a:xfrm rot="5400000">
            <a:off x="8689031" y="1960150"/>
            <a:ext cx="3701250" cy="252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82604" y="340038"/>
            <a:ext cx="6915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пальчиком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77400" y="5182853"/>
            <a:ext cx="205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«Мухомор»</a:t>
            </a:r>
            <a:endParaRPr lang="ru-RU" sz="28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154" y="6136960"/>
            <a:ext cx="3554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«Сшили Тане сарафан»</a:t>
            </a: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50991" y="4721188"/>
            <a:ext cx="2964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«Осенний дождик»</a:t>
            </a: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23892" y="5283915"/>
            <a:ext cx="274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«Помоги котенку»</a:t>
            </a: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76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9000">
              <a:schemeClr val="accent1">
                <a:lumMod val="45000"/>
                <a:lumOff val="55000"/>
              </a:schemeClr>
            </a:gs>
            <a:gs pos="61000">
              <a:schemeClr val="accent1">
                <a:lumMod val="45000"/>
                <a:lumOff val="55000"/>
              </a:schemeClr>
            </a:gs>
            <a:gs pos="9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Евгений\Desktop\работа\фото\Новая папка\DSC0652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8" t="5242" r="11302" b="7289"/>
          <a:stretch/>
        </p:blipFill>
        <p:spPr bwMode="auto">
          <a:xfrm>
            <a:off x="4833030" y="1127070"/>
            <a:ext cx="2328539" cy="1980000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Евгений\Desktop\работа\фото\Новая папка\DSC0652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7" t="30215" r="16616" b="17908"/>
          <a:stretch/>
        </p:blipFill>
        <p:spPr bwMode="auto">
          <a:xfrm>
            <a:off x="7949851" y="1020497"/>
            <a:ext cx="3900203" cy="2585189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2" b="4129"/>
          <a:stretch>
            <a:fillRect/>
          </a:stretch>
        </p:blipFill>
        <p:spPr bwMode="auto">
          <a:xfrm>
            <a:off x="140785" y="3838282"/>
            <a:ext cx="2484000" cy="26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G:\DCIM\104_FUJI\DSCF44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45"/>
          <a:stretch>
            <a:fillRect/>
          </a:stretch>
        </p:blipFill>
        <p:spPr bwMode="auto">
          <a:xfrm>
            <a:off x="456412" y="293231"/>
            <a:ext cx="2839364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6"/>
          <a:stretch/>
        </p:blipFill>
        <p:spPr bwMode="auto">
          <a:xfrm>
            <a:off x="2833968" y="4085563"/>
            <a:ext cx="2664000" cy="2268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"/>
          <a:stretch/>
        </p:blipFill>
        <p:spPr>
          <a:xfrm>
            <a:off x="9191205" y="4098436"/>
            <a:ext cx="2795954" cy="20193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59"/>
          <a:stretch/>
        </p:blipFill>
        <p:spPr>
          <a:xfrm rot="10800000">
            <a:off x="5682226" y="3941699"/>
            <a:ext cx="2880000" cy="20063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81655" y="261609"/>
            <a:ext cx="6607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ладошкой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3368" y="3213086"/>
            <a:ext cx="2930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«Осеннее дерево»</a:t>
            </a:r>
            <a:endParaRPr lang="ru-RU" sz="20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67539" y="6051476"/>
            <a:ext cx="330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«Красивый хвост у петуха»</a:t>
            </a:r>
            <a:endParaRPr lang="ru-RU" sz="20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39125" y="6223752"/>
            <a:ext cx="2038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«Кошкин дом»</a:t>
            </a:r>
            <a:endParaRPr lang="ru-RU" sz="20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13888" y="3179958"/>
            <a:ext cx="3469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«Лучики для солнышка»</a:t>
            </a:r>
            <a:endParaRPr lang="ru-RU" sz="20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48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9000">
              <a:schemeClr val="accent1">
                <a:lumMod val="45000"/>
                <a:lumOff val="55000"/>
              </a:schemeClr>
            </a:gs>
            <a:gs pos="61000">
              <a:schemeClr val="accent1">
                <a:lumMod val="45000"/>
                <a:lumOff val="55000"/>
              </a:schemeClr>
            </a:gs>
            <a:gs pos="9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" y="189637"/>
            <a:ext cx="6096000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Оттиск печатками из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картофеля</a:t>
            </a:r>
          </a:p>
          <a:p>
            <a:pPr algn="ctr"/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Эта </a:t>
            </a:r>
            <a:r>
              <a:rPr lang="ru-RU" sz="2000" b="1" dirty="0">
                <a:solidFill>
                  <a:srgbClr val="66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техника позволяет многократно изображать один и тот же предмет, составляя из его отпечатков самые разнообразные композиции. Ребенок прижимает печатку к подушечке с краской и наносит оттиск на лист бумаги. </a:t>
            </a:r>
            <a:endParaRPr lang="ru-RU" b="1" dirty="0">
              <a:solidFill>
                <a:srgbClr val="66006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C:\Users\Натали\Desktop\развиваем моторику\фото моторика\ф 10 занятие\2014-04-24 17.33.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988" y="242645"/>
            <a:ext cx="216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prokat-detyam.narod.ru/olderfiles/1/1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3"/>
          <a:stretch/>
        </p:blipFill>
        <p:spPr bwMode="auto">
          <a:xfrm>
            <a:off x="4193507" y="2760146"/>
            <a:ext cx="3400425" cy="334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Твоя личная печать - Штампы со вкусом ле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582" y="3762011"/>
            <a:ext cx="4177624" cy="221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Союз: 11 апреля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5" t="19285" r="15968" b="10159"/>
          <a:stretch/>
        </p:blipFill>
        <p:spPr bwMode="auto">
          <a:xfrm>
            <a:off x="529103" y="3080194"/>
            <a:ext cx="3481519" cy="265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92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9000">
              <a:schemeClr val="accent1">
                <a:lumMod val="45000"/>
                <a:lumOff val="55000"/>
              </a:schemeClr>
            </a:gs>
            <a:gs pos="61000">
              <a:schemeClr val="accent1">
                <a:lumMod val="45000"/>
                <a:lumOff val="55000"/>
              </a:schemeClr>
            </a:gs>
            <a:gs pos="9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436" y="148053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Поролоновые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рисунки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  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3" t="29815" r="1367" b="13518"/>
          <a:stretch/>
        </p:blipFill>
        <p:spPr>
          <a:xfrm>
            <a:off x="6464299" y="175294"/>
            <a:ext cx="2880000" cy="2686829"/>
          </a:xfrm>
          <a:prstGeom prst="rect">
            <a:avLst/>
          </a:prstGeom>
        </p:spPr>
      </p:pic>
      <p:pic>
        <p:nvPicPr>
          <p:cNvPr id="4" name="Picture 4" descr="C:\Users\Натали\Desktop\нагаева\2013-12-10 15.37.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7" r="7411"/>
          <a:stretch>
            <a:fillRect/>
          </a:stretch>
        </p:blipFill>
        <p:spPr bwMode="auto">
          <a:xfrm>
            <a:off x="476413" y="858272"/>
            <a:ext cx="2939887" cy="2700000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:\адаптируемся\6 занятие\DSCF37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509" y="211941"/>
            <a:ext cx="1667581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адаптируемся\6 занятие\DSCF37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876" y="3278071"/>
            <a:ext cx="2960094" cy="3201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9" r="3827"/>
          <a:stretch/>
        </p:blipFill>
        <p:spPr>
          <a:xfrm>
            <a:off x="9599833" y="200429"/>
            <a:ext cx="2208510" cy="29201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01" y="3042429"/>
            <a:ext cx="2688498" cy="35846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" t="1852" r="50674" b="4445"/>
          <a:stretch/>
        </p:blipFill>
        <p:spPr>
          <a:xfrm rot="5400000">
            <a:off x="1338557" y="3339221"/>
            <a:ext cx="2559454" cy="372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42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582</TotalTime>
  <Words>388</Words>
  <Application>Microsoft Office PowerPoint</Application>
  <PresentationFormat>Широкоэкранный</PresentationFormat>
  <Paragraphs>74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52</cp:revision>
  <dcterms:created xsi:type="dcterms:W3CDTF">2014-11-29T03:20:56Z</dcterms:created>
  <dcterms:modified xsi:type="dcterms:W3CDTF">2015-03-12T12:52:51Z</dcterms:modified>
</cp:coreProperties>
</file>