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4000528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Лексикография</a:t>
            </a:r>
          </a:p>
          <a:p>
            <a:pPr>
              <a:buNone/>
            </a:pPr>
            <a:endParaRPr lang="ru-RU" sz="40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Лексикограф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29124" y="1071546"/>
            <a:ext cx="50006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теория и практика составления 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словарей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3214686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 специалист по лексикографии.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815290" cy="2298707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Систематизация </a:t>
            </a:r>
            <a:br>
              <a:rPr lang="ru-RU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 обобщение знаний </a:t>
            </a:r>
            <a:br>
              <a:rPr lang="ru-RU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об имени существительном</a:t>
            </a:r>
            <a:endParaRPr lang="ru-RU" b="1" i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400800" cy="113823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Лексическое значение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Часть  растения</a:t>
            </a:r>
          </a:p>
          <a:p>
            <a:r>
              <a:rPr lang="ru-RU" sz="3600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Часть  слова</a:t>
            </a:r>
          </a:p>
          <a:p>
            <a:r>
              <a:rPr lang="ru-RU" sz="3600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Часть волоса, ногтя, зуба</a:t>
            </a:r>
          </a:p>
          <a:p>
            <a:r>
              <a:rPr lang="ru-RU" sz="3600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Начало, источник</a:t>
            </a:r>
          </a:p>
          <a:p>
            <a:pPr>
              <a:buNone/>
            </a:pPr>
            <a:endParaRPr lang="ru-RU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Корень ученья горек</a:t>
            </a: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 его сладок.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143116"/>
            <a:ext cx="3806469" cy="4263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33</Words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Систематизация  и обобщение знаний   об имени существительном</vt:lpstr>
      <vt:lpstr>Лексическое значение</vt:lpstr>
      <vt:lpstr>Корень ученья горек,  да под его сладок.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53</cp:revision>
  <dcterms:modified xsi:type="dcterms:W3CDTF">2014-12-17T19:29:26Z</dcterms:modified>
</cp:coreProperties>
</file>