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66" r:id="rId13"/>
    <p:sldId id="270" r:id="rId14"/>
    <p:sldId id="271" r:id="rId15"/>
    <p:sldId id="272" r:id="rId16"/>
    <p:sldId id="290" r:id="rId17"/>
    <p:sldId id="267" r:id="rId18"/>
    <p:sldId id="291" r:id="rId19"/>
    <p:sldId id="276" r:id="rId20"/>
    <p:sldId id="277" r:id="rId21"/>
    <p:sldId id="278" r:id="rId22"/>
    <p:sldId id="279" r:id="rId23"/>
    <p:sldId id="273" r:id="rId24"/>
    <p:sldId id="292" r:id="rId25"/>
    <p:sldId id="280" r:id="rId26"/>
    <p:sldId id="281" r:id="rId27"/>
    <p:sldId id="282" r:id="rId28"/>
    <p:sldId id="283" r:id="rId29"/>
    <p:sldId id="274" r:id="rId30"/>
    <p:sldId id="284" r:id="rId31"/>
    <p:sldId id="287" r:id="rId32"/>
    <p:sldId id="286" r:id="rId33"/>
    <p:sldId id="285" r:id="rId34"/>
    <p:sldId id="275" r:id="rId35"/>
    <p:sldId id="288" r:id="rId36"/>
    <p:sldId id="289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2" autoAdjust="0"/>
    <p:restoredTop sz="94660"/>
  </p:normalViewPr>
  <p:slideViewPr>
    <p:cSldViewPr>
      <p:cViewPr varScale="1">
        <p:scale>
          <a:sx n="60" d="100"/>
          <a:sy n="60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typ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typ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typ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typ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typ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typ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typ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typ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typ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typ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  <p:sndAc>
      <p:stSnd>
        <p:snd r:embed="rId1" name="typ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  <p:sndAc>
      <p:stSnd>
        <p:snd r:embed="rId13" name="type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3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audio" Target="../media/audio1.wav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3.jpeg"/><Relationship Id="rId7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hyperlink" Target="&#1055;&#1054;&#1047;&#1042;&#1054;&#1053;&#1054;&#1050;%202014.pptx#42. &#1051;&#1102;&#1073;&#1086;&#1074;&#1100; &#1048;&#1074;&#1072;&#1085;&#1086;&#1074;&#1085;&#1072;" TargetMode="External"/><Relationship Id="rId3" Type="http://schemas.openxmlformats.org/officeDocument/2006/relationships/hyperlink" Target="&#1055;&#1054;&#1047;&#1042;&#1054;&#1053;&#1054;&#1050;%202014.pptx#37. &#1057;&#1077;&#1088;&#1075;&#1077;&#1081; &#1040;&#1085;&#1072;&#1090;&#1086;&#1083;&#1100;&#1077;&#1074;&#1080;&#1095;" TargetMode="External"/><Relationship Id="rId7" Type="http://schemas.openxmlformats.org/officeDocument/2006/relationships/hyperlink" Target="&#1055;&#1054;&#1047;&#1042;&#1054;&#1053;&#1054;&#1050;%202014.pptx#39. &#1053;&#1072;&#1090;&#1072;&#1083;&#1100;&#1103; &#1070;&#1088;&#1100;&#1077;&#1074;&#1085;&#1072;" TargetMode="External"/><Relationship Id="rId12" Type="http://schemas.openxmlformats.org/officeDocument/2006/relationships/image" Target="../media/image5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hyperlink" Target="&#1055;&#1054;&#1047;&#1042;&#1054;&#1053;&#1054;&#1050;%202014.pptx#41. &#1058;&#1072;&#1090;&#1100;&#1103;&#1085;&#1072; &#1040;&#1085;&#1072;&#1090;&#1086;&#1083;&#1100;&#1077;&#1074;&#1085;&#1072;" TargetMode="External"/><Relationship Id="rId5" Type="http://schemas.openxmlformats.org/officeDocument/2006/relationships/hyperlink" Target="&#1055;&#1054;&#1047;&#1042;&#1054;&#1053;&#1054;&#1050;%202014.pptx#40. &#1042;&#1080;&#1086;&#1083;&#1077;&#1090;&#1090;&#1072; &#1042;&#1083;&#1072;&#1076;&#1080;&#1084;&#1080;&#1088;&#1086;&#1074;&#1085;&#1072;" TargetMode="External"/><Relationship Id="rId15" Type="http://schemas.openxmlformats.org/officeDocument/2006/relationships/image" Target="../media/image3.jpeg"/><Relationship Id="rId10" Type="http://schemas.openxmlformats.org/officeDocument/2006/relationships/image" Target="../media/image51.png"/><Relationship Id="rId4" Type="http://schemas.openxmlformats.org/officeDocument/2006/relationships/image" Target="../media/image48.png"/><Relationship Id="rId9" Type="http://schemas.openxmlformats.org/officeDocument/2006/relationships/hyperlink" Target="&#1055;&#1054;&#1047;&#1042;&#1054;&#1053;&#1054;&#1050;%202014.pptx#38. &#1045;&#1074;&#1075;&#1077;&#1085;&#1080;&#1103; &#1055;&#1072;&#1074;&#1083;&#1086;&#1074;&#1085;&#1072;" TargetMode="External"/><Relationship Id="rId1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3.jpeg"/><Relationship Id="rId7" Type="http://schemas.openxmlformats.org/officeDocument/2006/relationships/image" Target="../media/image5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3.jpeg"/><Relationship Id="rId7" Type="http://schemas.openxmlformats.org/officeDocument/2006/relationships/image" Target="../media/image8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11" Type="http://schemas.openxmlformats.org/officeDocument/2006/relationships/image" Target="../media/image90.jpeg"/><Relationship Id="rId5" Type="http://schemas.openxmlformats.org/officeDocument/2006/relationships/image" Target="../media/image84.jpeg"/><Relationship Id="rId10" Type="http://schemas.openxmlformats.org/officeDocument/2006/relationships/image" Target="../media/image89.jpeg"/><Relationship Id="rId4" Type="http://schemas.openxmlformats.org/officeDocument/2006/relationships/image" Target="../media/image83.jpeg"/><Relationship Id="rId9" Type="http://schemas.openxmlformats.org/officeDocument/2006/relationships/image" Target="../media/image8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jpeg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&#1055;&#1054;&#1047;&#1042;&#1054;&#1053;&#1054;&#1050;%202014.pptx#16. &#1063;&#1068;&#1071; &#1059;&#1051;&#1067;&#1041;&#1050;&#1040;???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&#1055;&#1054;&#1047;&#1042;&#1054;&#1053;&#1054;&#1050;%202014.pptx#16. &#1063;&#1068;&#1071; &#1059;&#1051;&#1067;&#1041;&#1050;&#1040;???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&#1055;&#1054;&#1047;&#1042;&#1054;&#1053;&#1054;&#1050;%202014.pptx#16. &#1063;&#1068;&#1071; &#1059;&#1051;&#1067;&#1041;&#1050;&#1040;???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&#1055;&#1054;&#1047;&#1042;&#1054;&#1053;&#1054;&#1050;%202014.pptx#16. &#1063;&#1068;&#1071; &#1059;&#1051;&#1067;&#1041;&#1050;&#1040;???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&#1055;&#1054;&#1047;&#1042;&#1054;&#1053;&#1054;&#1050;%202014.pptx#16. &#1063;&#1068;&#1071; &#1059;&#1051;&#1067;&#1041;&#1050;&#1040;???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&#1055;&#1054;&#1047;&#1042;&#1054;&#1053;&#1054;&#1050;%202014.pptx#16. &#1063;&#1068;&#1071; &#1059;&#1051;&#1067;&#1041;&#1050;&#1040;???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4714884"/>
            <a:ext cx="4643470" cy="42862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Georgia" pitchFamily="18" charset="0"/>
                <a:ea typeface="Microsoft Yi Baiti" pitchFamily="66" charset="0"/>
              </a:rPr>
              <a:t>МБОУ СОШ №12</a:t>
            </a:r>
            <a:endParaRPr lang="ru-RU" b="1" dirty="0">
              <a:solidFill>
                <a:schemeClr val="tx1"/>
              </a:solidFill>
              <a:latin typeface="Georgia" pitchFamily="18" charset="0"/>
              <a:ea typeface="Microsoft Yi Baiti" pitchFamily="66" charset="0"/>
            </a:endParaRPr>
          </a:p>
        </p:txBody>
      </p:sp>
    </p:spTree>
  </p:cSld>
  <p:clrMapOvr>
    <a:masterClrMapping/>
  </p:clrMapOvr>
  <p:transition spd="slow">
    <p:wipe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8037582_alph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60342" t="16380" r="18975" b="70292"/>
          <a:stretch>
            <a:fillRect/>
          </a:stretch>
        </p:blipFill>
        <p:spPr>
          <a:xfrm>
            <a:off x="6707663" y="0"/>
            <a:ext cx="2436337" cy="1714488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42976" y="0"/>
            <a:ext cx="5572164" cy="507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Зинченко, зубной врач, завуч, звонок, знания, зебра, задача, знамя,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4429132"/>
            <a:ext cx="8229600" cy="1857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Замечательный английский…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d:\Desktop\Библиотека электронная\фото\11 А\з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428736"/>
            <a:ext cx="2386026" cy="37312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400"/>
                            </p:stCondLst>
                            <p:childTnLst>
                              <p:par>
                                <p:cTn id="1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8037582_alph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9298" t="15848" b="71312"/>
          <a:stretch>
            <a:fillRect/>
          </a:stretch>
        </p:blipFill>
        <p:spPr>
          <a:xfrm>
            <a:off x="6507630" y="0"/>
            <a:ext cx="2636371" cy="178592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42976" y="274638"/>
            <a:ext cx="5572164" cy="4940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4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Иматалиева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ru-RU" sz="4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иващенко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ru-RU" sz="4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иванова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изо, интернет,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игры,</a:t>
            </a:r>
            <a:endParaRPr kumimoji="0" lang="ru-RU" sz="4400" b="1" i="0" u="none" strike="noStrike" kern="1200" cap="all" spc="0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Информация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, инверсия,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51435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информатика…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d:\Desktop\Библиотека электронная\фото\11 А\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8963" y="1357299"/>
            <a:ext cx="3365929" cy="4357718"/>
          </a:xfrm>
          <a:prstGeom prst="rect">
            <a:avLst/>
          </a:prstGeom>
          <a:noFill/>
        </p:spPr>
      </p:pic>
      <p:pic>
        <p:nvPicPr>
          <p:cNvPr id="8195" name="Picture 3" descr="d:\Desktop\Библиотека электронная\фото\11 А\ив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5739" y="1714488"/>
            <a:ext cx="3178261" cy="4002094"/>
          </a:xfrm>
          <a:prstGeom prst="rect">
            <a:avLst/>
          </a:prstGeom>
          <a:noFill/>
        </p:spPr>
      </p:pic>
      <p:pic>
        <p:nvPicPr>
          <p:cNvPr id="8196" name="Picture 4" descr="d:\Desktop\Библиотека электронная\фото\11 А\и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27685" y="1428736"/>
            <a:ext cx="3516315" cy="41170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8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680"/>
                            </p:stCondLst>
                            <p:childTnLst>
                              <p:par>
                                <p:cTn id="1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68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680"/>
                            </p:stCondLst>
                            <p:childTnLst>
                              <p:par>
                                <p:cTn id="2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68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680"/>
                            </p:stCondLst>
                            <p:childTnLst>
                              <p:par>
                                <p:cTn id="3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8037582_alph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8975" t="30066" r="56894" b="56436"/>
          <a:stretch>
            <a:fillRect/>
          </a:stretch>
        </p:blipFill>
        <p:spPr>
          <a:xfrm>
            <a:off x="6454166" y="0"/>
            <a:ext cx="2689834" cy="164305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34" y="274638"/>
            <a:ext cx="6215106" cy="522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Кудряшова, </a:t>
            </a:r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кадашникова,катале-вская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, </a:t>
            </a:r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куцевалова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, </a:t>
            </a:r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клычёв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, </a:t>
            </a:r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колганова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, кобзарь, </a:t>
            </a:r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карбакова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, </a:t>
            </a:r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куцекобыльский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кочергина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ru-RU" sz="4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копасов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казаков, </a:t>
            </a:r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ковбеня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,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51435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культура…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52434" y="427038"/>
            <a:ext cx="6215106" cy="522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Кабинет, компот, карантин, корректор, коридор, качество, каникулы, книга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,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d:\Desktop\Библиотека электронная\фото\11 А\ку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9900" y="1357298"/>
            <a:ext cx="3594100" cy="4206875"/>
          </a:xfrm>
          <a:prstGeom prst="rect">
            <a:avLst/>
          </a:prstGeom>
          <a:noFill/>
        </p:spPr>
      </p:pic>
      <p:pic>
        <p:nvPicPr>
          <p:cNvPr id="9220" name="Picture 4" descr="d:\Desktop\Библиотека электронная\фото\11 б\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0540" y="1714488"/>
            <a:ext cx="3253460" cy="3643162"/>
          </a:xfrm>
          <a:prstGeom prst="rect">
            <a:avLst/>
          </a:prstGeom>
          <a:noFill/>
        </p:spPr>
      </p:pic>
      <p:pic>
        <p:nvPicPr>
          <p:cNvPr id="9221" name="Picture 5" descr="d:\Desktop\Библиотека электронная\фото\11 А\Каталевска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1928802"/>
            <a:ext cx="2784482" cy="3386853"/>
          </a:xfrm>
          <a:prstGeom prst="rect">
            <a:avLst/>
          </a:prstGeom>
          <a:noFill/>
        </p:spPr>
      </p:pic>
      <p:pic>
        <p:nvPicPr>
          <p:cNvPr id="9222" name="Picture 6" descr="d:\Desktop\Библиотека электронная\фото\11 в\ку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1071546"/>
            <a:ext cx="3071802" cy="4181475"/>
          </a:xfrm>
          <a:prstGeom prst="rect">
            <a:avLst/>
          </a:prstGeom>
          <a:noFill/>
        </p:spPr>
      </p:pic>
      <p:pic>
        <p:nvPicPr>
          <p:cNvPr id="9223" name="Picture 7" descr="d:\Desktop\Библиотека электронная\фото\11 в\кл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78555" y="1428736"/>
            <a:ext cx="2865445" cy="3961630"/>
          </a:xfrm>
          <a:prstGeom prst="rect">
            <a:avLst/>
          </a:prstGeom>
          <a:noFill/>
        </p:spPr>
      </p:pic>
      <p:pic>
        <p:nvPicPr>
          <p:cNvPr id="9224" name="Picture 8" descr="d:\Desktop\Библиотека электронная\фото\11 б\калг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8" y="1428736"/>
            <a:ext cx="3114675" cy="3743325"/>
          </a:xfrm>
          <a:prstGeom prst="rect">
            <a:avLst/>
          </a:prstGeom>
          <a:noFill/>
        </p:spPr>
      </p:pic>
      <p:pic>
        <p:nvPicPr>
          <p:cNvPr id="9225" name="Picture 9" descr="d:\Desktop\Библиотека электронная\фото\11 в\к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34063" y="1428736"/>
            <a:ext cx="3309937" cy="4068763"/>
          </a:xfrm>
          <a:prstGeom prst="rect">
            <a:avLst/>
          </a:prstGeom>
          <a:noFill/>
        </p:spPr>
      </p:pic>
      <p:pic>
        <p:nvPicPr>
          <p:cNvPr id="9226" name="Picture 10" descr="d:\Desktop\Библиотека электронная\фото\11 б\ко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43570" y="1000108"/>
            <a:ext cx="3173413" cy="4700587"/>
          </a:xfrm>
          <a:prstGeom prst="rect">
            <a:avLst/>
          </a:prstGeom>
          <a:noFill/>
        </p:spPr>
      </p:pic>
      <p:pic>
        <p:nvPicPr>
          <p:cNvPr id="9227" name="Picture 11" descr="d:\Desktop\Библиотека электронная\фото\11 А\куц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58451" y="1428736"/>
            <a:ext cx="3385549" cy="4071966"/>
          </a:xfrm>
          <a:prstGeom prst="rect">
            <a:avLst/>
          </a:prstGeom>
          <a:noFill/>
        </p:spPr>
      </p:pic>
      <p:pic>
        <p:nvPicPr>
          <p:cNvPr id="9228" name="Picture 12" descr="d:\Desktop\Библиотека электронная\фото\11 А\к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26125" y="1428736"/>
            <a:ext cx="3417875" cy="3914785"/>
          </a:xfrm>
          <a:prstGeom prst="rect">
            <a:avLst/>
          </a:prstGeom>
          <a:noFill/>
        </p:spPr>
      </p:pic>
      <p:pic>
        <p:nvPicPr>
          <p:cNvPr id="9229" name="Picture 13" descr="d:\Desktop\Библиотека электронная\фото\11 А\коп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03837" y="1500174"/>
            <a:ext cx="3840163" cy="3986213"/>
          </a:xfrm>
          <a:prstGeom prst="rect">
            <a:avLst/>
          </a:prstGeom>
          <a:noFill/>
        </p:spPr>
      </p:pic>
      <p:pic>
        <p:nvPicPr>
          <p:cNvPr id="9230" name="Picture 14" descr="d:\Desktop\Библиотека электронная\фото\11 А\ка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07126" y="1357298"/>
            <a:ext cx="3736874" cy="4437038"/>
          </a:xfrm>
          <a:prstGeom prst="rect">
            <a:avLst/>
          </a:prstGeom>
          <a:noFill/>
        </p:spPr>
      </p:pic>
      <p:pic>
        <p:nvPicPr>
          <p:cNvPr id="9231" name="Picture 15" descr="d:\Desktop\Библиотека электронная\фото\11 в\ко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72198" y="1428736"/>
            <a:ext cx="2857505" cy="39494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40"/>
                            </p:stCondLst>
                            <p:childTnLst>
                              <p:par>
                                <p:cTn id="11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74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42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420"/>
                            </p:stCondLst>
                            <p:childTnLst>
                              <p:par>
                                <p:cTn id="2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42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420"/>
                            </p:stCondLst>
                            <p:childTnLst>
                              <p:par>
                                <p:cTn id="3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42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420"/>
                            </p:stCondLst>
                            <p:childTnLst>
                              <p:par>
                                <p:cTn id="4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642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9420"/>
                            </p:stCondLst>
                            <p:childTnLst>
                              <p:par>
                                <p:cTn id="5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42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420"/>
                            </p:stCondLst>
                            <p:childTnLst>
                              <p:par>
                                <p:cTn id="6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30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8420"/>
                            </p:stCondLst>
                            <p:childTnLst>
                              <p:par>
                                <p:cTn id="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1420"/>
                            </p:stCondLst>
                            <p:childTnLst>
                              <p:par>
                                <p:cTn id="7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30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300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4420"/>
                            </p:stCondLst>
                            <p:childTnLst>
                              <p:par>
                                <p:cTn id="8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7420"/>
                            </p:stCondLst>
                            <p:childTnLst>
                              <p:par>
                                <p:cTn id="8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30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3000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420"/>
                            </p:stCondLst>
                            <p:childTnLst>
                              <p:par>
                                <p:cTn id="9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3420"/>
                            </p:stCondLst>
                            <p:childTnLst>
                              <p:par>
                                <p:cTn id="9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300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300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6420"/>
                            </p:stCondLst>
                            <p:childTnLst>
                              <p:par>
                                <p:cTn id="10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9420"/>
                            </p:stCondLst>
                            <p:childTnLst>
                              <p:par>
                                <p:cTn id="10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300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300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2420"/>
                            </p:stCondLst>
                            <p:childTnLst>
                              <p:par>
                                <p:cTn id="1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420"/>
                            </p:stCondLst>
                            <p:childTnLst>
                              <p:par>
                                <p:cTn id="11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300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300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8420"/>
                            </p:stCondLst>
                            <p:childTnLst>
                              <p:par>
                                <p:cTn id="1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1420"/>
                            </p:stCondLst>
                            <p:childTnLst>
                              <p:par>
                                <p:cTn id="12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4420"/>
                            </p:stCondLst>
                            <p:childTnLst>
                              <p:par>
                                <p:cTn id="1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7420"/>
                            </p:stCondLst>
                            <p:childTnLst>
                              <p:par>
                                <p:cTn id="13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3000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3000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0420"/>
                            </p:stCondLst>
                            <p:childTnLst>
                              <p:par>
                                <p:cTn id="1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3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3420"/>
                            </p:stCondLst>
                            <p:childTnLst>
                              <p:par>
                                <p:cTn id="14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3000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3000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8037582_alph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1382" t="30352" r="39658" b="56436"/>
          <a:stretch>
            <a:fillRect/>
          </a:stretch>
        </p:blipFill>
        <p:spPr>
          <a:xfrm>
            <a:off x="6839719" y="0"/>
            <a:ext cx="2304281" cy="1753448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85786" y="274638"/>
            <a:ext cx="5929354" cy="4725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4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Лезина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ru-RU" sz="4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лозянова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ru-RU" sz="4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лобенко</a:t>
            </a:r>
            <a:r>
              <a:rPr kumimoji="0" lang="ru-RU" sz="44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, ластик, литература, лето, линейка,  </a:t>
            </a:r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Ленц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, лабораторная</a:t>
            </a:r>
            <a:r>
              <a:rPr kumimoji="0" lang="ru-RU" sz="44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ru-RU" sz="4400" b="1" i="0" u="none" strike="noStrike" kern="1200" cap="all" spc="0" normalizeH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лермонтов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51435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Любовь родителей…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 descr="d:\Desktop\Библиотека электронная\фото\11 А\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8725" y="1571612"/>
            <a:ext cx="2835275" cy="4206875"/>
          </a:xfrm>
          <a:prstGeom prst="rect">
            <a:avLst/>
          </a:prstGeom>
          <a:noFill/>
        </p:spPr>
      </p:pic>
      <p:pic>
        <p:nvPicPr>
          <p:cNvPr id="10243" name="Picture 3" descr="d:\Desktop\Библиотека электронная\фото\11 б\ILxVVeZtDl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1463" y="1500174"/>
            <a:ext cx="3392537" cy="3927471"/>
          </a:xfrm>
          <a:prstGeom prst="rect">
            <a:avLst/>
          </a:prstGeom>
          <a:noFill/>
        </p:spPr>
      </p:pic>
      <p:pic>
        <p:nvPicPr>
          <p:cNvPr id="10244" name="Picture 4" descr="d:\Desktop\Библиотека электронная\фото\11 в\л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9192" y="1857364"/>
            <a:ext cx="2844808" cy="38936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6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360"/>
                            </p:stCondLst>
                            <p:childTnLst>
                              <p:par>
                                <p:cTn id="1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36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360"/>
                            </p:stCondLst>
                            <p:childTnLst>
                              <p:par>
                                <p:cTn id="2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36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360"/>
                            </p:stCondLst>
                            <p:childTnLst>
                              <p:par>
                                <p:cTn id="3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8037582_alph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58618" t="29839" r="18975" b="56436"/>
          <a:stretch>
            <a:fillRect/>
          </a:stretch>
        </p:blipFill>
        <p:spPr>
          <a:xfrm>
            <a:off x="6687677" y="0"/>
            <a:ext cx="2456324" cy="164305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57224" y="274638"/>
            <a:ext cx="5857916" cy="4868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Махраков, </a:t>
            </a:r>
            <a:r>
              <a:rPr kumimoji="0" lang="ru-RU" sz="4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меднис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ru-RU" sz="4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мозгалёв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ru-RU" sz="4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мозолевский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ru-RU" sz="4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магеррамов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манту, музей, мир,  мама, мониторинг, мел,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51435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математика…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 descr="d:\Desktop\Библиотека электронная\фото\11 А\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3595" y="1857364"/>
            <a:ext cx="3550405" cy="3714776"/>
          </a:xfrm>
          <a:prstGeom prst="rect">
            <a:avLst/>
          </a:prstGeom>
          <a:noFill/>
        </p:spPr>
      </p:pic>
      <p:pic>
        <p:nvPicPr>
          <p:cNvPr id="11267" name="Picture 3" descr="d:\Desktop\Библиотека электронная\фото\11 А\мед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5379" y="1714488"/>
            <a:ext cx="2868621" cy="3899124"/>
          </a:xfrm>
          <a:prstGeom prst="rect">
            <a:avLst/>
          </a:prstGeom>
          <a:noFill/>
        </p:spPr>
      </p:pic>
      <p:pic>
        <p:nvPicPr>
          <p:cNvPr id="11268" name="Picture 4" descr="d:\Desktop\Библиотека электронная\фото\11 А\м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1857364"/>
            <a:ext cx="3055878" cy="3786214"/>
          </a:xfrm>
          <a:prstGeom prst="rect">
            <a:avLst/>
          </a:prstGeom>
          <a:noFill/>
        </p:spPr>
      </p:pic>
      <p:pic>
        <p:nvPicPr>
          <p:cNvPr id="11269" name="Picture 5" descr="d:\Desktop\Библиотека электронная\фото\11 б\м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6241" y="1643050"/>
            <a:ext cx="3487759" cy="3826069"/>
          </a:xfrm>
          <a:prstGeom prst="rect">
            <a:avLst/>
          </a:prstGeom>
          <a:noFill/>
        </p:spPr>
      </p:pic>
      <p:pic>
        <p:nvPicPr>
          <p:cNvPr id="11270" name="Picture 6" descr="d:\Desktop\Библиотека электронная\фото\11 в\м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95974" y="1714488"/>
            <a:ext cx="3148026" cy="36356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400"/>
                            </p:stCondLst>
                            <p:childTnLst>
                              <p:par>
                                <p:cTn id="1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4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400"/>
                            </p:stCondLst>
                            <p:childTnLst>
                              <p:par>
                                <p:cTn id="2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4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400"/>
                            </p:stCondLst>
                            <p:childTnLst>
                              <p:par>
                                <p:cTn id="3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4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400"/>
                            </p:stCondLst>
                            <p:childTnLst>
                              <p:par>
                                <p:cTn id="4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4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400"/>
                            </p:stCondLst>
                            <p:childTnLst>
                              <p:par>
                                <p:cTn id="5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8037582_alph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82431" t="27780" b="56436"/>
          <a:stretch>
            <a:fillRect/>
          </a:stretch>
        </p:blipFill>
        <p:spPr>
          <a:xfrm>
            <a:off x="7358082" y="0"/>
            <a:ext cx="1785918" cy="175205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42976" y="274638"/>
            <a:ext cx="5572164" cy="4368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Неологизм, номерок, наушники, нейтрон, нейрон, наука, норматив, неделя,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51435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Необычная нарезка…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ЧЬЯ УЛЫБКА???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11453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2" descr="2010-06-14_135227">
            <a:hlinkClick r:id="rId3" action="ppaction://hlinkpres?slideindex=37&amp;slidetitle=Сергей Анатольевич"/>
          </p:cNvPr>
          <p:cNvPicPr>
            <a:picLocks noChangeAspect="1" noChangeArrowheads="1"/>
          </p:cNvPicPr>
          <p:nvPr/>
        </p:nvPicPr>
        <p:blipFill>
          <a:blip r:embed="rId4" cstate="print"/>
          <a:srcRect l="41559" t="46903" r="40499" b="45579"/>
          <a:stretch>
            <a:fillRect/>
          </a:stretch>
        </p:blipFill>
        <p:spPr bwMode="auto">
          <a:xfrm>
            <a:off x="1357290" y="1714488"/>
            <a:ext cx="2500330" cy="1304520"/>
          </a:xfrm>
          <a:prstGeom prst="rect">
            <a:avLst/>
          </a:prstGeom>
          <a:noFill/>
        </p:spPr>
      </p:pic>
      <p:pic>
        <p:nvPicPr>
          <p:cNvPr id="21507" name="Picture 3" descr="F:\к выпускному\фото\нарезка\рот В.В..jpg">
            <a:hlinkClick r:id="rId5" action="ppaction://hlinkpres?slideindex=40&amp;slidetitle=Виолетта Владимировна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3214686"/>
            <a:ext cx="1566874" cy="1678794"/>
          </a:xfrm>
          <a:prstGeom prst="rect">
            <a:avLst/>
          </a:prstGeom>
          <a:noFill/>
        </p:spPr>
      </p:pic>
      <p:pic>
        <p:nvPicPr>
          <p:cNvPr id="21509" name="Picture 5" descr="F:\к выпускному\фото\нарезка\Н.Ю..jpg">
            <a:hlinkClick r:id="rId7" action="ppaction://hlinkpres?slideindex=39&amp;slidetitle=Наталья Юрьевна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8" y="1500174"/>
            <a:ext cx="2286016" cy="1545896"/>
          </a:xfrm>
          <a:prstGeom prst="rect">
            <a:avLst/>
          </a:prstGeom>
          <a:noFill/>
        </p:spPr>
      </p:pic>
      <p:pic>
        <p:nvPicPr>
          <p:cNvPr id="11" name="Picture 5" descr="2010-06-14_133552">
            <a:hlinkClick r:id="rId9" action="ppaction://hlinkpres?slideindex=38&amp;slidetitle=Евгения Павловна"/>
          </p:cNvPr>
          <p:cNvPicPr>
            <a:picLocks noChangeAspect="1" noChangeArrowheads="1"/>
          </p:cNvPicPr>
          <p:nvPr/>
        </p:nvPicPr>
        <p:blipFill>
          <a:blip r:embed="rId10" cstate="print"/>
          <a:srcRect l="42623" t="50298" r="34899" b="41519"/>
          <a:stretch>
            <a:fillRect/>
          </a:stretch>
        </p:blipFill>
        <p:spPr bwMode="auto">
          <a:xfrm>
            <a:off x="1357290" y="3500438"/>
            <a:ext cx="2539296" cy="1214446"/>
          </a:xfrm>
          <a:prstGeom prst="rect">
            <a:avLst/>
          </a:prstGeom>
          <a:noFill/>
        </p:spPr>
      </p:pic>
      <p:pic>
        <p:nvPicPr>
          <p:cNvPr id="12" name="Picture 5" descr="2010-06-14_134528">
            <a:hlinkClick r:id="rId11" action="ppaction://hlinkpres?slideindex=41&amp;slidetitle=Татьяна Анатольевна"/>
          </p:cNvPr>
          <p:cNvPicPr>
            <a:picLocks noChangeAspect="1" noChangeArrowheads="1"/>
          </p:cNvPicPr>
          <p:nvPr/>
        </p:nvPicPr>
        <p:blipFill>
          <a:blip r:embed="rId12" cstate="print"/>
          <a:srcRect l="43599" t="44883" r="37088" b="48501"/>
          <a:stretch>
            <a:fillRect/>
          </a:stretch>
        </p:blipFill>
        <p:spPr bwMode="auto">
          <a:xfrm>
            <a:off x="4929190" y="5214950"/>
            <a:ext cx="2884310" cy="1214446"/>
          </a:xfrm>
          <a:prstGeom prst="rect">
            <a:avLst/>
          </a:prstGeom>
          <a:noFill/>
          <a:ln w="76200" cmpd="tri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13" name="Picture 7" descr="2010-06-14_133214">
            <a:hlinkClick r:id="rId13" action="ppaction://hlinkpres?slideindex=42&amp;slidetitle=Любовь Ивановна"/>
          </p:cNvPr>
          <p:cNvPicPr>
            <a:picLocks noChangeAspect="1" noChangeArrowheads="1"/>
          </p:cNvPicPr>
          <p:nvPr/>
        </p:nvPicPr>
        <p:blipFill>
          <a:blip r:embed="rId14" cstate="print"/>
          <a:srcRect l="35128" t="50363" r="43077" b="39724"/>
          <a:stretch>
            <a:fillRect/>
          </a:stretch>
        </p:blipFill>
        <p:spPr bwMode="auto">
          <a:xfrm>
            <a:off x="1357290" y="5000635"/>
            <a:ext cx="2643206" cy="1554827"/>
          </a:xfrm>
          <a:prstGeom prst="rect">
            <a:avLst/>
          </a:prstGeom>
          <a:noFill/>
        </p:spPr>
      </p:pic>
      <p:pic>
        <p:nvPicPr>
          <p:cNvPr id="10" name="Содержимое 3" descr="1298037582_alpha.jpg"/>
          <p:cNvPicPr>
            <a:picLocks noChangeAspect="1"/>
          </p:cNvPicPr>
          <p:nvPr/>
        </p:nvPicPr>
        <p:blipFill>
          <a:blip r:embed="rId15" cstate="print"/>
          <a:srcRect l="82431" t="27780" b="56436"/>
          <a:stretch>
            <a:fillRect/>
          </a:stretch>
        </p:blipFill>
        <p:spPr>
          <a:xfrm>
            <a:off x="7358082" y="0"/>
            <a:ext cx="1785918" cy="1752056"/>
          </a:xfrm>
          <a:prstGeom prst="rect">
            <a:avLst/>
          </a:prstGeom>
        </p:spPr>
      </p:pic>
    </p:spTree>
  </p:cSld>
  <p:clrMapOvr>
    <a:masterClrMapping/>
  </p:clrMapOvr>
  <p:transition spd="slow">
    <p:wipe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8037582_alph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43564" r="77578" b="42231"/>
          <a:stretch>
            <a:fillRect/>
          </a:stretch>
        </p:blipFill>
        <p:spPr>
          <a:xfrm>
            <a:off x="6643702" y="0"/>
            <a:ext cx="2500298" cy="172981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42976" y="274638"/>
            <a:ext cx="5572164" cy="4368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Одноклассники,</a:t>
            </a:r>
            <a:r>
              <a:rPr kumimoji="0" lang="ru-RU" sz="44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оценка, опоздание,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ОВС, </a:t>
            </a:r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обж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, Ом, олимпиада, обществознание,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51435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освобождениеОсобое</a:t>
            </a:r>
            <a:r>
              <a:rPr kumimoji="0" lang="ru-RU" sz="8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…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3306" t="3030" b="4545"/>
          <a:stretch>
            <a:fillRect/>
          </a:stretch>
        </p:blipFill>
        <p:spPr bwMode="auto">
          <a:xfrm rot="5400000">
            <a:off x="1500840" y="-698"/>
            <a:ext cx="3784867" cy="435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256"/>
            <a:ext cx="8229600" cy="185738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Спасительница от нормативов на уроках физической культуры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4083" r="2000"/>
          <a:stretch>
            <a:fillRect/>
          </a:stretch>
        </p:blipFill>
        <p:spPr bwMode="auto">
          <a:xfrm>
            <a:off x="1785918" y="928670"/>
            <a:ext cx="3286148" cy="249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1298037582_alpha.jpg"/>
          <p:cNvPicPr>
            <a:picLocks noChangeAspect="1"/>
          </p:cNvPicPr>
          <p:nvPr/>
        </p:nvPicPr>
        <p:blipFill>
          <a:blip r:embed="rId5" cstate="print"/>
          <a:srcRect t="43564" r="77578" b="42231"/>
          <a:stretch>
            <a:fillRect/>
          </a:stretch>
        </p:blipFill>
        <p:spPr>
          <a:xfrm>
            <a:off x="6643702" y="0"/>
            <a:ext cx="2500298" cy="1729810"/>
          </a:xfrm>
          <a:prstGeom prst="rect">
            <a:avLst/>
          </a:prstGeom>
        </p:spPr>
      </p:pic>
    </p:spTree>
  </p:cSld>
  <p:clrMapOvr>
    <a:masterClrMapping/>
  </p:clrMapOvr>
  <p:transition spd="slow">
    <p:wipe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8037582_alph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0698" t="43564" r="56895" b="40870"/>
          <a:stretch>
            <a:fillRect/>
          </a:stretch>
        </p:blipFill>
        <p:spPr>
          <a:xfrm>
            <a:off x="6929454" y="-1"/>
            <a:ext cx="2214546" cy="1679975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42976" y="274638"/>
            <a:ext cx="5572164" cy="4511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Попова, </a:t>
            </a:r>
            <a:r>
              <a:rPr kumimoji="0" lang="ru-RU" sz="4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попикова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попов,  </a:t>
            </a:r>
            <a:r>
              <a:rPr kumimoji="0" lang="ru-RU" sz="4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пестрякова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пискун,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петров </a:t>
            </a:r>
            <a:r>
              <a:rPr kumimoji="0" lang="ru-RU" sz="4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плешакова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ru-RU" sz="4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покрепина,парта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перемена, пятёрка,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51435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Память, прошлое…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 descr="d:\Desktop\Библиотека электронная\фото\11 А\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1987" y="1714488"/>
            <a:ext cx="3402013" cy="3749675"/>
          </a:xfrm>
          <a:prstGeom prst="rect">
            <a:avLst/>
          </a:prstGeom>
          <a:noFill/>
        </p:spPr>
      </p:pic>
      <p:pic>
        <p:nvPicPr>
          <p:cNvPr id="12291" name="Picture 3" descr="d:\Desktop\Библиотека электронная\фото\11 б\п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9158" y="1785926"/>
            <a:ext cx="3144842" cy="3664618"/>
          </a:xfrm>
          <a:prstGeom prst="rect">
            <a:avLst/>
          </a:prstGeom>
          <a:noFill/>
        </p:spPr>
      </p:pic>
      <p:pic>
        <p:nvPicPr>
          <p:cNvPr id="12292" name="Picture 4" descr="d:\Desktop\Библиотека электронная\фото\11 в\п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0155" y="1714488"/>
            <a:ext cx="2973845" cy="3624234"/>
          </a:xfrm>
          <a:prstGeom prst="rect">
            <a:avLst/>
          </a:prstGeom>
          <a:noFill/>
        </p:spPr>
      </p:pic>
      <p:pic>
        <p:nvPicPr>
          <p:cNvPr id="12293" name="Picture 5" descr="d:\Desktop\Библиотека электронная\фото\11 б\пе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1785926"/>
            <a:ext cx="2928926" cy="3682023"/>
          </a:xfrm>
          <a:prstGeom prst="rect">
            <a:avLst/>
          </a:prstGeom>
          <a:noFill/>
        </p:spPr>
      </p:pic>
      <p:pic>
        <p:nvPicPr>
          <p:cNvPr id="12294" name="Picture 6" descr="d:\Desktop\Библиотека электронная\фото\11 б\пи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2000240"/>
            <a:ext cx="2838454" cy="3011883"/>
          </a:xfrm>
          <a:prstGeom prst="rect">
            <a:avLst/>
          </a:prstGeom>
          <a:noFill/>
        </p:spPr>
      </p:pic>
      <p:pic>
        <p:nvPicPr>
          <p:cNvPr id="12295" name="Picture 7" descr="d:\Desktop\Библиотека электронная\фото\11 в\пе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58460" y="2071678"/>
            <a:ext cx="2485540" cy="3055938"/>
          </a:xfrm>
          <a:prstGeom prst="rect">
            <a:avLst/>
          </a:prstGeom>
          <a:noFill/>
        </p:spPr>
      </p:pic>
      <p:pic>
        <p:nvPicPr>
          <p:cNvPr id="12296" name="Picture 8" descr="d:\Desktop\Библиотека электронная\фото\11 б\пл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80100" y="1571612"/>
            <a:ext cx="3263900" cy="3905250"/>
          </a:xfrm>
          <a:prstGeom prst="rect">
            <a:avLst/>
          </a:prstGeom>
          <a:noFill/>
        </p:spPr>
      </p:pic>
      <p:pic>
        <p:nvPicPr>
          <p:cNvPr id="12297" name="Picture 9" descr="d:\Desktop\Библиотека электронная\фото\11 б\9dN7rlEI7N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15074" y="1571612"/>
            <a:ext cx="2716213" cy="3959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600"/>
                            </p:stCondLst>
                            <p:childTnLst>
                              <p:par>
                                <p:cTn id="1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6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600"/>
                            </p:stCondLst>
                            <p:childTnLst>
                              <p:par>
                                <p:cTn id="2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6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600"/>
                            </p:stCondLst>
                            <p:childTnLst>
                              <p:par>
                                <p:cTn id="3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6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600"/>
                            </p:stCondLst>
                            <p:childTnLst>
                              <p:par>
                                <p:cTn id="4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6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600"/>
                            </p:stCondLst>
                            <p:childTnLst>
                              <p:par>
                                <p:cTn id="5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36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6600"/>
                            </p:stCondLst>
                            <p:childTnLst>
                              <p:par>
                                <p:cTn id="6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300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96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2600"/>
                            </p:stCondLst>
                            <p:childTnLst>
                              <p:par>
                                <p:cTn id="7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300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600"/>
                            </p:stCondLst>
                            <p:childTnLst>
                              <p:par>
                                <p:cTn id="8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8600"/>
                            </p:stCondLst>
                            <p:childTnLst>
                              <p:par>
                                <p:cTn id="8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300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98037582_alph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311" t="1748" r="79860" b="86014"/>
          <a:stretch>
            <a:fillRect/>
          </a:stretch>
        </p:blipFill>
        <p:spPr>
          <a:xfrm>
            <a:off x="6728516" y="0"/>
            <a:ext cx="2415483" cy="17144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5572164" cy="544037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АЛЕКСАНДРОВА, АБОЗИНА, АКЧУРИНА, АГАФОННИКОВА, АЛГЕБРА, АНГЛИЙСКИЙ, АКРЕДИТАЦИЯ, АПЕЛЛЯЦИЯ, АНТОНИНА АРКАДЬЕВНА,  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5143512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администрация…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F:\к выпускному\фото\11 А\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000108"/>
            <a:ext cx="3225798" cy="3225798"/>
          </a:xfrm>
          <a:prstGeom prst="rect">
            <a:avLst/>
          </a:prstGeom>
          <a:noFill/>
        </p:spPr>
      </p:pic>
      <p:pic>
        <p:nvPicPr>
          <p:cNvPr id="1029" name="Picture 5" descr="F:\к выпускному\фото\11 в\а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500174"/>
            <a:ext cx="3209925" cy="3840163"/>
          </a:xfrm>
          <a:prstGeom prst="rect">
            <a:avLst/>
          </a:prstGeom>
          <a:noFill/>
        </p:spPr>
      </p:pic>
      <p:pic>
        <p:nvPicPr>
          <p:cNvPr id="1027" name="Picture 3" descr="F:\к выпускному\фото\11 б\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1643050"/>
            <a:ext cx="3333113" cy="3681405"/>
          </a:xfrm>
          <a:prstGeom prst="rect">
            <a:avLst/>
          </a:prstGeom>
          <a:noFill/>
        </p:spPr>
      </p:pic>
      <p:pic>
        <p:nvPicPr>
          <p:cNvPr id="1028" name="Picture 4" descr="F:\к выпускному\фото\11 в\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6994" y="1000108"/>
            <a:ext cx="2667006" cy="34749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16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160"/>
                            </p:stCondLst>
                            <p:childTnLst>
                              <p:par>
                                <p:cTn id="1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16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160"/>
                            </p:stCondLst>
                            <p:childTnLst>
                              <p:par>
                                <p:cTn id="2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16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160"/>
                            </p:stCondLst>
                            <p:childTnLst>
                              <p:par>
                                <p:cTn id="3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16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160"/>
                            </p:stCondLst>
                            <p:childTnLst>
                              <p:par>
                                <p:cTn id="4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8037582_alph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0485" t="43564" r="41519" b="42231"/>
          <a:stretch>
            <a:fillRect/>
          </a:stretch>
        </p:blipFill>
        <p:spPr>
          <a:xfrm>
            <a:off x="7072298" y="0"/>
            <a:ext cx="2071702" cy="178592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34" y="274638"/>
            <a:ext cx="6357982" cy="4797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Рязанова, </a:t>
            </a:r>
            <a:r>
              <a:rPr kumimoji="0" lang="ru-RU" sz="4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рубанов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ru-RU" sz="4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родионов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 раздевалка, ручка, расписание, рюкзак,   , родительское Собрание, 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51435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Русский язык…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4" name="Picture 2" descr="d:\Desktop\Библиотека электронная\фото\11 в\рез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3025" y="1785926"/>
            <a:ext cx="2620975" cy="3702605"/>
          </a:xfrm>
          <a:prstGeom prst="rect">
            <a:avLst/>
          </a:prstGeom>
          <a:noFill/>
        </p:spPr>
      </p:pic>
      <p:pic>
        <p:nvPicPr>
          <p:cNvPr id="13315" name="Picture 3" descr="d:\Desktop\Библиотека электронная\фото\11 в\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397" y="1500174"/>
            <a:ext cx="2743603" cy="4102109"/>
          </a:xfrm>
          <a:prstGeom prst="rect">
            <a:avLst/>
          </a:prstGeom>
          <a:noFill/>
        </p:spPr>
      </p:pic>
      <p:pic>
        <p:nvPicPr>
          <p:cNvPr id="13316" name="Picture 4" descr="d:\Desktop\Библиотека электронная\фото\11 б\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56" y="1571612"/>
            <a:ext cx="2714644" cy="39836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6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360"/>
                            </p:stCondLst>
                            <p:childTnLst>
                              <p:par>
                                <p:cTn id="1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36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360"/>
                            </p:stCondLst>
                            <p:childTnLst>
                              <p:par>
                                <p:cTn id="2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36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360"/>
                            </p:stCondLst>
                            <p:childTnLst>
                              <p:par>
                                <p:cTn id="3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8037582_alph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58618" t="43564" r="17251" b="42231"/>
          <a:stretch>
            <a:fillRect/>
          </a:stretch>
        </p:blipFill>
        <p:spPr>
          <a:xfrm>
            <a:off x="6477019" y="0"/>
            <a:ext cx="2666981" cy="1714488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42976" y="274638"/>
            <a:ext cx="5572164" cy="4868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Секерина, </a:t>
            </a:r>
            <a:r>
              <a:rPr kumimoji="0" lang="ru-RU" sz="4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савинская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ru-RU" sz="4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сехина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ru-RU" sz="4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субботина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срез,   столовая, стойкость, спорт, </a:t>
            </a:r>
            <a:r>
              <a:rPr kumimoji="0" lang="ru-RU" sz="4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сухарев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строгость, сборы, смотр,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51435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строевая…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8" name="Picture 2" descr="d:\Desktop\Библиотека электронная\фото\11 А\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1205" y="1785926"/>
            <a:ext cx="3252795" cy="3981751"/>
          </a:xfrm>
          <a:prstGeom prst="rect">
            <a:avLst/>
          </a:prstGeom>
          <a:noFill/>
        </p:spPr>
      </p:pic>
      <p:pic>
        <p:nvPicPr>
          <p:cNvPr id="14339" name="Picture 3" descr="d:\Desktop\Библиотека электронная\фото\11 б\с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1428736"/>
            <a:ext cx="3500430" cy="4666713"/>
          </a:xfrm>
          <a:prstGeom prst="rect">
            <a:avLst/>
          </a:prstGeom>
          <a:noFill/>
        </p:spPr>
      </p:pic>
      <p:pic>
        <p:nvPicPr>
          <p:cNvPr id="14340" name="Picture 4" descr="d:\Desktop\Библиотека электронная\фото\11 б\с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14987" y="1643050"/>
            <a:ext cx="3529013" cy="3978275"/>
          </a:xfrm>
          <a:prstGeom prst="rect">
            <a:avLst/>
          </a:prstGeom>
          <a:noFill/>
        </p:spPr>
      </p:pic>
      <p:pic>
        <p:nvPicPr>
          <p:cNvPr id="14341" name="Picture 5" descr="d:\Desktop\Библиотека электронная\фото\11 б\ZZYCXiBibp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3782" y="1714488"/>
            <a:ext cx="2970218" cy="42260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8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880"/>
                            </p:stCondLst>
                            <p:childTnLst>
                              <p:par>
                                <p:cTn id="1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88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880"/>
                            </p:stCondLst>
                            <p:childTnLst>
                              <p:par>
                                <p:cTn id="2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88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880"/>
                            </p:stCondLst>
                            <p:childTnLst>
                              <p:par>
                                <p:cTn id="3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88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880"/>
                            </p:stCondLst>
                            <p:childTnLst>
                              <p:par>
                                <p:cTn id="4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8037582_alph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9302" t="43564" b="42231"/>
          <a:stretch>
            <a:fillRect/>
          </a:stretch>
        </p:blipFill>
        <p:spPr>
          <a:xfrm>
            <a:off x="6856350" y="0"/>
            <a:ext cx="2287650" cy="1714488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34" y="274638"/>
            <a:ext cx="6357982" cy="4725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Трушникова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ru-RU" sz="4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тароян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ru-RU" sz="4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тюленев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, тир,  тетрадь, тётя </a:t>
            </a:r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тамара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, ток, территория, телефон,  транзистор, торт,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51435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технология…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2" name="Picture 2" descr="d:\Desktop\Библиотека электронная\фото\11 А\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7319" y="1857364"/>
            <a:ext cx="3776681" cy="4083470"/>
          </a:xfrm>
          <a:prstGeom prst="rect">
            <a:avLst/>
          </a:prstGeom>
          <a:noFill/>
        </p:spPr>
      </p:pic>
      <p:pic>
        <p:nvPicPr>
          <p:cNvPr id="15363" name="Picture 3" descr="d:\Desktop\Библиотека электронная\фото\11 б\P-4n0G8kEE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7733" y="1714488"/>
            <a:ext cx="3116267" cy="4199360"/>
          </a:xfrm>
          <a:prstGeom prst="rect">
            <a:avLst/>
          </a:prstGeom>
          <a:noFill/>
        </p:spPr>
      </p:pic>
      <p:pic>
        <p:nvPicPr>
          <p:cNvPr id="15364" name="Picture 4" descr="d:\Desktop\Библиотека электронная\фото\11 в\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32" y="1714488"/>
            <a:ext cx="2571768" cy="43008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6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60"/>
                            </p:stCondLst>
                            <p:childTnLst>
                              <p:par>
                                <p:cTn id="1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6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60"/>
                            </p:stCondLst>
                            <p:childTnLst>
                              <p:par>
                                <p:cTn id="2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56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60"/>
                            </p:stCondLst>
                            <p:childTnLst>
                              <p:par>
                                <p:cTn id="3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8037582_alph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57769" r="77578" b="28325"/>
          <a:stretch>
            <a:fillRect/>
          </a:stretch>
        </p:blipFill>
        <p:spPr>
          <a:xfrm>
            <a:off x="6612375" y="0"/>
            <a:ext cx="2531625" cy="1714488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42976" y="274638"/>
            <a:ext cx="5572164" cy="4797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Учебник, уборка, урок, учитель,  , устав, указка, ультрафиолет, умножение, ум,   ученик года,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51435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учком</a:t>
            </a:r>
            <a:r>
              <a:rPr kumimoji="0" lang="ru-RU" sz="8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…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1493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3" descr="1298037582_alpha.jpg"/>
          <p:cNvPicPr>
            <a:picLocks noChangeAspect="1"/>
          </p:cNvPicPr>
          <p:nvPr/>
        </p:nvPicPr>
        <p:blipFill>
          <a:blip r:embed="rId3" cstate="print"/>
          <a:srcRect t="57769" r="77578" b="28325"/>
          <a:stretch>
            <a:fillRect/>
          </a:stretch>
        </p:blipFill>
        <p:spPr>
          <a:xfrm>
            <a:off x="6612375" y="0"/>
            <a:ext cx="2531625" cy="17144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142984"/>
            <a:ext cx="6858048" cy="542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учком</a:t>
            </a:r>
            <a:r>
              <a:rPr kumimoji="0" lang="ru-RU" sz="8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…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3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" dur="3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3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3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2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8037582_alph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0566" t="59711" r="60342" b="26447"/>
          <a:stretch>
            <a:fillRect/>
          </a:stretch>
        </p:blipFill>
        <p:spPr>
          <a:xfrm>
            <a:off x="6944533" y="0"/>
            <a:ext cx="2199467" cy="1741304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42976" y="274638"/>
            <a:ext cx="5572164" cy="4868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Филимонов, </a:t>
            </a:r>
            <a:r>
              <a:rPr kumimoji="0" lang="ru-RU" sz="4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филиппова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форма, флаг,   фотон, факты,  факультатив, фишки, формулы,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51435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физика…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86" name="Picture 2" descr="d:\Desktop\Библиотека электронная\фото\11 А\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5" y="1785926"/>
            <a:ext cx="2928926" cy="3915908"/>
          </a:xfrm>
          <a:prstGeom prst="rect">
            <a:avLst/>
          </a:prstGeom>
          <a:noFill/>
        </p:spPr>
      </p:pic>
      <p:pic>
        <p:nvPicPr>
          <p:cNvPr id="16387" name="Picture 3" descr="d:\Desktop\Библиотека электронная\фото\11 б\ф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5510" y="1785926"/>
            <a:ext cx="3138490" cy="40449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800"/>
                            </p:stCondLst>
                            <p:childTnLst>
                              <p:par>
                                <p:cTn id="1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8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800"/>
                            </p:stCondLst>
                            <p:childTnLst>
                              <p:par>
                                <p:cTn id="2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8037582_alph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9658" t="57769" r="39658" b="26447"/>
          <a:stretch>
            <a:fillRect/>
          </a:stretch>
        </p:blipFill>
        <p:spPr>
          <a:xfrm>
            <a:off x="7000892" y="-1"/>
            <a:ext cx="2143108" cy="1785923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42976" y="274638"/>
            <a:ext cx="5572164" cy="4797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Хиценко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хор, холл, художественная самодеятельность, хохот,  хорошо, холод,  </a:t>
            </a:r>
            <a:endParaRPr lang="ru-RU" sz="4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51435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химия…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410" name="Picture 2" descr="d:\Desktop\Библиотека электронная\фото\11 б\х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8883" y="1857364"/>
            <a:ext cx="2805117" cy="40573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2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720"/>
                            </p:stCondLst>
                            <p:childTnLst>
                              <p:par>
                                <p:cTn id="1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8037582_alph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58618" t="57769" r="18975" b="26447"/>
          <a:stretch>
            <a:fillRect/>
          </a:stretch>
        </p:blipFill>
        <p:spPr>
          <a:xfrm>
            <a:off x="6915165" y="0"/>
            <a:ext cx="2228835" cy="1714488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42976" y="274638"/>
            <a:ext cx="5572164" cy="4940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цифра, циркуль, цинк,  цилиндр, царь, целое, цветы, центнер, ценности, 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51435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цель…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8037582_alph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9302" t="57769" b="28331"/>
          <a:stretch>
            <a:fillRect/>
          </a:stretch>
        </p:blipFill>
        <p:spPr>
          <a:xfrm>
            <a:off x="6708646" y="0"/>
            <a:ext cx="2435354" cy="178592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71472" y="274638"/>
            <a:ext cx="6143668" cy="4868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Чумаченко, </a:t>
            </a:r>
            <a:r>
              <a:rPr kumimoji="0" lang="ru-RU" sz="4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чугунова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ru-RU" sz="4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черменёва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ru-RU" sz="4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чалышева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черчение,    человечность, черновик, часы, чернила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, честь,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51435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чувства…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4" name="Picture 2" descr="d:\Desktop\Библиотека электронная\фото\11 А\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2632" y="1643050"/>
            <a:ext cx="2821368" cy="4000528"/>
          </a:xfrm>
          <a:prstGeom prst="rect">
            <a:avLst/>
          </a:prstGeom>
          <a:noFill/>
        </p:spPr>
      </p:pic>
      <p:pic>
        <p:nvPicPr>
          <p:cNvPr id="18435" name="Picture 3" descr="d:\Desktop\Библиотека электронная\фото\11 в\чу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6074" y="1500174"/>
            <a:ext cx="3507926" cy="4624398"/>
          </a:xfrm>
          <a:prstGeom prst="rect">
            <a:avLst/>
          </a:prstGeom>
          <a:noFill/>
        </p:spPr>
      </p:pic>
      <p:pic>
        <p:nvPicPr>
          <p:cNvPr id="18436" name="Picture 4" descr="d:\Desktop\Библиотека электронная\фото\11 А\черм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1857364"/>
            <a:ext cx="2424326" cy="3643338"/>
          </a:xfrm>
          <a:prstGeom prst="rect">
            <a:avLst/>
          </a:prstGeom>
          <a:noFill/>
        </p:spPr>
      </p:pic>
      <p:pic>
        <p:nvPicPr>
          <p:cNvPr id="18437" name="Picture 5" descr="d:\Desktop\Библиотека электронная\фото\11 в\ч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73700" y="1357298"/>
            <a:ext cx="3670300" cy="4597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6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60"/>
                            </p:stCondLst>
                            <p:childTnLst>
                              <p:par>
                                <p:cTn id="1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6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60"/>
                            </p:stCondLst>
                            <p:childTnLst>
                              <p:par>
                                <p:cTn id="2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56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60"/>
                            </p:stCondLst>
                            <p:childTnLst>
                              <p:par>
                                <p:cTn id="3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56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560"/>
                            </p:stCondLst>
                            <p:childTnLst>
                              <p:par>
                                <p:cTn id="4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8037582_alph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70397" r="77578" b="12241"/>
          <a:stretch>
            <a:fillRect/>
          </a:stretch>
        </p:blipFill>
        <p:spPr>
          <a:xfrm>
            <a:off x="7072330" y="0"/>
            <a:ext cx="2071670" cy="175177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42976" y="274638"/>
            <a:ext cx="5572164" cy="4868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Шестопалов,шум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швабра,  школа, шарики, шёпот, шпаргалка, шалость,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51435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шутка…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458" name="Picture 2" descr="d:\Desktop\Библиотека электронная\фото\11 А\ш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480" y="1643050"/>
            <a:ext cx="2857520" cy="37262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400"/>
                            </p:stCondLst>
                            <p:childTnLst>
                              <p:par>
                                <p:cTn id="1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143512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Биология…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298037582_alph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0698" t="1736" r="60342" b="85977"/>
          <a:stretch>
            <a:fillRect/>
          </a:stretch>
        </p:blipFill>
        <p:spPr>
          <a:xfrm>
            <a:off x="6698090" y="0"/>
            <a:ext cx="2445910" cy="1730944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42976" y="274638"/>
            <a:ext cx="5572164" cy="4940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багров, </a:t>
            </a:r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белова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, Безрук, БАГАЕВА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булочка, баскетбол, библиотека,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F:\к выпускному\фото\11 в\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857364"/>
            <a:ext cx="2405063" cy="3492500"/>
          </a:xfrm>
          <a:prstGeom prst="rect">
            <a:avLst/>
          </a:prstGeom>
          <a:noFill/>
        </p:spPr>
      </p:pic>
      <p:pic>
        <p:nvPicPr>
          <p:cNvPr id="2051" name="Picture 3" descr="F:\к выпускному\фото\11 в\бе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285992"/>
            <a:ext cx="2076450" cy="3236913"/>
          </a:xfrm>
          <a:prstGeom prst="rect">
            <a:avLst/>
          </a:prstGeom>
          <a:noFill/>
        </p:spPr>
      </p:pic>
      <p:pic>
        <p:nvPicPr>
          <p:cNvPr id="2052" name="Picture 4" descr="F:\к выпускному\фото\11 б\б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1857364"/>
            <a:ext cx="2643207" cy="3620362"/>
          </a:xfrm>
          <a:prstGeom prst="rect">
            <a:avLst/>
          </a:prstGeom>
          <a:noFill/>
        </p:spPr>
      </p:pic>
      <p:pic>
        <p:nvPicPr>
          <p:cNvPr id="2053" name="Picture 5" descr="F:\к выпускному\фото\11 А\б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2143116"/>
            <a:ext cx="2688343" cy="31973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6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360"/>
                            </p:stCondLst>
                            <p:childTnLst>
                              <p:par>
                                <p:cTn id="1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36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360"/>
                            </p:stCondLst>
                            <p:childTnLst>
                              <p:par>
                                <p:cTn id="2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36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360"/>
                            </p:stCondLst>
                            <p:childTnLst>
                              <p:par>
                                <p:cTn id="3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36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360"/>
                            </p:stCondLst>
                            <p:childTnLst>
                              <p:par>
                                <p:cTn id="4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8037582_alph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2192" t="70397" r="56895" b="13188"/>
          <a:stretch>
            <a:fillRect/>
          </a:stretch>
        </p:blipFill>
        <p:spPr>
          <a:xfrm>
            <a:off x="7000892" y="-1"/>
            <a:ext cx="2143108" cy="1836953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42976" y="274638"/>
            <a:ext cx="5572164" cy="3868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Щадрина,щит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щука, щёлочь, щелчки, щавель, щебёнка,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4286256"/>
            <a:ext cx="8229600" cy="2000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Щедрость сердец…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8037582_alph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81025" t="70397" b="14900"/>
          <a:stretch>
            <a:fillRect/>
          </a:stretch>
        </p:blipFill>
        <p:spPr>
          <a:xfrm>
            <a:off x="7072330" y="-1"/>
            <a:ext cx="2071670" cy="1752955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42976" y="274638"/>
            <a:ext cx="5572164" cy="4368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Отдых, сердца учителей и родителей, кресла в актовом зале, стулья в библиотеке, выпечка в столовой,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51435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мягкость…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2" name="Picture 2" descr="d:\Desktop\Библиотека электронная\фото\выпечка\0XU5HtOvew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783347"/>
            <a:ext cx="5651525" cy="4645917"/>
          </a:xfrm>
          <a:prstGeom prst="rect">
            <a:avLst/>
          </a:prstGeom>
          <a:noFill/>
        </p:spPr>
      </p:pic>
      <p:pic>
        <p:nvPicPr>
          <p:cNvPr id="20483" name="Picture 3" descr="d:\Desktop\Библиотека электронная\фото\выпечка\a7d8DlimEo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0"/>
            <a:ext cx="4681557" cy="5339582"/>
          </a:xfrm>
          <a:prstGeom prst="rect">
            <a:avLst/>
          </a:prstGeom>
          <a:noFill/>
        </p:spPr>
      </p:pic>
      <p:pic>
        <p:nvPicPr>
          <p:cNvPr id="20484" name="Picture 4" descr="d:\Desktop\Библиотека электронная\фото\выпечка\CWE69LRqNC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2" y="0"/>
            <a:ext cx="5861050" cy="4700587"/>
          </a:xfrm>
          <a:prstGeom prst="rect">
            <a:avLst/>
          </a:prstGeom>
          <a:noFill/>
        </p:spPr>
      </p:pic>
      <p:pic>
        <p:nvPicPr>
          <p:cNvPr id="20485" name="Picture 5" descr="d:\Desktop\Библиотека электронная\фото\выпечка\eelM27JPcC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428604"/>
            <a:ext cx="5467376" cy="4989158"/>
          </a:xfrm>
          <a:prstGeom prst="rect">
            <a:avLst/>
          </a:prstGeom>
          <a:noFill/>
        </p:spPr>
      </p:pic>
      <p:pic>
        <p:nvPicPr>
          <p:cNvPr id="20486" name="Picture 6" descr="d:\Desktop\Библиотека электронная\фото\выпечка\gLmtXgO7je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1736" y="0"/>
            <a:ext cx="3798905" cy="5417386"/>
          </a:xfrm>
          <a:prstGeom prst="rect">
            <a:avLst/>
          </a:prstGeom>
          <a:noFill/>
        </p:spPr>
      </p:pic>
      <p:pic>
        <p:nvPicPr>
          <p:cNvPr id="20487" name="Picture 7" descr="d:\Desktop\Библиотека электронная\фото\выпечка\jl4zk_n9wV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14480" y="500042"/>
            <a:ext cx="4681537" cy="4479925"/>
          </a:xfrm>
          <a:prstGeom prst="rect">
            <a:avLst/>
          </a:prstGeom>
          <a:noFill/>
        </p:spPr>
      </p:pic>
      <p:pic>
        <p:nvPicPr>
          <p:cNvPr id="20488" name="Picture 8" descr="d:\Desktop\Библиотека электронная\фото\выпечка\SUPJeDeHC4U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14480" y="1285860"/>
            <a:ext cx="5788025" cy="3978275"/>
          </a:xfrm>
          <a:prstGeom prst="rect">
            <a:avLst/>
          </a:prstGeom>
          <a:noFill/>
        </p:spPr>
      </p:pic>
      <p:pic>
        <p:nvPicPr>
          <p:cNvPr id="20489" name="Picture 9" descr="d:\Desktop\Библиотека электронная\фото\выпечка\tAyBFaBWwSg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71670" y="1071546"/>
            <a:ext cx="5059383" cy="43656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4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440"/>
                            </p:stCondLst>
                            <p:childTnLst>
                              <p:par>
                                <p:cTn id="1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94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94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44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44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44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440"/>
                            </p:stCondLst>
                            <p:childTnLst>
                              <p:par>
                                <p:cTn id="4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44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440"/>
                            </p:stCondLst>
                            <p:childTnLst>
                              <p:par>
                                <p:cTn id="5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44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440"/>
                            </p:stCondLst>
                            <p:childTnLst>
                              <p:par>
                                <p:cTn id="6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44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6440"/>
                            </p:stCondLst>
                            <p:childTnLst>
                              <p:par>
                                <p:cTn id="7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8440"/>
                            </p:stCondLst>
                            <p:childTnLst>
                              <p:par>
                                <p:cTn id="7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440"/>
                            </p:stCondLst>
                            <p:childTnLst>
                              <p:par>
                                <p:cTn id="7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8037582_alph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60342" t="71517" r="20698" b="15041"/>
          <a:stretch>
            <a:fillRect/>
          </a:stretch>
        </p:blipFill>
        <p:spPr>
          <a:xfrm>
            <a:off x="6929453" y="0"/>
            <a:ext cx="2214547" cy="1714488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42976" y="274638"/>
            <a:ext cx="5572164" cy="4725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Мы, </a:t>
            </a:r>
            <a:r>
              <a:rPr kumimoji="0" lang="ru-RU" sz="4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крым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таблицы, оксиды, волны, образы, мысли, перемены, выбор,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51435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цвет</a:t>
            </a:r>
            <a:r>
              <a:rPr kumimoji="0" lang="ru-RU" sz="8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ы…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8037582_alph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3106" t="70397" r="39658" b="15254"/>
          <a:stretch>
            <a:fillRect/>
          </a:stretch>
        </p:blipFill>
        <p:spPr>
          <a:xfrm>
            <a:off x="7215174" y="0"/>
            <a:ext cx="1928826" cy="1753478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42976" y="274638"/>
            <a:ext cx="5572164" cy="4797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Генеральная уборка, парты,</a:t>
            </a:r>
            <a:r>
              <a:rPr kumimoji="0" lang="ru-RU" sz="44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all" spc="0" normalizeH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наталья</a:t>
            </a:r>
            <a:r>
              <a:rPr kumimoji="0" lang="ru-RU" sz="44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all" spc="0" normalizeH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геннадьевна</a:t>
            </a:r>
            <a:r>
              <a:rPr kumimoji="0" lang="ru-RU" sz="44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нервы, характер, экзамены,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51435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твёрдость…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8037582_alph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0698" t="86181" r="60342"/>
          <a:stretch>
            <a:fillRect/>
          </a:stretch>
        </p:blipFill>
        <p:spPr>
          <a:xfrm>
            <a:off x="6929454" y="0"/>
            <a:ext cx="2214546" cy="1762638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42976" y="274638"/>
            <a:ext cx="5572164" cy="4797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Экзамены,   эксперимент, экскурсии, эстафета,  </a:t>
            </a:r>
            <a:r>
              <a:rPr kumimoji="0" lang="ru-RU" sz="4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электив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энергия экология,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51435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эволюция…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8037582_alph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1382" t="86181" r="39658"/>
          <a:stretch>
            <a:fillRect/>
          </a:stretch>
        </p:blipFill>
        <p:spPr>
          <a:xfrm>
            <a:off x="6858016" y="0"/>
            <a:ext cx="2285984" cy="1819497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42976" y="274638"/>
            <a:ext cx="5572164" cy="4654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Юмор, юбка, </a:t>
            </a:r>
            <a:r>
              <a:rPr kumimoji="0" lang="ru-RU" sz="4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юнифы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</a:t>
            </a:r>
            <a:r>
              <a:rPr kumimoji="0" lang="ru-RU" sz="44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all" spc="0" normalizeH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юмбрик</a:t>
            </a:r>
            <a:r>
              <a:rPr kumimoji="0" lang="ru-RU" sz="44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  юрист, Юлий Цезарь, юнг Томас,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51435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юность…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esktop\Библиотека электронная\фото\11 б\124448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14290"/>
            <a:ext cx="4286280" cy="37433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8037582_alph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60342" t="86181" r="20698"/>
          <a:stretch>
            <a:fillRect/>
          </a:stretch>
        </p:blipFill>
        <p:spPr>
          <a:xfrm>
            <a:off x="6929454" y="0"/>
            <a:ext cx="2214546" cy="1762638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42976" y="274638"/>
            <a:ext cx="5572164" cy="4797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1285860"/>
            <a:ext cx="8229600" cy="5000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Я делаю первый шаг </a:t>
            </a:r>
            <a:r>
              <a:rPr kumimoji="0" lang="ru-RU" sz="8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   во </a:t>
            </a:r>
            <a:r>
              <a:rPr kumimoji="0" lang="ru-RU" sz="8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взрослую жизнь…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d:\Desktop\Библиотека электронная\фото\11 б\без бу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29066"/>
            <a:ext cx="9144000" cy="2636963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1071602" y="714356"/>
            <a:ext cx="8229600" cy="5000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2014</a:t>
            </a:r>
            <a:r>
              <a:rPr kumimoji="0" lang="ru-RU" sz="8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8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год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Сергей Анатольевич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Picture 2" descr="2010-06-14_135227">
            <a:hlinkClick r:id="rId3" action="ppaction://hlinkpres?slideindex=16&amp;slidetitle=ЧЬЯ УЛЫБКА???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1276" t="15579" r="20216" b="27384"/>
          <a:stretch>
            <a:fillRect/>
          </a:stretch>
        </p:blipFill>
        <p:spPr bwMode="auto">
          <a:xfrm>
            <a:off x="1571604" y="1357298"/>
            <a:ext cx="3643338" cy="44226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Евгения Павловна </a:t>
            </a:r>
            <a:endParaRPr lang="ru-RU" dirty="0"/>
          </a:p>
        </p:txBody>
      </p:sp>
      <p:pic>
        <p:nvPicPr>
          <p:cNvPr id="4" name="Picture 5" descr="2010-06-14_133552">
            <a:hlinkClick r:id="rId3" action="ppaction://hlinkpres?slideindex=16&amp;slidetitle=ЧЬЯ УЛЫБКА???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3077" t="17566" r="17308" b="15098"/>
          <a:stretch>
            <a:fillRect/>
          </a:stretch>
        </p:blipFill>
        <p:spPr bwMode="auto">
          <a:xfrm>
            <a:off x="1428728" y="1500174"/>
            <a:ext cx="3286148" cy="48762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Наталья Юрьевна </a:t>
            </a:r>
            <a:endParaRPr lang="ru-RU" dirty="0"/>
          </a:p>
        </p:txBody>
      </p:sp>
      <p:pic>
        <p:nvPicPr>
          <p:cNvPr id="22530" name="Picture 2" descr="F:\к выпускному\фото\нарезка\IMG_6597н.jpg">
            <a:hlinkClick r:id="rId3" action="ppaction://hlinkpres?slideindex=16&amp;slidetitle=ЧЬЯ УЛЫБКА???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428736"/>
            <a:ext cx="3366610" cy="5048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298037582_alph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9658" r="39658" b="86110"/>
          <a:stretch>
            <a:fillRect/>
          </a:stretch>
        </p:blipFill>
        <p:spPr>
          <a:xfrm>
            <a:off x="6708646" y="0"/>
            <a:ext cx="2435354" cy="178592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85786" y="274638"/>
            <a:ext cx="5929354" cy="522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Васильева, </a:t>
            </a:r>
            <a:r>
              <a:rPr kumimoji="0" lang="ru-RU" sz="4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венгловский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выпускной, вальс,</a:t>
            </a:r>
            <a:r>
              <a:rPr kumimoji="0" lang="ru-RU" sz="44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all" spc="0" normalizeH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волонтёрство</a:t>
            </a:r>
            <a:r>
              <a:rPr kumimoji="0" lang="ru-RU" sz="4400" b="1" i="0" u="none" strike="noStrike" kern="1200" cap="all" spc="0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ватрушка, время, водород, вес,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51435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Всеоб.история</a:t>
            </a:r>
            <a:r>
              <a:rPr kumimoji="0" lang="ru-RU" sz="8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…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F:\к выпускному\фото\11 А\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214554"/>
            <a:ext cx="2871787" cy="2916237"/>
          </a:xfrm>
          <a:prstGeom prst="rect">
            <a:avLst/>
          </a:prstGeom>
          <a:noFill/>
        </p:spPr>
      </p:pic>
      <p:pic>
        <p:nvPicPr>
          <p:cNvPr id="3075" name="Picture 3" descr="F:\к выпускному\фото\11 б\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000240"/>
            <a:ext cx="2323789" cy="31594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6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160"/>
                            </p:stCondLst>
                            <p:childTnLst>
                              <p:par>
                                <p:cTn id="1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16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160"/>
                            </p:stCondLst>
                            <p:childTnLst>
                              <p:par>
                                <p:cTn id="2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Виолетта Владимировна </a:t>
            </a:r>
            <a:endParaRPr lang="ru-RU" dirty="0"/>
          </a:p>
        </p:txBody>
      </p:sp>
      <p:pic>
        <p:nvPicPr>
          <p:cNvPr id="23555" name="Picture 3" descr="F:\к выпускному\фото\нарезка\В.В..jpg">
            <a:hlinkClick r:id="rId3" action="ppaction://hlinkpres?slideindex=16&amp;slidetitle=ЧЬЯ УЛЫБКА???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428736"/>
            <a:ext cx="4309094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Татьяна Анатольевна </a:t>
            </a:r>
            <a:endParaRPr lang="ru-RU" dirty="0"/>
          </a:p>
        </p:txBody>
      </p:sp>
      <p:pic>
        <p:nvPicPr>
          <p:cNvPr id="4" name="Picture 5" descr="2010-06-14_134528">
            <a:hlinkClick r:id="rId3" action="ppaction://hlinkpres?slideindex=16&amp;slidetitle=ЧЬЯ УЛЫБКА???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4286" t="15110" r="22857" b="23288"/>
          <a:stretch>
            <a:fillRect/>
          </a:stretch>
        </p:blipFill>
        <p:spPr bwMode="auto">
          <a:xfrm>
            <a:off x="1571604" y="1428736"/>
            <a:ext cx="3714776" cy="5321166"/>
          </a:xfrm>
          <a:prstGeom prst="rect">
            <a:avLst/>
          </a:prstGeom>
          <a:noFill/>
          <a:ln w="76200" cmpd="tri">
            <a:solidFill>
              <a:srgbClr val="993366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Любовь Ивановна </a:t>
            </a:r>
            <a:endParaRPr lang="ru-RU" dirty="0"/>
          </a:p>
        </p:txBody>
      </p:sp>
      <p:pic>
        <p:nvPicPr>
          <p:cNvPr id="4" name="Picture 7" descr="2010-06-14_133214">
            <a:hlinkClick r:id="rId3" action="ppaction://hlinkpres?slideindex=16&amp;slidetitle=ЧЬЯ УЛЫБКА???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8462" t="10707" r="20000" b="28619"/>
          <a:stretch>
            <a:fillRect/>
          </a:stretch>
        </p:blipFill>
        <p:spPr bwMode="auto">
          <a:xfrm>
            <a:off x="1428728" y="1428736"/>
            <a:ext cx="3429024" cy="43720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298037582_alph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60342" r="18975" b="85946"/>
          <a:stretch>
            <a:fillRect/>
          </a:stretch>
        </p:blipFill>
        <p:spPr>
          <a:xfrm>
            <a:off x="6737045" y="0"/>
            <a:ext cx="2406955" cy="178592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42976" y="274638"/>
            <a:ext cx="5572164" cy="5083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Горюнова,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габечава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Гапич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, </a:t>
            </a:r>
            <a:r>
              <a:rPr kumimoji="0" lang="ru-RU" sz="4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гусева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геометрия,  гелий, </a:t>
            </a:r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гиа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, глобус, горы, гитара,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51435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география…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01" name="Picture 5" descr="F:\к выпускному\фото\11 А\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000240"/>
            <a:ext cx="2464889" cy="3286148"/>
          </a:xfrm>
          <a:prstGeom prst="rect">
            <a:avLst/>
          </a:prstGeom>
          <a:noFill/>
        </p:spPr>
      </p:pic>
      <p:pic>
        <p:nvPicPr>
          <p:cNvPr id="4102" name="Picture 6" descr="F:\к выпускному\фото\11 А\г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785926"/>
            <a:ext cx="2554295" cy="3659242"/>
          </a:xfrm>
          <a:prstGeom prst="rect">
            <a:avLst/>
          </a:prstGeom>
          <a:noFill/>
        </p:spPr>
      </p:pic>
      <p:pic>
        <p:nvPicPr>
          <p:cNvPr id="4103" name="Picture 7" descr="F:\к выпускному\фото\11 А\гап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1643050"/>
            <a:ext cx="2843167" cy="3948424"/>
          </a:xfrm>
          <a:prstGeom prst="rect">
            <a:avLst/>
          </a:prstGeom>
          <a:noFill/>
        </p:spPr>
      </p:pic>
      <p:pic>
        <p:nvPicPr>
          <p:cNvPr id="4104" name="Picture 8" descr="F:\к выпускному\фото\11 в\г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4" y="2071678"/>
            <a:ext cx="2764354" cy="33274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4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840"/>
                            </p:stCondLst>
                            <p:childTnLst>
                              <p:par>
                                <p:cTn id="1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84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840"/>
                            </p:stCondLst>
                            <p:childTnLst>
                              <p:par>
                                <p:cTn id="2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84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840"/>
                            </p:stCondLst>
                            <p:childTnLst>
                              <p:par>
                                <p:cTn id="3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84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840"/>
                            </p:stCondLst>
                            <p:childTnLst>
                              <p:par>
                                <p:cTn id="4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8037582_alph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81025" b="83960"/>
          <a:stretch>
            <a:fillRect/>
          </a:stretch>
        </p:blipFill>
        <p:spPr>
          <a:xfrm>
            <a:off x="7209253" y="0"/>
            <a:ext cx="1934747" cy="178592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42976" y="274638"/>
            <a:ext cx="5572164" cy="4725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друзь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, Дубровина, </a:t>
            </a:r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дорохов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доска,   директор, дневник, диктант, друзья, двойка, </a:t>
            </a:r>
            <a:r>
              <a:rPr kumimoji="0" lang="ru-RU" sz="4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домашка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  доброта,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51435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дружба…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d:\Desktop\Библиотека электронная\фото\11 б\д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5450" y="1857364"/>
            <a:ext cx="3638550" cy="3743325"/>
          </a:xfrm>
          <a:prstGeom prst="rect">
            <a:avLst/>
          </a:prstGeom>
          <a:noFill/>
        </p:spPr>
      </p:pic>
      <p:pic>
        <p:nvPicPr>
          <p:cNvPr id="5123" name="Picture 3" descr="d:\Desktop\Библиотека электронная\фото\11 б\ду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714487"/>
            <a:ext cx="2786082" cy="3828031"/>
          </a:xfrm>
          <a:prstGeom prst="rect">
            <a:avLst/>
          </a:prstGeom>
          <a:noFill/>
        </p:spPr>
      </p:pic>
      <p:pic>
        <p:nvPicPr>
          <p:cNvPr id="5124" name="Picture 4" descr="d:\Desktop\Библиотека электронная\фото\11 в\д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22890" y="1500174"/>
            <a:ext cx="3021110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4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440"/>
                            </p:stCondLst>
                            <p:childTnLst>
                              <p:par>
                                <p:cTn id="1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44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440"/>
                            </p:stCondLst>
                            <p:childTnLst>
                              <p:par>
                                <p:cTn id="2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44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440"/>
                            </p:stCondLst>
                            <p:childTnLst>
                              <p:par>
                                <p:cTn id="3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8037582_alph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5379" r="82178" b="71982"/>
          <a:stretch>
            <a:fillRect/>
          </a:stretch>
        </p:blipFill>
        <p:spPr>
          <a:xfrm>
            <a:off x="6930113" y="0"/>
            <a:ext cx="2213887" cy="1714488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42976" y="274638"/>
            <a:ext cx="5572164" cy="48688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Екимова,ефрейтор</a:t>
            </a: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, единица измерения, еда, естественные науки, ералаш,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5143512"/>
            <a:ext cx="79296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егэ</a:t>
            </a:r>
            <a:r>
              <a:rPr kumimoji="0" lang="ru-RU" sz="8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…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d:\Desktop\Библиотека электронная\фото\11 б\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4056" y="1643050"/>
            <a:ext cx="3309944" cy="4027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6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60"/>
                            </p:stCondLst>
                            <p:childTnLst>
                              <p:par>
                                <p:cTn id="1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Библиотека электронная\фото\ёлки\nQgAZlL5e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08" y="2143116"/>
            <a:ext cx="3952892" cy="29646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8037582_alph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20698" t="13652" r="61315" b="71853"/>
          <a:stretch>
            <a:fillRect/>
          </a:stretch>
        </p:blipFill>
        <p:spPr>
          <a:xfrm>
            <a:off x="7000860" y="0"/>
            <a:ext cx="2143140" cy="1885963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42976" y="274638"/>
            <a:ext cx="5572164" cy="4225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Ёрзанье, ёмкость конденсатора,         </a:t>
            </a:r>
            <a:r>
              <a:rPr kumimoji="0" lang="ru-RU" sz="44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ё-моЁ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контрольная!, ёканье,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4000504"/>
            <a:ext cx="8229600" cy="22860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Ёлки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возле школы…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98037582_alph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7935" t="13574" r="38492" b="69064"/>
          <a:stretch>
            <a:fillRect/>
          </a:stretch>
        </p:blipFill>
        <p:spPr>
          <a:xfrm>
            <a:off x="6929422" y="0"/>
            <a:ext cx="2214578" cy="1781164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42976" y="0"/>
            <a:ext cx="5572164" cy="485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ru-RU" sz="44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жалюзи, живопись, железо, журнал класса, жвачка,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жалость, жесты,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4786322"/>
            <a:ext cx="8229600" cy="1500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all" spc="0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Жизне-деятельность</a:t>
            </a:r>
            <a:r>
              <a:rPr kumimoji="0" lang="ru-RU" sz="80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…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671</Words>
  <Application>Microsoft Office PowerPoint</Application>
  <PresentationFormat>Экран (4:3)</PresentationFormat>
  <Paragraphs>77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1</vt:lpstr>
      <vt:lpstr>АЛЕКСАНДРОВА, АБОЗИНА, АКЧУРИНА, АГАФОННИКОВА, АЛГЕБРА, АНГЛИЙСКИЙ, АКРЕДИТАЦИЯ, АПЕЛЛЯЦИЯ, АНТОНИНА АРКАДЬЕВНА,  </vt:lpstr>
      <vt:lpstr>Биология…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ЧЬЯ УЛЫБКА???</vt:lpstr>
      <vt:lpstr>Слайд 17</vt:lpstr>
      <vt:lpstr>Спасительница от нормативов на уроках физической культуры</vt:lpstr>
      <vt:lpstr>Слайд 19</vt:lpstr>
      <vt:lpstr>Слайд 20</vt:lpstr>
      <vt:lpstr>Слайд 21</vt:lpstr>
      <vt:lpstr>Слайд 22</vt:lpstr>
      <vt:lpstr>Слайд 23</vt:lpstr>
      <vt:lpstr>учком…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Сергей Анатольевич </vt:lpstr>
      <vt:lpstr>Евгения Павловна </vt:lpstr>
      <vt:lpstr>Наталья Юрьевна </vt:lpstr>
      <vt:lpstr>Виолетта Владимировна </vt:lpstr>
      <vt:lpstr>Татьяна Анатольевна </vt:lpstr>
      <vt:lpstr>Любовь Ивановна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Виолетта</dc:creator>
  <cp:lastModifiedBy>Виолетта</cp:lastModifiedBy>
  <cp:revision>95</cp:revision>
  <dcterms:created xsi:type="dcterms:W3CDTF">2014-05-15T14:11:55Z</dcterms:created>
  <dcterms:modified xsi:type="dcterms:W3CDTF">2014-05-23T17:17:50Z</dcterms:modified>
</cp:coreProperties>
</file>