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C3366B-EDFB-432F-BA37-D699C07CF4D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5C25BD-D072-4524-A2AA-ABA9098F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uab.cat/travellingaroundtheworld/2009/04/" TargetMode="External"/><Relationship Id="rId13" Type="http://schemas.openxmlformats.org/officeDocument/2006/relationships/hyperlink" Target="http://www.picstopin.com/480/londonmap/http:%7C%7Cwww*uktravel*com%7Cimages%7Clondonmap*gif/" TargetMode="External"/><Relationship Id="rId3" Type="http://schemas.openxmlformats.org/officeDocument/2006/relationships/hyperlink" Target="http://www.partner-inform.de/partner/detail/2012/11/274/5697/magazins?magazin=ostrov&amp;select=2" TargetMode="External"/><Relationship Id="rId7" Type="http://schemas.openxmlformats.org/officeDocument/2006/relationships/hyperlink" Target="http://www.lpmndc.org/administrator/betsy-ross-teeth" TargetMode="External"/><Relationship Id="rId12" Type="http://schemas.openxmlformats.org/officeDocument/2006/relationships/hyperlink" Target="http://www.solo-tours96.ru/great_britain/scotland_map.htm" TargetMode="External"/><Relationship Id="rId17" Type="http://schemas.openxmlformats.org/officeDocument/2006/relationships/hyperlink" Target="http://www.anypics.ru/download/14325/1152x864/" TargetMode="External"/><Relationship Id="rId2" Type="http://schemas.openxmlformats.org/officeDocument/2006/relationships/hyperlink" Target="http://rudocs.exdat.com/docs/index-143461.html" TargetMode="External"/><Relationship Id="rId16" Type="http://schemas.openxmlformats.org/officeDocument/2006/relationships/hyperlink" Target="http://www.network54.com/Forum/211833/thread/1351066882/1351408507/Your+nation's+greatest+her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izni.com/13-colonies-american-flag&amp;page=6" TargetMode="External"/><Relationship Id="rId11" Type="http://schemas.openxmlformats.org/officeDocument/2006/relationships/hyperlink" Target="http://www.euroyonda.biz/lodging/country/IE.html" TargetMode="External"/><Relationship Id="rId5" Type="http://schemas.openxmlformats.org/officeDocument/2006/relationships/hyperlink" Target="http://mrassokhin.narod.ru/catalogue_of_coins/united_kingdom_02.html" TargetMode="External"/><Relationship Id="rId15" Type="http://schemas.openxmlformats.org/officeDocument/2006/relationships/hyperlink" Target="http://www.studyzone.org/testprep/ss5/b/revleadl.cfm" TargetMode="External"/><Relationship Id="rId10" Type="http://schemas.openxmlformats.org/officeDocument/2006/relationships/hyperlink" Target="http://www.sodahead.com/SisJean/conversation-282433/" TargetMode="External"/><Relationship Id="rId4" Type="http://schemas.openxmlformats.org/officeDocument/2006/relationships/hyperlink" Target="http://www.liveinternet.ru/users/3780265/post289485909/" TargetMode="External"/><Relationship Id="rId9" Type="http://schemas.openxmlformats.org/officeDocument/2006/relationships/hyperlink" Target="http://ivancgalina.diary.ru/?tag=845" TargetMode="External"/><Relationship Id="rId14" Type="http://schemas.openxmlformats.org/officeDocument/2006/relationships/hyperlink" Target="http://dostavka-portretov.ru/linkol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Страноведческая 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Лохнесское</a:t>
            </a:r>
            <a:r>
              <a:rPr lang="en-US" dirty="0" smtClean="0"/>
              <a:t> </a:t>
            </a:r>
            <a:r>
              <a:rPr lang="en-US" dirty="0" err="1" smtClean="0"/>
              <a:t>чудовище</a:t>
            </a:r>
            <a:r>
              <a:rPr lang="en-US" dirty="0" smtClean="0"/>
              <a:t> </a:t>
            </a:r>
            <a:r>
              <a:rPr lang="en-US" dirty="0" err="1" smtClean="0"/>
              <a:t>живёт</a:t>
            </a:r>
            <a:r>
              <a:rPr lang="en-US" dirty="0" smtClean="0"/>
              <a:t>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Англии</a:t>
            </a:r>
            <a:endParaRPr lang="ru-RU" dirty="0" smtClean="0"/>
          </a:p>
          <a:p>
            <a:pPr lvl="0"/>
            <a:r>
              <a:rPr lang="en-US" dirty="0" err="1" smtClean="0"/>
              <a:t>Северной</a:t>
            </a:r>
            <a:r>
              <a:rPr lang="en-US" dirty="0" smtClean="0"/>
              <a:t> </a:t>
            </a:r>
            <a:r>
              <a:rPr lang="en-US" dirty="0" err="1" smtClean="0"/>
              <a:t>Ирландии</a:t>
            </a:r>
            <a:endParaRPr lang="ru-RU" dirty="0" smtClean="0"/>
          </a:p>
          <a:p>
            <a:pPr lvl="0"/>
            <a:r>
              <a:rPr lang="en-US" dirty="0" err="1" smtClean="0"/>
              <a:t>Шотландии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428628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876" y="2429116"/>
            <a:ext cx="4552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428628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Какая река протекает в Лондоне?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Темза</a:t>
            </a:r>
            <a:endParaRPr lang="ru-RU" dirty="0" smtClean="0"/>
          </a:p>
          <a:p>
            <a:pPr lvl="0"/>
            <a:r>
              <a:rPr lang="en-US" dirty="0" err="1" smtClean="0"/>
              <a:t>Дунай</a:t>
            </a:r>
            <a:endParaRPr lang="ru-RU" dirty="0" smtClean="0"/>
          </a:p>
          <a:p>
            <a:pPr lvl="0"/>
            <a:r>
              <a:rPr lang="en-US" dirty="0" err="1" smtClean="0"/>
              <a:t>Юкон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3116"/>
            <a:ext cx="307183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990" y="1571612"/>
            <a:ext cx="553285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Имя</a:t>
            </a:r>
            <a:r>
              <a:rPr lang="en-US" dirty="0" smtClean="0"/>
              <a:t> </a:t>
            </a:r>
            <a:r>
              <a:rPr lang="en-US" dirty="0" err="1" smtClean="0"/>
              <a:t>первого</a:t>
            </a:r>
            <a:r>
              <a:rPr lang="en-US" dirty="0" smtClean="0"/>
              <a:t> </a:t>
            </a:r>
            <a:r>
              <a:rPr lang="en-US" dirty="0" err="1" smtClean="0"/>
              <a:t>президента</a:t>
            </a:r>
            <a:r>
              <a:rPr lang="en-US" dirty="0" smtClean="0"/>
              <a:t>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Авраам</a:t>
            </a:r>
            <a:r>
              <a:rPr lang="en-US" dirty="0" smtClean="0"/>
              <a:t> </a:t>
            </a:r>
            <a:r>
              <a:rPr lang="en-US" dirty="0" err="1" smtClean="0"/>
              <a:t>Линкольн</a:t>
            </a:r>
            <a:endParaRPr lang="ru-RU" dirty="0" smtClean="0"/>
          </a:p>
          <a:p>
            <a:pPr lvl="0"/>
            <a:r>
              <a:rPr lang="en-US" dirty="0" err="1" smtClean="0"/>
              <a:t>Джордж</a:t>
            </a:r>
            <a:r>
              <a:rPr lang="en-US" dirty="0" smtClean="0"/>
              <a:t> </a:t>
            </a:r>
            <a:r>
              <a:rPr lang="en-US" dirty="0" err="1" smtClean="0"/>
              <a:t>Вашингтон</a:t>
            </a:r>
            <a:endParaRPr lang="ru-RU" dirty="0" smtClean="0"/>
          </a:p>
          <a:p>
            <a:pPr lvl="0"/>
            <a:r>
              <a:rPr lang="en-US" dirty="0" err="1" smtClean="0"/>
              <a:t>Томас</a:t>
            </a:r>
            <a:r>
              <a:rPr lang="en-US" dirty="0" smtClean="0"/>
              <a:t> </a:t>
            </a:r>
            <a:r>
              <a:rPr lang="en-US" dirty="0" err="1" smtClean="0"/>
              <a:t>Джеферсон</a:t>
            </a:r>
            <a:endParaRPr lang="ru-RU" smtClean="0"/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3786190"/>
            <a:ext cx="2143139" cy="262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643314"/>
            <a:ext cx="2091929" cy="2682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643314"/>
            <a:ext cx="2207106" cy="2738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2714620"/>
            <a:ext cx="364333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643050"/>
            <a:ext cx="38576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285916" y="0"/>
            <a:ext cx="1143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Использованные ресурсы</a:t>
            </a:r>
          </a:p>
          <a:p>
            <a:r>
              <a:rPr lang="ru-RU" u="sng" dirty="0">
                <a:hlinkClick r:id="rId2"/>
              </a:rPr>
              <a:t>http://rudocs.exdat.com/docs/index-143461.html</a:t>
            </a:r>
            <a:endParaRPr lang="ru-RU" dirty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www.partner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smtClean="0">
                <a:hlinkClick r:id="rId3"/>
              </a:rPr>
              <a:t>inform.de/partner/detail/2012/11/274/5697/</a:t>
            </a:r>
            <a:r>
              <a:rPr lang="en-US" u="sng" dirty="0" err="1" smtClean="0">
                <a:hlinkClick r:id="rId3"/>
              </a:rPr>
              <a:t>magazins?magazin</a:t>
            </a:r>
            <a:r>
              <a:rPr lang="en-US" u="sng" dirty="0" smtClean="0">
                <a:hlinkClick r:id="rId3"/>
              </a:rPr>
              <a:t>=</a:t>
            </a:r>
            <a:r>
              <a:rPr lang="en-US" u="sng" dirty="0" err="1" smtClean="0">
                <a:hlinkClick r:id="rId3"/>
              </a:rPr>
              <a:t>ostrov&amp;select</a:t>
            </a:r>
            <a:r>
              <a:rPr lang="en-US" u="sng" dirty="0" smtClean="0">
                <a:hlinkClick r:id="rId3"/>
              </a:rPr>
              <a:t>=2</a:t>
            </a:r>
            <a:endParaRPr lang="ru-RU" dirty="0"/>
          </a:p>
          <a:p>
            <a:r>
              <a:rPr lang="en-US" u="sng" dirty="0">
                <a:hlinkClick r:id="rId4"/>
              </a:rPr>
              <a:t>http://www.liveinternet.ru/users/3780265/post289485909/</a:t>
            </a:r>
            <a:endParaRPr lang="ru-RU" dirty="0"/>
          </a:p>
          <a:p>
            <a:r>
              <a:rPr lang="en-US" u="sng" dirty="0">
                <a:hlinkClick r:id="rId5"/>
              </a:rPr>
              <a:t>http://mrassokhin.narod.ru/catalogue_of_coins/united_kingdom_02.html</a:t>
            </a:r>
            <a:endParaRPr lang="ru-RU" dirty="0"/>
          </a:p>
          <a:p>
            <a:r>
              <a:rPr lang="en-US" u="sng" dirty="0">
                <a:hlinkClick r:id="rId6"/>
              </a:rPr>
              <a:t>http://rizni.com/13-colonies-american-flag&amp;page=6</a:t>
            </a:r>
            <a:endParaRPr lang="ru-RU" dirty="0"/>
          </a:p>
          <a:p>
            <a:r>
              <a:rPr lang="en-US" u="sng" dirty="0">
                <a:hlinkClick r:id="rId7"/>
              </a:rPr>
              <a:t>http://www.lpmndc.org/administrator/betsy-ross-teeth</a:t>
            </a:r>
            <a:endParaRPr lang="ru-RU" dirty="0"/>
          </a:p>
          <a:p>
            <a:r>
              <a:rPr lang="en-US" u="sng" dirty="0">
                <a:hlinkClick r:id="rId8"/>
              </a:rPr>
              <a:t>http://blogs.uab.cat/travellingaroundtheworld/2009/04/</a:t>
            </a:r>
            <a:endParaRPr lang="ru-RU" dirty="0"/>
          </a:p>
          <a:p>
            <a:r>
              <a:rPr lang="en-US" u="sng" dirty="0">
                <a:hlinkClick r:id="rId9"/>
              </a:rPr>
              <a:t>http://ivancgalina.diary.ru/?tag=845</a:t>
            </a:r>
            <a:endParaRPr lang="ru-RU" dirty="0"/>
          </a:p>
          <a:p>
            <a:r>
              <a:rPr lang="en-US" u="sng" dirty="0">
                <a:hlinkClick r:id="rId10"/>
              </a:rPr>
              <a:t>http://www.sodahead.com/SisJean/conversation-282433/</a:t>
            </a:r>
            <a:endParaRPr lang="ru-RU" dirty="0"/>
          </a:p>
          <a:p>
            <a:r>
              <a:rPr lang="en-US" u="sng" dirty="0">
                <a:hlinkClick r:id="rId11"/>
              </a:rPr>
              <a:t>http://www.euroyonda.biz/lodging/country/IE.html</a:t>
            </a:r>
            <a:endParaRPr lang="ru-RU" dirty="0"/>
          </a:p>
          <a:p>
            <a:r>
              <a:rPr lang="en-US" u="sng" dirty="0">
                <a:hlinkClick r:id="rId12"/>
              </a:rPr>
              <a:t>http://www.solo-tours96.ru/great_britain/scotland_map.htm</a:t>
            </a:r>
            <a:endParaRPr lang="ru-RU" dirty="0"/>
          </a:p>
          <a:p>
            <a:r>
              <a:rPr lang="en-US" u="sng" dirty="0">
                <a:hlinkClick r:id="rId13"/>
              </a:rPr>
              <a:t>http://www.picstopin.com/480/londonmap/http:%7C%7Cwww*uktravel*com%7Cimages%7Clondonmap*gif/</a:t>
            </a:r>
            <a:endParaRPr lang="ru-RU" dirty="0"/>
          </a:p>
          <a:p>
            <a:r>
              <a:rPr lang="en-US" u="sng" dirty="0">
                <a:hlinkClick r:id="rId14"/>
              </a:rPr>
              <a:t>http://dostavka-portretov.ru/linkoln.html</a:t>
            </a:r>
            <a:endParaRPr lang="ru-RU" dirty="0"/>
          </a:p>
          <a:p>
            <a:r>
              <a:rPr lang="en-US" u="sng" dirty="0">
                <a:hlinkClick r:id="rId15"/>
              </a:rPr>
              <a:t>http://www.studyzone.org/testprep/ss5/b/revleadl.cfm</a:t>
            </a:r>
            <a:endParaRPr lang="ru-RU" dirty="0"/>
          </a:p>
          <a:p>
            <a:r>
              <a:rPr lang="en-US" u="sng" dirty="0">
                <a:hlinkClick r:id="rId16"/>
              </a:rPr>
              <a:t>http://www.network54.com/Forum/211833/thread/1351066882/1351408507/Your+nation's+greatest+hero</a:t>
            </a:r>
            <a:endParaRPr lang="ru-RU" dirty="0"/>
          </a:p>
          <a:p>
            <a:r>
              <a:rPr lang="en-US" u="sng" dirty="0">
                <a:hlinkClick r:id="rId17"/>
              </a:rPr>
              <a:t>http://www.anypics.ru/download/14325/1152x864/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Сколько лет Лондону?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2000</a:t>
            </a:r>
          </a:p>
          <a:p>
            <a:r>
              <a:rPr lang="ru-RU" sz="3200" b="1" dirty="0" smtClean="0"/>
              <a:t>850</a:t>
            </a:r>
          </a:p>
          <a:p>
            <a:r>
              <a:rPr lang="ru-RU" sz="3200" b="1" dirty="0" smtClean="0"/>
              <a:t>70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128588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1"/>
            <a:ext cx="5089748" cy="346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3573016"/>
            <a:ext cx="2560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Londinium</a:t>
            </a:r>
            <a:r>
              <a:rPr lang="en-US" sz="2800" dirty="0" smtClean="0"/>
              <a:t> – </a:t>
            </a:r>
            <a:r>
              <a:rPr lang="ru-RU" sz="2800" dirty="0" smtClean="0"/>
              <a:t>римское поселение на северном берегу Темзы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71414"/>
            <a:ext cx="8153400" cy="24288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2 Эта башня стоит на одном из углов здания парламента в Лондоне. Многие называют её </a:t>
            </a:r>
            <a:r>
              <a:rPr lang="en-US" sz="3600" dirty="0" smtClean="0">
                <a:solidFill>
                  <a:schemeClr val="tx1"/>
                </a:solidFill>
              </a:rPr>
              <a:t>Big Ben</a:t>
            </a:r>
            <a:r>
              <a:rPr lang="ru-RU" sz="3600" dirty="0" smtClean="0">
                <a:solidFill>
                  <a:schemeClr val="tx1"/>
                </a:solidFill>
              </a:rPr>
              <a:t>. А что в действительности называется </a:t>
            </a:r>
            <a:r>
              <a:rPr lang="en-US" sz="3600" dirty="0" smtClean="0">
                <a:solidFill>
                  <a:schemeClr val="tx1"/>
                </a:solidFill>
              </a:rPr>
              <a:t>Big Ben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00306"/>
            <a:ext cx="8215338" cy="214314"/>
          </a:xfrm>
          <a:prstGeom prst="rect">
            <a:avLst/>
          </a:prstGeom>
          <a:solidFill>
            <a:srgbClr val="9B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20" y="2428868"/>
            <a:ext cx="357190" cy="357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1682691" cy="36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786182" y="3000372"/>
            <a:ext cx="4979866" cy="3095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 </a:t>
            </a:r>
            <a:r>
              <a:rPr lang="ru-RU" sz="3200" b="1" dirty="0" smtClean="0"/>
              <a:t>большой колокол на этой башне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Часы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3200" b="1" dirty="0" smtClean="0"/>
              <a:t>Флюгер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4214818"/>
            <a:ext cx="2286016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22354"/>
            <a:ext cx="3429024" cy="26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3 Герб Великобритании изображается в окружении 2 животных. Укажете лишнее из 3.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лебедь</a:t>
            </a:r>
            <a:endParaRPr lang="ru-RU" dirty="0" smtClean="0"/>
          </a:p>
          <a:p>
            <a:pPr lvl="0"/>
            <a:r>
              <a:rPr lang="en-US" dirty="0" err="1" smtClean="0"/>
              <a:t>лев</a:t>
            </a:r>
            <a:endParaRPr lang="ru-RU" dirty="0" smtClean="0"/>
          </a:p>
          <a:p>
            <a:pPr lvl="0"/>
            <a:r>
              <a:rPr lang="en-US" dirty="0" err="1" smtClean="0"/>
              <a:t>единорог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17859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2905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428604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4 На флаге США 13 чередующихся красных и белых полс и 50 звёзд. Что символизируют полосы и звёзды?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736"/>
            <a:ext cx="821533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71470" y="1428736"/>
            <a:ext cx="928662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116" y="3857628"/>
            <a:ext cx="38517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1785926"/>
            <a:ext cx="7358114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err="1" smtClean="0"/>
              <a:t>силу</a:t>
            </a:r>
            <a:r>
              <a:rPr lang="en-US" sz="3200" dirty="0" smtClean="0"/>
              <a:t> и </a:t>
            </a:r>
            <a:r>
              <a:rPr lang="en-US" sz="3200" dirty="0" err="1" smtClean="0"/>
              <a:t>высокие</a:t>
            </a:r>
            <a:r>
              <a:rPr lang="en-US" sz="3200" dirty="0" smtClean="0"/>
              <a:t> </a:t>
            </a:r>
            <a:r>
              <a:rPr lang="en-US" sz="3200" dirty="0" err="1" smtClean="0"/>
              <a:t>идеалы</a:t>
            </a:r>
            <a:endParaRPr lang="ru-RU" sz="32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err="1" smtClean="0"/>
              <a:t>количество</a:t>
            </a:r>
            <a:r>
              <a:rPr lang="en-US" sz="3200" dirty="0" smtClean="0"/>
              <a:t> </a:t>
            </a:r>
            <a:r>
              <a:rPr lang="en-US" sz="3200" dirty="0" err="1" smtClean="0"/>
              <a:t>президентов</a:t>
            </a:r>
            <a:endParaRPr lang="ru-RU" sz="32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err="1" smtClean="0"/>
              <a:t>количество</a:t>
            </a:r>
            <a:r>
              <a:rPr lang="en-US" sz="3200" dirty="0" smtClean="0"/>
              <a:t> </a:t>
            </a:r>
            <a:r>
              <a:rPr lang="en-US" sz="3200" dirty="0" err="1" smtClean="0"/>
              <a:t>штатов</a:t>
            </a:r>
            <a:endParaRPr lang="ru-RU" sz="32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535785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906037"/>
            <a:ext cx="4143403" cy="25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05500"/>
            <a:ext cx="3929058" cy="26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57818" y="235743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Betsy Ross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5 Британское королевство состоит из 4 стран.</a:t>
            </a:r>
            <a:r>
              <a:rPr lang="en-US" sz="3600" dirty="0" smtClean="0"/>
              <a:t> </a:t>
            </a:r>
            <a:r>
              <a:rPr lang="ru-RU" sz="3600" dirty="0" smtClean="0"/>
              <a:t>Какая страна не входит в него?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Северная</a:t>
            </a:r>
            <a:r>
              <a:rPr lang="en-US" dirty="0" smtClean="0"/>
              <a:t> </a:t>
            </a:r>
            <a:r>
              <a:rPr lang="en-US" dirty="0" err="1" smtClean="0"/>
              <a:t>Ирландия</a:t>
            </a:r>
            <a:endParaRPr lang="ru-RU" dirty="0" smtClean="0"/>
          </a:p>
          <a:p>
            <a:pPr lvl="0"/>
            <a:r>
              <a:rPr lang="en-US" dirty="0" err="1" smtClean="0"/>
              <a:t>Новая</a:t>
            </a:r>
            <a:r>
              <a:rPr lang="en-US" dirty="0" smtClean="0"/>
              <a:t> </a:t>
            </a:r>
            <a:r>
              <a:rPr lang="en-US" dirty="0" err="1" smtClean="0"/>
              <a:t>Зеландия</a:t>
            </a:r>
            <a:endParaRPr lang="ru-RU" dirty="0" smtClean="0"/>
          </a:p>
          <a:p>
            <a:pPr lvl="0"/>
            <a:r>
              <a:rPr lang="en-US" dirty="0" err="1" smtClean="0"/>
              <a:t>Уэльс</a:t>
            </a:r>
            <a:endParaRPr lang="ru-RU" dirty="0" smtClean="0"/>
          </a:p>
          <a:p>
            <a:pPr lvl="0"/>
            <a:r>
              <a:rPr lang="en-US" dirty="0" err="1" smtClean="0"/>
              <a:t>Шотландия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35004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92637"/>
            <a:ext cx="3286148" cy="5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6 </a:t>
            </a:r>
            <a:r>
              <a:rPr lang="en-US" sz="3900" dirty="0" err="1" smtClean="0"/>
              <a:t>Рождество</a:t>
            </a:r>
            <a:r>
              <a:rPr lang="en-US" sz="3900" dirty="0" smtClean="0"/>
              <a:t> в </a:t>
            </a:r>
            <a:r>
              <a:rPr lang="en-US" sz="3900" dirty="0" err="1" smtClean="0"/>
              <a:t>Британии</a:t>
            </a:r>
            <a:r>
              <a:rPr lang="en-US" sz="3900" dirty="0" smtClean="0"/>
              <a:t> </a:t>
            </a:r>
            <a:r>
              <a:rPr lang="en-US" sz="3900" dirty="0" err="1" smtClean="0"/>
              <a:t>празднут</a:t>
            </a:r>
            <a:endParaRPr lang="ru-RU" sz="39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25 </a:t>
            </a:r>
            <a:r>
              <a:rPr lang="en-US" sz="3200" dirty="0" err="1" smtClean="0"/>
              <a:t>декабря</a:t>
            </a:r>
            <a:endParaRPr lang="ru-RU" sz="3200" dirty="0" smtClean="0"/>
          </a:p>
          <a:p>
            <a:pPr lvl="0"/>
            <a:r>
              <a:rPr lang="en-US" sz="3200" dirty="0" smtClean="0"/>
              <a:t>31 </a:t>
            </a:r>
            <a:r>
              <a:rPr lang="en-US" sz="3200" dirty="0" err="1" smtClean="0"/>
              <a:t>декабря</a:t>
            </a:r>
            <a:endParaRPr lang="ru-RU" sz="3200" dirty="0" smtClean="0"/>
          </a:p>
          <a:p>
            <a:pPr lvl="0"/>
            <a:r>
              <a:rPr lang="en-US" sz="3200" dirty="0" smtClean="0"/>
              <a:t>7 </a:t>
            </a:r>
            <a:r>
              <a:rPr lang="en-US" sz="3200" dirty="0" err="1" smtClean="0"/>
              <a:t>января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250033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6114256" cy="38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7 Традиционным блюдом на праздничном столе в День Благодарения является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Гай</a:t>
            </a:r>
            <a:r>
              <a:rPr lang="en-US" dirty="0" smtClean="0"/>
              <a:t> </a:t>
            </a:r>
            <a:r>
              <a:rPr lang="en-US" dirty="0" err="1" smtClean="0"/>
              <a:t>Фокс</a:t>
            </a:r>
            <a:endParaRPr lang="ru-RU" dirty="0" smtClean="0"/>
          </a:p>
          <a:p>
            <a:pPr lvl="0"/>
            <a:r>
              <a:rPr lang="en-US" dirty="0" err="1" smtClean="0"/>
              <a:t>Тыква</a:t>
            </a:r>
            <a:endParaRPr lang="ru-RU" dirty="0" smtClean="0"/>
          </a:p>
          <a:p>
            <a:pPr lvl="0"/>
            <a:r>
              <a:rPr lang="en-US" dirty="0" err="1" smtClean="0"/>
              <a:t>Индюк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250033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857364"/>
            <a:ext cx="3810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8 Английский язык является государственным во всех этих странах, кроме одной. </a:t>
            </a:r>
            <a:r>
              <a:rPr lang="en-US" sz="3600" dirty="0" err="1" smtClean="0">
                <a:latin typeface="Calibri" pitchFamily="34" charset="0"/>
              </a:rPr>
              <a:t>Как</a:t>
            </a:r>
            <a:r>
              <a:rPr lang="ru-RU" sz="3600" dirty="0" smtClean="0">
                <a:latin typeface="Calibri" pitchFamily="34" charset="0"/>
              </a:rPr>
              <a:t>ой</a:t>
            </a:r>
            <a:r>
              <a:rPr lang="en-US" sz="3600" dirty="0" smtClean="0">
                <a:latin typeface="+mn-lt"/>
              </a:rPr>
              <a:t>?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Новая</a:t>
            </a:r>
            <a:r>
              <a:rPr lang="en-US" dirty="0" smtClean="0"/>
              <a:t> </a:t>
            </a:r>
            <a:r>
              <a:rPr lang="en-US" dirty="0" err="1" smtClean="0"/>
              <a:t>Зеландия</a:t>
            </a:r>
            <a:endParaRPr lang="ru-RU" dirty="0" smtClean="0"/>
          </a:p>
          <a:p>
            <a:pPr lvl="0"/>
            <a:r>
              <a:rPr lang="en-US" dirty="0" err="1" smtClean="0"/>
              <a:t>Ирландия</a:t>
            </a:r>
            <a:endParaRPr lang="ru-RU" dirty="0" smtClean="0"/>
          </a:p>
          <a:p>
            <a:pPr lvl="0"/>
            <a:r>
              <a:rPr lang="en-US" dirty="0" err="1" smtClean="0"/>
              <a:t>Южная</a:t>
            </a:r>
            <a:r>
              <a:rPr lang="en-US" dirty="0" smtClean="0"/>
              <a:t> </a:t>
            </a:r>
            <a:r>
              <a:rPr lang="en-US" dirty="0" err="1" smtClean="0"/>
              <a:t>Африка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35004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4620"/>
            <a:ext cx="35004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643182"/>
            <a:ext cx="3981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261</TotalTime>
  <Words>258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Страноведческая викторина</vt:lpstr>
      <vt:lpstr>1 Сколько лет Лондону?</vt:lpstr>
      <vt:lpstr>2 Эта башня стоит на одном из углов здания парламента в Лондоне. Многие называют её Big Ben. А что в действительности называется Big Ben?</vt:lpstr>
      <vt:lpstr>3 Герб Великобритании изображается в окружении 2 животных. Укажете лишнее из 3.</vt:lpstr>
      <vt:lpstr>4 На флаге США 13 чередующихся красных и белых полс и 50 звёзд. Что символизируют полосы и звёзды? </vt:lpstr>
      <vt:lpstr>5 Британское королевство состоит из 4 стран. Какая страна не входит в него?</vt:lpstr>
      <vt:lpstr>6 Рождество в Британии празднут</vt:lpstr>
      <vt:lpstr>7 Традиционным блюдом на праздничном столе в День Благодарения является</vt:lpstr>
      <vt:lpstr>8 Английский язык является государственным во всех этих странах, кроме одной. Какой?</vt:lpstr>
      <vt:lpstr>9 Лохнесское чудовище живёт в</vt:lpstr>
      <vt:lpstr>10 Какая река протекает в Лондоне?</vt:lpstr>
      <vt:lpstr>11 Имя первого президента США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Страноведческая викторина</dc:title>
  <dc:creator>1</dc:creator>
  <cp:lastModifiedBy>Admin</cp:lastModifiedBy>
  <cp:revision>13</cp:revision>
  <dcterms:created xsi:type="dcterms:W3CDTF">2012-03-24T11:08:49Z</dcterms:created>
  <dcterms:modified xsi:type="dcterms:W3CDTF">2014-10-14T12:18:54Z</dcterms:modified>
</cp:coreProperties>
</file>