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8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9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notesSlides/notesSlide10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11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notesSlides/notesSlide12.xml" ContentType="application/vnd.openxmlformats-officedocument.presentationml.notesSlide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notesSlides/notesSlide13.xml" ContentType="application/vnd.openxmlformats-officedocument.presentationml.notesSlide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notesSlides/notesSlide14.xml" ContentType="application/vnd.openxmlformats-officedocument.presentationml.notesSlide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notesSlides/notesSlide15.xml" ContentType="application/vnd.openxmlformats-officedocument.presentationml.notesSlide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93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96" r:id="rId13"/>
    <p:sldId id="282" r:id="rId14"/>
    <p:sldId id="283" r:id="rId15"/>
    <p:sldId id="284" r:id="rId16"/>
    <p:sldId id="288" r:id="rId17"/>
    <p:sldId id="289" r:id="rId18"/>
    <p:sldId id="290" r:id="rId19"/>
    <p:sldId id="291" r:id="rId20"/>
    <p:sldId id="29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494" autoAdjust="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69B68C-88BB-4F8C-9D1F-45FC60A9D89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1FD2E9-B3EB-461C-88CF-0E4B35434FF5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endParaRPr lang="ru-RU" dirty="0"/>
        </a:p>
      </dgm:t>
    </dgm:pt>
    <dgm:pt modelId="{CDFB2B5D-07E9-4298-8535-211B96FA58C1}" type="parTrans" cxnId="{1503D30C-4C12-4657-88B0-A7B125F27F9A}">
      <dgm:prSet/>
      <dgm:spPr/>
      <dgm:t>
        <a:bodyPr/>
        <a:lstStyle/>
        <a:p>
          <a:endParaRPr lang="ru-RU"/>
        </a:p>
      </dgm:t>
    </dgm:pt>
    <dgm:pt modelId="{C2210D7C-643B-4FE1-8970-A9DE9F0BEC1A}" type="sibTrans" cxnId="{1503D30C-4C12-4657-88B0-A7B125F27F9A}">
      <dgm:prSet/>
      <dgm:spPr/>
      <dgm:t>
        <a:bodyPr/>
        <a:lstStyle/>
        <a:p>
          <a:endParaRPr lang="ru-RU"/>
        </a:p>
      </dgm:t>
    </dgm:pt>
    <dgm:pt modelId="{C7DD823C-E0A4-491F-92D3-A1442FDC228A}" type="pres">
      <dgm:prSet presAssocID="{5969B68C-88BB-4F8C-9D1F-45FC60A9D8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56E643-3A79-46CA-AE6F-B8C7BEAE554B}" type="pres">
      <dgm:prSet presAssocID="{E81FD2E9-B3EB-461C-88CF-0E4B35434FF5}" presName="parentText" presStyleLbl="node1" presStyleIdx="0" presStyleCnt="1" custLinFactNeighborX="740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B1741B-EF4B-4E79-98FF-01B2729DDFDC}" type="presOf" srcId="{5969B68C-88BB-4F8C-9D1F-45FC60A9D892}" destId="{C7DD823C-E0A4-491F-92D3-A1442FDC228A}" srcOrd="0" destOrd="0" presId="urn:microsoft.com/office/officeart/2005/8/layout/vList2"/>
    <dgm:cxn modelId="{1503D30C-4C12-4657-88B0-A7B125F27F9A}" srcId="{5969B68C-88BB-4F8C-9D1F-45FC60A9D892}" destId="{E81FD2E9-B3EB-461C-88CF-0E4B35434FF5}" srcOrd="0" destOrd="0" parTransId="{CDFB2B5D-07E9-4298-8535-211B96FA58C1}" sibTransId="{C2210D7C-643B-4FE1-8970-A9DE9F0BEC1A}"/>
    <dgm:cxn modelId="{177FA972-4583-47B0-B309-7AD60CDACAF9}" type="presOf" srcId="{E81FD2E9-B3EB-461C-88CF-0E4B35434FF5}" destId="{3856E643-3A79-46CA-AE6F-B8C7BEAE554B}" srcOrd="0" destOrd="0" presId="urn:microsoft.com/office/officeart/2005/8/layout/vList2"/>
    <dgm:cxn modelId="{D4F1E043-F5CC-4676-9424-CD01D27188FE}" type="presParOf" srcId="{C7DD823C-E0A4-491F-92D3-A1442FDC228A}" destId="{3856E643-3A79-46CA-AE6F-B8C7BEAE55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231369-1D4C-4632-95E2-432028DAC92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9D4DA9-5D19-47AE-8536-1887590AC575}">
      <dgm:prSet custT="1"/>
      <dgm:spPr/>
      <dgm:t>
        <a:bodyPr/>
        <a:lstStyle/>
        <a:p>
          <a:pPr algn="l"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Участвуют оба родителя или 1 обоеполый организм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2E1BAB1-065C-4672-95BD-C91CAFCF373A}" type="parTrans" cxnId="{67A00A6F-202B-46DF-B698-69D40F0E1408}">
      <dgm:prSet/>
      <dgm:spPr/>
      <dgm:t>
        <a:bodyPr/>
        <a:lstStyle/>
        <a:p>
          <a:endParaRPr lang="ru-RU"/>
        </a:p>
      </dgm:t>
    </dgm:pt>
    <dgm:pt modelId="{5831322D-18C2-45EA-81E5-4DB500412544}" type="sibTrans" cxnId="{67A00A6F-202B-46DF-B698-69D40F0E1408}">
      <dgm:prSet/>
      <dgm:spPr/>
      <dgm:t>
        <a:bodyPr/>
        <a:lstStyle/>
        <a:p>
          <a:endParaRPr lang="ru-RU"/>
        </a:p>
      </dgm:t>
    </dgm:pt>
    <dgm:pt modelId="{410DC949-2447-41EB-B6A5-CD7ECBA9AFC5}" type="pres">
      <dgm:prSet presAssocID="{28231369-1D4C-4632-95E2-432028DAC9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76C1A0-6EF1-47CA-8732-309248664D01}" type="pres">
      <dgm:prSet presAssocID="{7A9D4DA9-5D19-47AE-8536-1887590AC575}" presName="parentText" presStyleLbl="node1" presStyleIdx="0" presStyleCnt="1" custScaleY="298846" custLinFactNeighborX="-365" custLinFactNeighborY="109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A00A6F-202B-46DF-B698-69D40F0E1408}" srcId="{28231369-1D4C-4632-95E2-432028DAC929}" destId="{7A9D4DA9-5D19-47AE-8536-1887590AC575}" srcOrd="0" destOrd="0" parTransId="{12E1BAB1-065C-4672-95BD-C91CAFCF373A}" sibTransId="{5831322D-18C2-45EA-81E5-4DB500412544}"/>
    <dgm:cxn modelId="{C7CD9F3D-EBB5-41F2-991B-5F36BD0543E9}" type="presOf" srcId="{7A9D4DA9-5D19-47AE-8536-1887590AC575}" destId="{FA76C1A0-6EF1-47CA-8732-309248664D01}" srcOrd="0" destOrd="0" presId="urn:microsoft.com/office/officeart/2005/8/layout/vList2"/>
    <dgm:cxn modelId="{940FDCAC-6FB6-448C-B619-9BD812DA6521}" type="presOf" srcId="{28231369-1D4C-4632-95E2-432028DAC929}" destId="{410DC949-2447-41EB-B6A5-CD7ECBA9AFC5}" srcOrd="0" destOrd="0" presId="urn:microsoft.com/office/officeart/2005/8/layout/vList2"/>
    <dgm:cxn modelId="{D472801A-9D75-4A0C-B775-D1E3D62D4AEA}" type="presParOf" srcId="{410DC949-2447-41EB-B6A5-CD7ECBA9AFC5}" destId="{FA76C1A0-6EF1-47CA-8732-309248664D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AC8614-A701-4725-913B-5393F37EA4B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96205E-77B2-44E0-89DA-0D55B857191C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Участвует один родитель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ADA3CF5-5C4B-4634-8925-89D1AF0E882A}" type="parTrans" cxnId="{7A8CEF31-1C02-4910-8FBD-58304D352610}">
      <dgm:prSet/>
      <dgm:spPr/>
      <dgm:t>
        <a:bodyPr/>
        <a:lstStyle/>
        <a:p>
          <a:endParaRPr lang="ru-RU"/>
        </a:p>
      </dgm:t>
    </dgm:pt>
    <dgm:pt modelId="{74236980-1D46-49CC-BED0-D7FDD0C00E05}" type="sibTrans" cxnId="{7A8CEF31-1C02-4910-8FBD-58304D352610}">
      <dgm:prSet/>
      <dgm:spPr/>
      <dgm:t>
        <a:bodyPr/>
        <a:lstStyle/>
        <a:p>
          <a:endParaRPr lang="ru-RU"/>
        </a:p>
      </dgm:t>
    </dgm:pt>
    <dgm:pt modelId="{E8098C8A-2968-47F2-88DE-B42A17ADFACE}" type="pres">
      <dgm:prSet presAssocID="{93AC8614-A701-4725-913B-5393F37EA4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1CD3FE-82E3-495A-85BD-E27CDA2393EF}" type="pres">
      <dgm:prSet presAssocID="{4196205E-77B2-44E0-89DA-0D55B857191C}" presName="parentText" presStyleLbl="node1" presStyleIdx="0" presStyleCnt="1" custScaleY="298846" custLinFactNeighborY="-24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8CEF31-1C02-4910-8FBD-58304D352610}" srcId="{93AC8614-A701-4725-913B-5393F37EA4B8}" destId="{4196205E-77B2-44E0-89DA-0D55B857191C}" srcOrd="0" destOrd="0" parTransId="{DADA3CF5-5C4B-4634-8925-89D1AF0E882A}" sibTransId="{74236980-1D46-49CC-BED0-D7FDD0C00E05}"/>
    <dgm:cxn modelId="{C9F13740-7E54-4431-A8C8-4F26C5AE31A1}" type="presOf" srcId="{93AC8614-A701-4725-913B-5393F37EA4B8}" destId="{E8098C8A-2968-47F2-88DE-B42A17ADFACE}" srcOrd="0" destOrd="0" presId="urn:microsoft.com/office/officeart/2005/8/layout/vList2"/>
    <dgm:cxn modelId="{BBAD0598-9D0C-4FDB-A1DE-6C2846351936}" type="presOf" srcId="{4196205E-77B2-44E0-89DA-0D55B857191C}" destId="{B11CD3FE-82E3-495A-85BD-E27CDA2393EF}" srcOrd="0" destOrd="0" presId="urn:microsoft.com/office/officeart/2005/8/layout/vList2"/>
    <dgm:cxn modelId="{FE949C46-E111-4520-9726-7476C3352998}" type="presParOf" srcId="{E8098C8A-2968-47F2-88DE-B42A17ADFACE}" destId="{B11CD3FE-82E3-495A-85BD-E27CDA2393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CA467C7-0A91-4D35-A22E-0F2A41581D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584400-45E1-4794-9BCC-BAEDB0CB813A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b="1" dirty="0">
            <a:solidFill>
              <a:srgbClr val="FF0000"/>
            </a:solidFill>
          </a:endParaRPr>
        </a:p>
      </dgm:t>
    </dgm:pt>
    <dgm:pt modelId="{67ACE0C9-C779-4E5B-A1D5-DF31036D9E42}" type="parTrans" cxnId="{4917113A-6EDB-42D6-A9F7-7DB6B4EB9CD3}">
      <dgm:prSet/>
      <dgm:spPr/>
      <dgm:t>
        <a:bodyPr/>
        <a:lstStyle/>
        <a:p>
          <a:endParaRPr lang="ru-RU"/>
        </a:p>
      </dgm:t>
    </dgm:pt>
    <dgm:pt modelId="{2710B3FD-1AFC-4DD7-A2FE-AC4432C17BE9}" type="sibTrans" cxnId="{4917113A-6EDB-42D6-A9F7-7DB6B4EB9CD3}">
      <dgm:prSet/>
      <dgm:spPr/>
      <dgm:t>
        <a:bodyPr/>
        <a:lstStyle/>
        <a:p>
          <a:endParaRPr lang="ru-RU"/>
        </a:p>
      </dgm:t>
    </dgm:pt>
    <dgm:pt modelId="{A3A38B61-1464-4F0E-883C-933402BE05A6}" type="pres">
      <dgm:prSet presAssocID="{7CA467C7-0A91-4D35-A22E-0F2A41581D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5CA091-EE6C-4A0F-A9F3-D703CFC428A8}" type="pres">
      <dgm:prSet presAssocID="{7B584400-45E1-4794-9BCC-BAEDB0CB813A}" presName="parentText" presStyleLbl="node1" presStyleIdx="0" presStyleCnt="1" custLinFactNeighborX="-111" custLinFactNeighborY="25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17113A-6EDB-42D6-A9F7-7DB6B4EB9CD3}" srcId="{7CA467C7-0A91-4D35-A22E-0F2A41581D75}" destId="{7B584400-45E1-4794-9BCC-BAEDB0CB813A}" srcOrd="0" destOrd="0" parTransId="{67ACE0C9-C779-4E5B-A1D5-DF31036D9E42}" sibTransId="{2710B3FD-1AFC-4DD7-A2FE-AC4432C17BE9}"/>
    <dgm:cxn modelId="{5E6EDCE4-3BBF-4575-8133-CCBE3471D01C}" type="presOf" srcId="{7CA467C7-0A91-4D35-A22E-0F2A41581D75}" destId="{A3A38B61-1464-4F0E-883C-933402BE05A6}" srcOrd="0" destOrd="0" presId="urn:microsoft.com/office/officeart/2005/8/layout/vList2"/>
    <dgm:cxn modelId="{6B8FED8D-5E1D-4896-B81F-4D012FDA85A6}" type="presOf" srcId="{7B584400-45E1-4794-9BCC-BAEDB0CB813A}" destId="{A15CA091-EE6C-4A0F-A9F3-D703CFC428A8}" srcOrd="0" destOrd="0" presId="urn:microsoft.com/office/officeart/2005/8/layout/vList2"/>
    <dgm:cxn modelId="{5103F27D-E9B2-4E83-9150-D19B5E722E47}" type="presParOf" srcId="{A3A38B61-1464-4F0E-883C-933402BE05A6}" destId="{A15CA091-EE6C-4A0F-A9F3-D703CFC428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E664FB2-7DA8-45F9-98AC-F3ED130A2A5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AB6977-8DFC-4CA8-9EB3-18E6D191584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Подвижные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C804D5E-5B7B-4578-8C80-A72CEFF0F4BF}" type="parTrans" cxnId="{D1C95277-E79A-4B83-A735-79EC9411C5E3}">
      <dgm:prSet/>
      <dgm:spPr/>
      <dgm:t>
        <a:bodyPr/>
        <a:lstStyle/>
        <a:p>
          <a:endParaRPr lang="ru-RU"/>
        </a:p>
      </dgm:t>
    </dgm:pt>
    <dgm:pt modelId="{8C6075B8-4D4A-4A30-9F78-6D42DD046C5D}" type="sibTrans" cxnId="{D1C95277-E79A-4B83-A735-79EC9411C5E3}">
      <dgm:prSet/>
      <dgm:spPr/>
      <dgm:t>
        <a:bodyPr/>
        <a:lstStyle/>
        <a:p>
          <a:endParaRPr lang="ru-RU"/>
        </a:p>
      </dgm:t>
    </dgm:pt>
    <dgm:pt modelId="{7AC68A02-69F5-4B48-B3C3-37FFC03396BA}" type="pres">
      <dgm:prSet presAssocID="{8E664FB2-7DA8-45F9-98AC-F3ED130A2A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F17D41-722D-4CE8-9BA5-C9A700F20090}" type="pres">
      <dgm:prSet presAssocID="{A7AB6977-8DFC-4CA8-9EB3-18E6D1915840}" presName="parentText" presStyleLbl="node1" presStyleIdx="0" presStyleCnt="1" custScaleX="100000" custScaleY="72758" custLinFactNeighborX="17021" custLinFactNeighborY="-68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7E55E3-447D-48B0-8AF0-F73C1B263EFC}" type="presOf" srcId="{A7AB6977-8DFC-4CA8-9EB3-18E6D1915840}" destId="{84F17D41-722D-4CE8-9BA5-C9A700F20090}" srcOrd="0" destOrd="0" presId="urn:microsoft.com/office/officeart/2005/8/layout/vList2"/>
    <dgm:cxn modelId="{D1C95277-E79A-4B83-A735-79EC9411C5E3}" srcId="{8E664FB2-7DA8-45F9-98AC-F3ED130A2A5A}" destId="{A7AB6977-8DFC-4CA8-9EB3-18E6D1915840}" srcOrd="0" destOrd="0" parTransId="{EC804D5E-5B7B-4578-8C80-A72CEFF0F4BF}" sibTransId="{8C6075B8-4D4A-4A30-9F78-6D42DD046C5D}"/>
    <dgm:cxn modelId="{6DC7523A-DC35-4B83-9CD3-50C823B08533}" type="presOf" srcId="{8E664FB2-7DA8-45F9-98AC-F3ED130A2A5A}" destId="{7AC68A02-69F5-4B48-B3C3-37FFC03396BA}" srcOrd="0" destOrd="0" presId="urn:microsoft.com/office/officeart/2005/8/layout/vList2"/>
    <dgm:cxn modelId="{094BCC7B-E8E4-4D12-A965-1582FE2E89C3}" type="presParOf" srcId="{7AC68A02-69F5-4B48-B3C3-37FFC03396BA}" destId="{84F17D41-722D-4CE8-9BA5-C9A700F200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4D980A7-C41B-4307-9F73-36A7DFFC07E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D65DDE-CB37-4673-AE9B-D65A5FE9758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Мелкие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A1A722BD-A403-4FB0-8D43-7750F0D06BCB}" type="parTrans" cxnId="{7660A3FD-EF77-4739-8FA0-D6BF4468EB54}">
      <dgm:prSet/>
      <dgm:spPr/>
      <dgm:t>
        <a:bodyPr/>
        <a:lstStyle/>
        <a:p>
          <a:endParaRPr lang="ru-RU"/>
        </a:p>
      </dgm:t>
    </dgm:pt>
    <dgm:pt modelId="{8C079A1B-2031-4B1F-8256-606AE1DA9DD9}" type="sibTrans" cxnId="{7660A3FD-EF77-4739-8FA0-D6BF4468EB54}">
      <dgm:prSet/>
      <dgm:spPr/>
      <dgm:t>
        <a:bodyPr/>
        <a:lstStyle/>
        <a:p>
          <a:endParaRPr lang="ru-RU"/>
        </a:p>
      </dgm:t>
    </dgm:pt>
    <dgm:pt modelId="{89B6CBBC-227D-4055-AB33-94A7B30C8167}" type="pres">
      <dgm:prSet presAssocID="{B4D980A7-C41B-4307-9F73-36A7DFFC07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A8A9D7-53E0-4E78-9BDF-55C7E4C03BAB}" type="pres">
      <dgm:prSet presAssocID="{33D65DDE-CB37-4673-AE9B-D65A5FE97580}" presName="parentText" presStyleLbl="node1" presStyleIdx="0" presStyleCnt="1" custScaleX="100000" custScaleY="179683" custLinFactNeighborX="23913" custLinFactNeighborY="-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16128-C1DE-4F06-9D8C-8579644459FB}" type="presOf" srcId="{B4D980A7-C41B-4307-9F73-36A7DFFC07EF}" destId="{89B6CBBC-227D-4055-AB33-94A7B30C8167}" srcOrd="0" destOrd="0" presId="urn:microsoft.com/office/officeart/2005/8/layout/vList2"/>
    <dgm:cxn modelId="{7660A3FD-EF77-4739-8FA0-D6BF4468EB54}" srcId="{B4D980A7-C41B-4307-9F73-36A7DFFC07EF}" destId="{33D65DDE-CB37-4673-AE9B-D65A5FE97580}" srcOrd="0" destOrd="0" parTransId="{A1A722BD-A403-4FB0-8D43-7750F0D06BCB}" sibTransId="{8C079A1B-2031-4B1F-8256-606AE1DA9DD9}"/>
    <dgm:cxn modelId="{08E61776-554A-4478-8D67-9C31C6499E2C}" type="presOf" srcId="{33D65DDE-CB37-4673-AE9B-D65A5FE97580}" destId="{DFA8A9D7-53E0-4E78-9BDF-55C7E4C03BAB}" srcOrd="0" destOrd="0" presId="urn:microsoft.com/office/officeart/2005/8/layout/vList2"/>
    <dgm:cxn modelId="{FCBDA26F-CC02-4FC2-AB52-F7C43EB4970A}" type="presParOf" srcId="{89B6CBBC-227D-4055-AB33-94A7B30C8167}" destId="{DFA8A9D7-53E0-4E78-9BDF-55C7E4C03B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AE274B-76F7-4825-9497-D253EF8250E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89F653-4F3C-4EF5-917F-E3190F444C1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Неподвижные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4C7A79C-B12B-4F8F-B64A-D141F3673D62}" type="parTrans" cxnId="{866C1497-BC47-470D-9058-A0F93B5D0198}">
      <dgm:prSet/>
      <dgm:spPr/>
      <dgm:t>
        <a:bodyPr/>
        <a:lstStyle/>
        <a:p>
          <a:endParaRPr lang="ru-RU"/>
        </a:p>
      </dgm:t>
    </dgm:pt>
    <dgm:pt modelId="{C056F852-2A0F-4A65-9E9D-EE3742AAF51F}" type="sibTrans" cxnId="{866C1497-BC47-470D-9058-A0F93B5D0198}">
      <dgm:prSet/>
      <dgm:spPr/>
      <dgm:t>
        <a:bodyPr/>
        <a:lstStyle/>
        <a:p>
          <a:endParaRPr lang="ru-RU"/>
        </a:p>
      </dgm:t>
    </dgm:pt>
    <dgm:pt modelId="{BFB18BCC-AF59-4CBE-AAA9-12D73937F64D}" type="pres">
      <dgm:prSet presAssocID="{E2AE274B-76F7-4825-9497-D253EF8250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58A417-F0EF-41D4-A75F-347C7610618E}" type="pres">
      <dgm:prSet presAssocID="{2389F653-4F3C-4EF5-917F-E3190F444C19}" presName="parentText" presStyleLbl="node1" presStyleIdx="0" presStyleCnt="1" custScaleY="31930" custLinFactNeighborY="-51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6C1497-BC47-470D-9058-A0F93B5D0198}" srcId="{E2AE274B-76F7-4825-9497-D253EF8250E0}" destId="{2389F653-4F3C-4EF5-917F-E3190F444C19}" srcOrd="0" destOrd="0" parTransId="{14C7A79C-B12B-4F8F-B64A-D141F3673D62}" sibTransId="{C056F852-2A0F-4A65-9E9D-EE3742AAF51F}"/>
    <dgm:cxn modelId="{E502A33C-CF47-4461-A12B-28A898CAB424}" type="presOf" srcId="{2389F653-4F3C-4EF5-917F-E3190F444C19}" destId="{9958A417-F0EF-41D4-A75F-347C7610618E}" srcOrd="0" destOrd="0" presId="urn:microsoft.com/office/officeart/2005/8/layout/vList2"/>
    <dgm:cxn modelId="{90988348-C104-46A2-BF5C-AFB628C48B16}" type="presOf" srcId="{E2AE274B-76F7-4825-9497-D253EF8250E0}" destId="{BFB18BCC-AF59-4CBE-AAA9-12D73937F64D}" srcOrd="0" destOrd="0" presId="urn:microsoft.com/office/officeart/2005/8/layout/vList2"/>
    <dgm:cxn modelId="{17EF3150-E100-42AA-A8D7-71E31A5FCE85}" type="presParOf" srcId="{BFB18BCC-AF59-4CBE-AAA9-12D73937F64D}" destId="{9958A417-F0EF-41D4-A75F-347C761061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FD445D0-AE98-4B62-8FC5-174F4CFD4A8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8E0070-E063-4CDB-91AB-BBCE0422D96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Крупные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B642021-3FF2-4A78-93CE-38CA619C2D84}" type="parTrans" cxnId="{F5DC8A7C-2CBE-47FE-B0AE-C4CD25DC0E1F}">
      <dgm:prSet/>
      <dgm:spPr/>
      <dgm:t>
        <a:bodyPr/>
        <a:lstStyle/>
        <a:p>
          <a:endParaRPr lang="ru-RU"/>
        </a:p>
      </dgm:t>
    </dgm:pt>
    <dgm:pt modelId="{BCFCD18B-0E3C-442E-9919-93C45DBAF407}" type="sibTrans" cxnId="{F5DC8A7C-2CBE-47FE-B0AE-C4CD25DC0E1F}">
      <dgm:prSet/>
      <dgm:spPr/>
      <dgm:t>
        <a:bodyPr/>
        <a:lstStyle/>
        <a:p>
          <a:endParaRPr lang="ru-RU"/>
        </a:p>
      </dgm:t>
    </dgm:pt>
    <dgm:pt modelId="{8D247AAB-9506-4188-AC1D-8F5F773EFFEF}" type="pres">
      <dgm:prSet presAssocID="{2FD445D0-AE98-4B62-8FC5-174F4CFD4A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570416-996F-4993-A8BE-1D377157AF12}" type="pres">
      <dgm:prSet presAssocID="{6E8E0070-E063-4CDB-91AB-BBCE0422D965}" presName="parentText" presStyleLbl="node1" presStyleIdx="0" presStyleCnt="1" custScaleX="100083" custScaleY="137112" custLinFactNeighborX="-2134" custLinFactNeighborY="-230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8C9578-6D93-4E25-B35F-F53E44B30770}" type="presOf" srcId="{2FD445D0-AE98-4B62-8FC5-174F4CFD4A8B}" destId="{8D247AAB-9506-4188-AC1D-8F5F773EFFEF}" srcOrd="0" destOrd="0" presId="urn:microsoft.com/office/officeart/2005/8/layout/vList2"/>
    <dgm:cxn modelId="{F5DC8A7C-2CBE-47FE-B0AE-C4CD25DC0E1F}" srcId="{2FD445D0-AE98-4B62-8FC5-174F4CFD4A8B}" destId="{6E8E0070-E063-4CDB-91AB-BBCE0422D965}" srcOrd="0" destOrd="0" parTransId="{1B642021-3FF2-4A78-93CE-38CA619C2D84}" sibTransId="{BCFCD18B-0E3C-442E-9919-93C45DBAF407}"/>
    <dgm:cxn modelId="{89C6435E-ECE6-4A2A-920D-8A0D287CF8B0}" type="presOf" srcId="{6E8E0070-E063-4CDB-91AB-BBCE0422D965}" destId="{A0570416-996F-4993-A8BE-1D377157AF12}" srcOrd="0" destOrd="0" presId="urn:microsoft.com/office/officeart/2005/8/layout/vList2"/>
    <dgm:cxn modelId="{E7F033D9-D57B-4DB3-B110-13524DE838C5}" type="presParOf" srcId="{8D247AAB-9506-4188-AC1D-8F5F773EFFEF}" destId="{A0570416-996F-4993-A8BE-1D377157AF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98FAAFB-6CC6-4EC4-A561-CE979CE2810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01C7C1-77D6-4F92-95EA-D3F0DDA9FC4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Есть жгутик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BF98997-EA86-438B-84CD-961A9F8D587C}" type="parTrans" cxnId="{157B79E1-86E2-4EDF-AA46-8E2F667AB289}">
      <dgm:prSet/>
      <dgm:spPr/>
      <dgm:t>
        <a:bodyPr/>
        <a:lstStyle/>
        <a:p>
          <a:endParaRPr lang="ru-RU"/>
        </a:p>
      </dgm:t>
    </dgm:pt>
    <dgm:pt modelId="{09D7CACF-7356-45D4-A05E-3859325DA01E}" type="sibTrans" cxnId="{157B79E1-86E2-4EDF-AA46-8E2F667AB289}">
      <dgm:prSet/>
      <dgm:spPr/>
      <dgm:t>
        <a:bodyPr/>
        <a:lstStyle/>
        <a:p>
          <a:endParaRPr lang="ru-RU"/>
        </a:p>
      </dgm:t>
    </dgm:pt>
    <dgm:pt modelId="{06AC757C-4B1E-40B2-97F0-209C913A7118}" type="pres">
      <dgm:prSet presAssocID="{098FAAFB-6CC6-4EC4-A561-CE979CE281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97A495-E7E9-4C21-B12A-1FFDA21A7E9D}" type="pres">
      <dgm:prSet presAssocID="{5001C7C1-77D6-4F92-95EA-D3F0DDA9FC48}" presName="parentText" presStyleLbl="node1" presStyleIdx="0" presStyleCnt="1" custScaleY="37713" custLinFactNeighborX="2128" custLinFactNeighborY="1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7B79E1-86E2-4EDF-AA46-8E2F667AB289}" srcId="{098FAAFB-6CC6-4EC4-A561-CE979CE2810E}" destId="{5001C7C1-77D6-4F92-95EA-D3F0DDA9FC48}" srcOrd="0" destOrd="0" parTransId="{1BF98997-EA86-438B-84CD-961A9F8D587C}" sibTransId="{09D7CACF-7356-45D4-A05E-3859325DA01E}"/>
    <dgm:cxn modelId="{AFB137FA-7F5A-4668-88BD-AE843D3C7273}" type="presOf" srcId="{5001C7C1-77D6-4F92-95EA-D3F0DDA9FC48}" destId="{F697A495-E7E9-4C21-B12A-1FFDA21A7E9D}" srcOrd="0" destOrd="0" presId="urn:microsoft.com/office/officeart/2005/8/layout/vList2"/>
    <dgm:cxn modelId="{13141E17-BA50-4551-8BA0-10BA7BDF0542}" type="presOf" srcId="{098FAAFB-6CC6-4EC4-A561-CE979CE2810E}" destId="{06AC757C-4B1E-40B2-97F0-209C913A7118}" srcOrd="0" destOrd="0" presId="urn:microsoft.com/office/officeart/2005/8/layout/vList2"/>
    <dgm:cxn modelId="{7655E8D0-CF0F-4790-84E5-CBDB6FD17F27}" type="presParOf" srcId="{06AC757C-4B1E-40B2-97F0-209C913A7118}" destId="{F697A495-E7E9-4C21-B12A-1FFDA21A7E9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BC444B8-09C7-49DB-B50B-FB64780B248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A07DD4-AF4D-4B2B-812E-512CD69EBEA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Без жгутика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9601DFDD-B341-44CF-8B62-F8197C6D3F98}" type="parTrans" cxnId="{89C0F73A-2700-4F85-95D8-4867547FC8BD}">
      <dgm:prSet/>
      <dgm:spPr/>
      <dgm:t>
        <a:bodyPr/>
        <a:lstStyle/>
        <a:p>
          <a:endParaRPr lang="ru-RU"/>
        </a:p>
      </dgm:t>
    </dgm:pt>
    <dgm:pt modelId="{7A630DCE-6120-444D-A97A-371605D3CE9E}" type="sibTrans" cxnId="{89C0F73A-2700-4F85-95D8-4867547FC8BD}">
      <dgm:prSet/>
      <dgm:spPr/>
      <dgm:t>
        <a:bodyPr/>
        <a:lstStyle/>
        <a:p>
          <a:endParaRPr lang="ru-RU"/>
        </a:p>
      </dgm:t>
    </dgm:pt>
    <dgm:pt modelId="{8080FFE4-8617-4857-B699-595544C26576}" type="pres">
      <dgm:prSet presAssocID="{8BC444B8-09C7-49DB-B50B-FB64780B24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3D4F56-BD82-44D3-ABE7-581029731D3C}" type="pres">
      <dgm:prSet presAssocID="{E9A07DD4-AF4D-4B2B-812E-512CD69EBEA9}" presName="parentText" presStyleLbl="node1" presStyleIdx="0" presStyleCnt="1" custScaleX="100000" custScaleY="79069" custLinFactNeighborX="-3471" custLinFactNeighborY="-502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2985C6-D1BD-45E0-979A-7602F984EEDE}" type="presOf" srcId="{E9A07DD4-AF4D-4B2B-812E-512CD69EBEA9}" destId="{713D4F56-BD82-44D3-ABE7-581029731D3C}" srcOrd="0" destOrd="0" presId="urn:microsoft.com/office/officeart/2005/8/layout/vList2"/>
    <dgm:cxn modelId="{9A39C065-AFD3-4273-BB08-C7D233B027D4}" type="presOf" srcId="{8BC444B8-09C7-49DB-B50B-FB64780B248C}" destId="{8080FFE4-8617-4857-B699-595544C26576}" srcOrd="0" destOrd="0" presId="urn:microsoft.com/office/officeart/2005/8/layout/vList2"/>
    <dgm:cxn modelId="{89C0F73A-2700-4F85-95D8-4867547FC8BD}" srcId="{8BC444B8-09C7-49DB-B50B-FB64780B248C}" destId="{E9A07DD4-AF4D-4B2B-812E-512CD69EBEA9}" srcOrd="0" destOrd="0" parTransId="{9601DFDD-B341-44CF-8B62-F8197C6D3F98}" sibTransId="{7A630DCE-6120-444D-A97A-371605D3CE9E}"/>
    <dgm:cxn modelId="{3F81BB7E-17FE-49C3-AF5E-35854A5484D1}" type="presParOf" srcId="{8080FFE4-8617-4857-B699-595544C26576}" destId="{713D4F56-BD82-44D3-ABE7-581029731D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14989BA-4AA0-49BA-B2B3-5E951BCA8E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B5B59D-03A1-44F4-822B-0C88BBDC293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Запас питательных веществ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1F0374B-97CA-428A-9E6D-F3FD5B0BD22B}" type="parTrans" cxnId="{6028D262-1CB0-45B3-A73A-FF508C5D2F06}">
      <dgm:prSet/>
      <dgm:spPr/>
      <dgm:t>
        <a:bodyPr/>
        <a:lstStyle/>
        <a:p>
          <a:endParaRPr lang="ru-RU"/>
        </a:p>
      </dgm:t>
    </dgm:pt>
    <dgm:pt modelId="{FCE2763D-6291-4934-A3E5-203E6FB525D6}" type="sibTrans" cxnId="{6028D262-1CB0-45B3-A73A-FF508C5D2F06}">
      <dgm:prSet/>
      <dgm:spPr/>
      <dgm:t>
        <a:bodyPr/>
        <a:lstStyle/>
        <a:p>
          <a:endParaRPr lang="ru-RU"/>
        </a:p>
      </dgm:t>
    </dgm:pt>
    <dgm:pt modelId="{ED00EC65-CDB3-4835-A770-4032EE2CFBE3}" type="pres">
      <dgm:prSet presAssocID="{814989BA-4AA0-49BA-B2B3-5E951BCA8E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BA2A2-7064-44F2-ADE8-E502B6DF98B9}" type="pres">
      <dgm:prSet presAssocID="{2EB5B59D-03A1-44F4-822B-0C88BBDC2934}" presName="parentText" presStyleLbl="node1" presStyleIdx="0" presStyleCnt="1" custScaleY="154014" custLinFactNeighborX="1887" custLinFactNeighborY="-269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247BCF-465C-4210-B006-A73BEE85AB42}" type="presOf" srcId="{2EB5B59D-03A1-44F4-822B-0C88BBDC2934}" destId="{2E9BA2A2-7064-44F2-ADE8-E502B6DF98B9}" srcOrd="0" destOrd="0" presId="urn:microsoft.com/office/officeart/2005/8/layout/vList2"/>
    <dgm:cxn modelId="{6028D262-1CB0-45B3-A73A-FF508C5D2F06}" srcId="{814989BA-4AA0-49BA-B2B3-5E951BCA8EDD}" destId="{2EB5B59D-03A1-44F4-822B-0C88BBDC2934}" srcOrd="0" destOrd="0" parTransId="{81F0374B-97CA-428A-9E6D-F3FD5B0BD22B}" sibTransId="{FCE2763D-6291-4934-A3E5-203E6FB525D6}"/>
    <dgm:cxn modelId="{9713A54A-A5F2-4609-9779-A19E55C54D62}" type="presOf" srcId="{814989BA-4AA0-49BA-B2B3-5E951BCA8EDD}" destId="{ED00EC65-CDB3-4835-A770-4032EE2CFBE3}" srcOrd="0" destOrd="0" presId="urn:microsoft.com/office/officeart/2005/8/layout/vList2"/>
    <dgm:cxn modelId="{AD84863E-B86F-45F8-A4D6-14BE561E84AF}" type="presParOf" srcId="{ED00EC65-CDB3-4835-A770-4032EE2CFBE3}" destId="{2E9BA2A2-7064-44F2-ADE8-E502B6DF98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D4F3F8-57CC-4E57-A272-7083448F121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DEF62C-81F7-49A0-A2ED-1FE60C5C3EE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pPr rtl="0"/>
          <a:endParaRPr lang="ru-RU" dirty="0"/>
        </a:p>
      </dgm:t>
    </dgm:pt>
    <dgm:pt modelId="{A36A0F8E-1526-4973-8ED2-E32B7F435E0F}" type="parTrans" cxnId="{7B040805-5BA3-4F32-8705-2954B695DB9D}">
      <dgm:prSet/>
      <dgm:spPr/>
      <dgm:t>
        <a:bodyPr/>
        <a:lstStyle/>
        <a:p>
          <a:endParaRPr lang="ru-RU"/>
        </a:p>
      </dgm:t>
    </dgm:pt>
    <dgm:pt modelId="{1F42DC92-A257-41C4-BCEB-0F1C783F1CE1}" type="sibTrans" cxnId="{7B040805-5BA3-4F32-8705-2954B695DB9D}">
      <dgm:prSet/>
      <dgm:spPr/>
      <dgm:t>
        <a:bodyPr/>
        <a:lstStyle/>
        <a:p>
          <a:endParaRPr lang="ru-RU"/>
        </a:p>
      </dgm:t>
    </dgm:pt>
    <dgm:pt modelId="{BC1A49B7-700F-4463-A869-ADAD547DC3B3}" type="pres">
      <dgm:prSet presAssocID="{3BD4F3F8-57CC-4E57-A272-7083448F12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1B9BD9-70FE-47D7-A1EB-3335250453E1}" type="pres">
      <dgm:prSet presAssocID="{21DEF62C-81F7-49A0-A2ED-1FE60C5C3EE0}" presName="parentText" presStyleLbl="node1" presStyleIdx="0" presStyleCnt="1" custScaleY="103838" custLinFactNeighborX="-3522" custLinFactNeighborY="-7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040805-5BA3-4F32-8705-2954B695DB9D}" srcId="{3BD4F3F8-57CC-4E57-A272-7083448F121D}" destId="{21DEF62C-81F7-49A0-A2ED-1FE60C5C3EE0}" srcOrd="0" destOrd="0" parTransId="{A36A0F8E-1526-4973-8ED2-E32B7F435E0F}" sibTransId="{1F42DC92-A257-41C4-BCEB-0F1C783F1CE1}"/>
    <dgm:cxn modelId="{5EAE9790-A6AB-4C8C-A7E0-3C356024EF30}" type="presOf" srcId="{21DEF62C-81F7-49A0-A2ED-1FE60C5C3EE0}" destId="{9A1B9BD9-70FE-47D7-A1EB-3335250453E1}" srcOrd="0" destOrd="0" presId="urn:microsoft.com/office/officeart/2005/8/layout/vList2"/>
    <dgm:cxn modelId="{69AB42A7-2563-489E-8CDF-4134A8113601}" type="presOf" srcId="{3BD4F3F8-57CC-4E57-A272-7083448F121D}" destId="{BC1A49B7-700F-4463-A869-ADAD547DC3B3}" srcOrd="0" destOrd="0" presId="urn:microsoft.com/office/officeart/2005/8/layout/vList2"/>
    <dgm:cxn modelId="{8B1B3594-C47E-41DA-9A39-10665199EC01}" type="presParOf" srcId="{BC1A49B7-700F-4463-A869-ADAD547DC3B3}" destId="{9A1B9BD9-70FE-47D7-A1EB-3335250453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76858E4-0066-428E-9142-B8F199A8496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2AD4AC-9589-45A3-985E-FB990A5FD228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Икринка рыбы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AF6205AC-927F-4CB2-923F-6E76E85AF5A1}" type="parTrans" cxnId="{486E8603-7061-46CA-BF52-FF5481E008B0}">
      <dgm:prSet/>
      <dgm:spPr/>
      <dgm:t>
        <a:bodyPr/>
        <a:lstStyle/>
        <a:p>
          <a:endParaRPr lang="ru-RU"/>
        </a:p>
      </dgm:t>
    </dgm:pt>
    <dgm:pt modelId="{44FF7B26-5D9A-4859-903C-33A89E13B1B7}" type="sibTrans" cxnId="{486E8603-7061-46CA-BF52-FF5481E008B0}">
      <dgm:prSet/>
      <dgm:spPr/>
      <dgm:t>
        <a:bodyPr/>
        <a:lstStyle/>
        <a:p>
          <a:endParaRPr lang="ru-RU"/>
        </a:p>
      </dgm:t>
    </dgm:pt>
    <dgm:pt modelId="{5647DCC2-AA3A-4F43-873A-F4205EFB8FAD}" type="pres">
      <dgm:prSet presAssocID="{D76858E4-0066-428E-9142-B8F199A849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70E92F-CDF4-44DC-A48F-3D5BDA84B3D1}" type="pres">
      <dgm:prSet presAssocID="{D42AD4AC-9589-45A3-985E-FB990A5FD228}" presName="parentText" presStyleLbl="node1" presStyleIdx="0" presStyleCnt="1" custScaleY="285671" custLinFactNeighborX="30818" custLinFactNeighborY="477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422BDC-EEE6-40E2-94FF-E55BF384EFFF}" type="presOf" srcId="{D42AD4AC-9589-45A3-985E-FB990A5FD228}" destId="{7770E92F-CDF4-44DC-A48F-3D5BDA84B3D1}" srcOrd="0" destOrd="0" presId="urn:microsoft.com/office/officeart/2005/8/layout/vList2"/>
    <dgm:cxn modelId="{8BB6FEB9-D1E9-495B-89C0-17A26EDD8756}" type="presOf" srcId="{D76858E4-0066-428E-9142-B8F199A8496D}" destId="{5647DCC2-AA3A-4F43-873A-F4205EFB8FAD}" srcOrd="0" destOrd="0" presId="urn:microsoft.com/office/officeart/2005/8/layout/vList2"/>
    <dgm:cxn modelId="{486E8603-7061-46CA-BF52-FF5481E008B0}" srcId="{D76858E4-0066-428E-9142-B8F199A8496D}" destId="{D42AD4AC-9589-45A3-985E-FB990A5FD228}" srcOrd="0" destOrd="0" parTransId="{AF6205AC-927F-4CB2-923F-6E76E85AF5A1}" sibTransId="{44FF7B26-5D9A-4859-903C-33A89E13B1B7}"/>
    <dgm:cxn modelId="{BD1AB626-7DC0-430C-906F-60952F61430E}" type="presParOf" srcId="{5647DCC2-AA3A-4F43-873A-F4205EFB8FAD}" destId="{7770E92F-CDF4-44DC-A48F-3D5BDA84B3D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57B9E93-C290-4B19-A284-EF432C2A63C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4E4CCD-B34B-4285-882A-2E0ACF85189A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Яйцо птицы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BC66C41-6771-496A-BE19-BAE9D02F389D}" type="parTrans" cxnId="{B004DFC9-E0A2-408B-9999-1AC6D72CC68D}">
      <dgm:prSet/>
      <dgm:spPr/>
      <dgm:t>
        <a:bodyPr/>
        <a:lstStyle/>
        <a:p>
          <a:endParaRPr lang="ru-RU"/>
        </a:p>
      </dgm:t>
    </dgm:pt>
    <dgm:pt modelId="{85976A7B-9B3C-4C0F-92A2-31BDCA04DC9E}" type="sibTrans" cxnId="{B004DFC9-E0A2-408B-9999-1AC6D72CC68D}">
      <dgm:prSet/>
      <dgm:spPr/>
      <dgm:t>
        <a:bodyPr/>
        <a:lstStyle/>
        <a:p>
          <a:endParaRPr lang="ru-RU"/>
        </a:p>
      </dgm:t>
    </dgm:pt>
    <dgm:pt modelId="{69ACA3EC-CC48-4582-8A8D-B832363D6B1D}" type="pres">
      <dgm:prSet presAssocID="{757B9E93-C290-4B19-A284-EF432C2A63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5C5601-F181-4134-AC5B-63902FF4EE78}" type="pres">
      <dgm:prSet presAssocID="{804E4CCD-B34B-4285-882A-2E0ACF85189A}" presName="parentText" presStyleLbl="node1" presStyleIdx="0" presStyleCnt="1" custScaleY="211561" custLinFactNeighborX="44841" custLinFactNeighborY="-5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04DFC9-E0A2-408B-9999-1AC6D72CC68D}" srcId="{757B9E93-C290-4B19-A284-EF432C2A63C8}" destId="{804E4CCD-B34B-4285-882A-2E0ACF85189A}" srcOrd="0" destOrd="0" parTransId="{EBC66C41-6771-496A-BE19-BAE9D02F389D}" sibTransId="{85976A7B-9B3C-4C0F-92A2-31BDCA04DC9E}"/>
    <dgm:cxn modelId="{5E18C57B-CFF6-4D17-966E-43406576AD49}" type="presOf" srcId="{757B9E93-C290-4B19-A284-EF432C2A63C8}" destId="{69ACA3EC-CC48-4582-8A8D-B832363D6B1D}" srcOrd="0" destOrd="0" presId="urn:microsoft.com/office/officeart/2005/8/layout/vList2"/>
    <dgm:cxn modelId="{079C25EF-285E-4CB9-98AB-36AE2FADF6A5}" type="presOf" srcId="{804E4CCD-B34B-4285-882A-2E0ACF85189A}" destId="{C55C5601-F181-4134-AC5B-63902FF4EE78}" srcOrd="0" destOrd="0" presId="urn:microsoft.com/office/officeart/2005/8/layout/vList2"/>
    <dgm:cxn modelId="{47ED7C34-188D-4E23-ADD4-5C60699253A9}" type="presParOf" srcId="{69ACA3EC-CC48-4582-8A8D-B832363D6B1D}" destId="{C55C5601-F181-4134-AC5B-63902FF4EE7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3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CA467C7-0A91-4D35-A22E-0F2A41581D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584400-45E1-4794-9BCC-BAEDB0CB813A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b="1" dirty="0">
            <a:solidFill>
              <a:srgbClr val="FF0000"/>
            </a:solidFill>
          </a:endParaRPr>
        </a:p>
      </dgm:t>
    </dgm:pt>
    <dgm:pt modelId="{67ACE0C9-C779-4E5B-A1D5-DF31036D9E42}" type="parTrans" cxnId="{4917113A-6EDB-42D6-A9F7-7DB6B4EB9CD3}">
      <dgm:prSet/>
      <dgm:spPr/>
      <dgm:t>
        <a:bodyPr/>
        <a:lstStyle/>
        <a:p>
          <a:endParaRPr lang="ru-RU"/>
        </a:p>
      </dgm:t>
    </dgm:pt>
    <dgm:pt modelId="{2710B3FD-1AFC-4DD7-A2FE-AC4432C17BE9}" type="sibTrans" cxnId="{4917113A-6EDB-42D6-A9F7-7DB6B4EB9CD3}">
      <dgm:prSet/>
      <dgm:spPr/>
      <dgm:t>
        <a:bodyPr/>
        <a:lstStyle/>
        <a:p>
          <a:endParaRPr lang="ru-RU"/>
        </a:p>
      </dgm:t>
    </dgm:pt>
    <dgm:pt modelId="{A3A38B61-1464-4F0E-883C-933402BE05A6}" type="pres">
      <dgm:prSet presAssocID="{7CA467C7-0A91-4D35-A22E-0F2A41581D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5CA091-EE6C-4A0F-A9F3-D703CFC428A8}" type="pres">
      <dgm:prSet presAssocID="{7B584400-45E1-4794-9BCC-BAEDB0CB813A}" presName="parentText" presStyleLbl="node1" presStyleIdx="0" presStyleCnt="1" custLinFactNeighborX="-111" custLinFactNeighborY="104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17113A-6EDB-42D6-A9F7-7DB6B4EB9CD3}" srcId="{7CA467C7-0A91-4D35-A22E-0F2A41581D75}" destId="{7B584400-45E1-4794-9BCC-BAEDB0CB813A}" srcOrd="0" destOrd="0" parTransId="{67ACE0C9-C779-4E5B-A1D5-DF31036D9E42}" sibTransId="{2710B3FD-1AFC-4DD7-A2FE-AC4432C17BE9}"/>
    <dgm:cxn modelId="{436AF19E-D77A-45AB-9A2B-D6BFA17BDA28}" type="presOf" srcId="{7B584400-45E1-4794-9BCC-BAEDB0CB813A}" destId="{A15CA091-EE6C-4A0F-A9F3-D703CFC428A8}" srcOrd="0" destOrd="0" presId="urn:microsoft.com/office/officeart/2005/8/layout/vList2"/>
    <dgm:cxn modelId="{592EC57C-F509-4D3D-A208-F1908123EC7A}" type="presOf" srcId="{7CA467C7-0A91-4D35-A22E-0F2A41581D75}" destId="{A3A38B61-1464-4F0E-883C-933402BE05A6}" srcOrd="0" destOrd="0" presId="urn:microsoft.com/office/officeart/2005/8/layout/vList2"/>
    <dgm:cxn modelId="{8FCEFC46-D91E-466E-BBE6-C0E06EE78EE9}" type="presParOf" srcId="{A3A38B61-1464-4F0E-883C-933402BE05A6}" destId="{A15CA091-EE6C-4A0F-A9F3-D703CFC428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E664FB2-7DA8-45F9-98AC-F3ED130A2A5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AB6977-8DFC-4CA8-9EB3-18E6D191584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Подвижные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EC804D5E-5B7B-4578-8C80-A72CEFF0F4BF}" type="parTrans" cxnId="{D1C95277-E79A-4B83-A735-79EC9411C5E3}">
      <dgm:prSet/>
      <dgm:spPr/>
      <dgm:t>
        <a:bodyPr/>
        <a:lstStyle/>
        <a:p>
          <a:endParaRPr lang="ru-RU"/>
        </a:p>
      </dgm:t>
    </dgm:pt>
    <dgm:pt modelId="{8C6075B8-4D4A-4A30-9F78-6D42DD046C5D}" type="sibTrans" cxnId="{D1C95277-E79A-4B83-A735-79EC9411C5E3}">
      <dgm:prSet/>
      <dgm:spPr/>
      <dgm:t>
        <a:bodyPr/>
        <a:lstStyle/>
        <a:p>
          <a:endParaRPr lang="ru-RU"/>
        </a:p>
      </dgm:t>
    </dgm:pt>
    <dgm:pt modelId="{7AC68A02-69F5-4B48-B3C3-37FFC03396BA}" type="pres">
      <dgm:prSet presAssocID="{8E664FB2-7DA8-45F9-98AC-F3ED130A2A5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F17D41-722D-4CE8-9BA5-C9A700F20090}" type="pres">
      <dgm:prSet presAssocID="{A7AB6977-8DFC-4CA8-9EB3-18E6D1915840}" presName="parentText" presStyleLbl="node1" presStyleIdx="0" presStyleCnt="1" custScaleX="100000" custScaleY="154014" custLinFactNeighborX="-2128" custLinFactNeighborY="-89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032052-C6BA-4FF9-BA18-DFFAA42B3935}" type="presOf" srcId="{8E664FB2-7DA8-45F9-98AC-F3ED130A2A5A}" destId="{7AC68A02-69F5-4B48-B3C3-37FFC03396BA}" srcOrd="0" destOrd="0" presId="urn:microsoft.com/office/officeart/2005/8/layout/vList2"/>
    <dgm:cxn modelId="{D1C95277-E79A-4B83-A735-79EC9411C5E3}" srcId="{8E664FB2-7DA8-45F9-98AC-F3ED130A2A5A}" destId="{A7AB6977-8DFC-4CA8-9EB3-18E6D1915840}" srcOrd="0" destOrd="0" parTransId="{EC804D5E-5B7B-4578-8C80-A72CEFF0F4BF}" sibTransId="{8C6075B8-4D4A-4A30-9F78-6D42DD046C5D}"/>
    <dgm:cxn modelId="{D6650C2C-BAE5-4CBA-986A-47407551D68D}" type="presOf" srcId="{A7AB6977-8DFC-4CA8-9EB3-18E6D1915840}" destId="{84F17D41-722D-4CE8-9BA5-C9A700F20090}" srcOrd="0" destOrd="0" presId="urn:microsoft.com/office/officeart/2005/8/layout/vList2"/>
    <dgm:cxn modelId="{0F7CCE1D-C2D2-45C1-86C1-9D854F6F4439}" type="presParOf" srcId="{7AC68A02-69F5-4B48-B3C3-37FFC03396BA}" destId="{84F17D41-722D-4CE8-9BA5-C9A700F200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4D980A7-C41B-4307-9F73-36A7DFFC07E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D65DDE-CB37-4673-AE9B-D65A5FE9758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Мелкие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A1A722BD-A403-4FB0-8D43-7750F0D06BCB}" type="parTrans" cxnId="{7660A3FD-EF77-4739-8FA0-D6BF4468EB54}">
      <dgm:prSet/>
      <dgm:spPr/>
      <dgm:t>
        <a:bodyPr/>
        <a:lstStyle/>
        <a:p>
          <a:endParaRPr lang="ru-RU"/>
        </a:p>
      </dgm:t>
    </dgm:pt>
    <dgm:pt modelId="{8C079A1B-2031-4B1F-8256-606AE1DA9DD9}" type="sibTrans" cxnId="{7660A3FD-EF77-4739-8FA0-D6BF4468EB54}">
      <dgm:prSet/>
      <dgm:spPr/>
      <dgm:t>
        <a:bodyPr/>
        <a:lstStyle/>
        <a:p>
          <a:endParaRPr lang="ru-RU"/>
        </a:p>
      </dgm:t>
    </dgm:pt>
    <dgm:pt modelId="{89B6CBBC-227D-4055-AB33-94A7B30C8167}" type="pres">
      <dgm:prSet presAssocID="{B4D980A7-C41B-4307-9F73-36A7DFFC07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A8A9D7-53E0-4E78-9BDF-55C7E4C03BAB}" type="pres">
      <dgm:prSet presAssocID="{33D65DDE-CB37-4673-AE9B-D65A5FE97580}" presName="parentText" presStyleLbl="node1" presStyleIdx="0" presStyleCnt="1" custScaleX="100000" custScaleY="179859" custLinFactNeighborX="435" custLinFactNeighborY="-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B6E3AD-35D5-44E5-8262-DC67307F81EB}" type="presOf" srcId="{B4D980A7-C41B-4307-9F73-36A7DFFC07EF}" destId="{89B6CBBC-227D-4055-AB33-94A7B30C8167}" srcOrd="0" destOrd="0" presId="urn:microsoft.com/office/officeart/2005/8/layout/vList2"/>
    <dgm:cxn modelId="{7660A3FD-EF77-4739-8FA0-D6BF4468EB54}" srcId="{B4D980A7-C41B-4307-9F73-36A7DFFC07EF}" destId="{33D65DDE-CB37-4673-AE9B-D65A5FE97580}" srcOrd="0" destOrd="0" parTransId="{A1A722BD-A403-4FB0-8D43-7750F0D06BCB}" sibTransId="{8C079A1B-2031-4B1F-8256-606AE1DA9DD9}"/>
    <dgm:cxn modelId="{D62841D0-F340-4FFA-ACA9-DC1E28886784}" type="presOf" srcId="{33D65DDE-CB37-4673-AE9B-D65A5FE97580}" destId="{DFA8A9D7-53E0-4E78-9BDF-55C7E4C03BAB}" srcOrd="0" destOrd="0" presId="urn:microsoft.com/office/officeart/2005/8/layout/vList2"/>
    <dgm:cxn modelId="{179A7738-6DBB-4714-9BA0-0C3EFDC38270}" type="presParOf" srcId="{89B6CBBC-227D-4055-AB33-94A7B30C8167}" destId="{DFA8A9D7-53E0-4E78-9BDF-55C7E4C03B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2AE274B-76F7-4825-9497-D253EF8250E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89F653-4F3C-4EF5-917F-E3190F444C1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Неподвижные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4C7A79C-B12B-4F8F-B64A-D141F3673D62}" type="parTrans" cxnId="{866C1497-BC47-470D-9058-A0F93B5D0198}">
      <dgm:prSet/>
      <dgm:spPr/>
      <dgm:t>
        <a:bodyPr/>
        <a:lstStyle/>
        <a:p>
          <a:endParaRPr lang="ru-RU"/>
        </a:p>
      </dgm:t>
    </dgm:pt>
    <dgm:pt modelId="{C056F852-2A0F-4A65-9E9D-EE3742AAF51F}" type="sibTrans" cxnId="{866C1497-BC47-470D-9058-A0F93B5D0198}">
      <dgm:prSet/>
      <dgm:spPr/>
      <dgm:t>
        <a:bodyPr/>
        <a:lstStyle/>
        <a:p>
          <a:endParaRPr lang="ru-RU"/>
        </a:p>
      </dgm:t>
    </dgm:pt>
    <dgm:pt modelId="{BFB18BCC-AF59-4CBE-AAA9-12D73937F64D}" type="pres">
      <dgm:prSet presAssocID="{E2AE274B-76F7-4825-9497-D253EF8250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58A417-F0EF-41D4-A75F-347C7610618E}" type="pres">
      <dgm:prSet presAssocID="{2389F653-4F3C-4EF5-917F-E3190F444C19}" presName="parentText" presStyleLbl="node1" presStyleIdx="0" presStyleCnt="1" custScaleY="43951" custLinFactNeighborX="877" custLinFactNeighborY="-24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6C1497-BC47-470D-9058-A0F93B5D0198}" srcId="{E2AE274B-76F7-4825-9497-D253EF8250E0}" destId="{2389F653-4F3C-4EF5-917F-E3190F444C19}" srcOrd="0" destOrd="0" parTransId="{14C7A79C-B12B-4F8F-B64A-D141F3673D62}" sibTransId="{C056F852-2A0F-4A65-9E9D-EE3742AAF51F}"/>
    <dgm:cxn modelId="{C1A97285-95D9-4EED-BA8B-50F1E61BB255}" type="presOf" srcId="{E2AE274B-76F7-4825-9497-D253EF8250E0}" destId="{BFB18BCC-AF59-4CBE-AAA9-12D73937F64D}" srcOrd="0" destOrd="0" presId="urn:microsoft.com/office/officeart/2005/8/layout/vList2"/>
    <dgm:cxn modelId="{336614D6-6E79-4413-B573-C6900A4C7AB8}" type="presOf" srcId="{2389F653-4F3C-4EF5-917F-E3190F444C19}" destId="{9958A417-F0EF-41D4-A75F-347C7610618E}" srcOrd="0" destOrd="0" presId="urn:microsoft.com/office/officeart/2005/8/layout/vList2"/>
    <dgm:cxn modelId="{406D3D6B-2DCB-4133-AEC9-8453FABDF0BD}" type="presParOf" srcId="{BFB18BCC-AF59-4CBE-AAA9-12D73937F64D}" destId="{9958A417-F0EF-41D4-A75F-347C761061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FD445D0-AE98-4B62-8FC5-174F4CFD4A8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8E0070-E063-4CDB-91AB-BBCE0422D96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Крупные клетки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B642021-3FF2-4A78-93CE-38CA619C2D84}" type="parTrans" cxnId="{F5DC8A7C-2CBE-47FE-B0AE-C4CD25DC0E1F}">
      <dgm:prSet/>
      <dgm:spPr/>
      <dgm:t>
        <a:bodyPr/>
        <a:lstStyle/>
        <a:p>
          <a:endParaRPr lang="ru-RU"/>
        </a:p>
      </dgm:t>
    </dgm:pt>
    <dgm:pt modelId="{BCFCD18B-0E3C-442E-9919-93C45DBAF407}" type="sibTrans" cxnId="{F5DC8A7C-2CBE-47FE-B0AE-C4CD25DC0E1F}">
      <dgm:prSet/>
      <dgm:spPr/>
      <dgm:t>
        <a:bodyPr/>
        <a:lstStyle/>
        <a:p>
          <a:endParaRPr lang="ru-RU"/>
        </a:p>
      </dgm:t>
    </dgm:pt>
    <dgm:pt modelId="{8D247AAB-9506-4188-AC1D-8F5F773EFFEF}" type="pres">
      <dgm:prSet presAssocID="{2FD445D0-AE98-4B62-8FC5-174F4CFD4A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570416-996F-4993-A8BE-1D377157AF12}" type="pres">
      <dgm:prSet presAssocID="{6E8E0070-E063-4CDB-91AB-BBCE0422D965}" presName="parentText" presStyleLbl="node1" presStyleIdx="0" presStyleCnt="1" custScaleX="97555" custScaleY="137112" custLinFactNeighborX="-1222" custLinFactNeighborY="-76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905E8-2C7E-45EB-AEAD-21CF72490884}" type="presOf" srcId="{6E8E0070-E063-4CDB-91AB-BBCE0422D965}" destId="{A0570416-996F-4993-A8BE-1D377157AF12}" srcOrd="0" destOrd="0" presId="urn:microsoft.com/office/officeart/2005/8/layout/vList2"/>
    <dgm:cxn modelId="{F5DC8A7C-2CBE-47FE-B0AE-C4CD25DC0E1F}" srcId="{2FD445D0-AE98-4B62-8FC5-174F4CFD4A8B}" destId="{6E8E0070-E063-4CDB-91AB-BBCE0422D965}" srcOrd="0" destOrd="0" parTransId="{1B642021-3FF2-4A78-93CE-38CA619C2D84}" sibTransId="{BCFCD18B-0E3C-442E-9919-93C45DBAF407}"/>
    <dgm:cxn modelId="{C2130DA7-6A1E-4521-9AA3-C3391F9746F2}" type="presOf" srcId="{2FD445D0-AE98-4B62-8FC5-174F4CFD4A8B}" destId="{8D247AAB-9506-4188-AC1D-8F5F773EFFEF}" srcOrd="0" destOrd="0" presId="urn:microsoft.com/office/officeart/2005/8/layout/vList2"/>
    <dgm:cxn modelId="{5B6B0CC9-BA16-4F2B-A2C1-BE422B61A32D}" type="presParOf" srcId="{8D247AAB-9506-4188-AC1D-8F5F773EFFEF}" destId="{A0570416-996F-4993-A8BE-1D377157AF1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98FAAFB-6CC6-4EC4-A561-CE979CE2810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01C7C1-77D6-4F92-95EA-D3F0DDA9FC48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Есть жгутик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BF98997-EA86-438B-84CD-961A9F8D587C}" type="parTrans" cxnId="{157B79E1-86E2-4EDF-AA46-8E2F667AB289}">
      <dgm:prSet/>
      <dgm:spPr/>
      <dgm:t>
        <a:bodyPr/>
        <a:lstStyle/>
        <a:p>
          <a:endParaRPr lang="ru-RU"/>
        </a:p>
      </dgm:t>
    </dgm:pt>
    <dgm:pt modelId="{09D7CACF-7356-45D4-A05E-3859325DA01E}" type="sibTrans" cxnId="{157B79E1-86E2-4EDF-AA46-8E2F667AB289}">
      <dgm:prSet/>
      <dgm:spPr/>
      <dgm:t>
        <a:bodyPr/>
        <a:lstStyle/>
        <a:p>
          <a:endParaRPr lang="ru-RU"/>
        </a:p>
      </dgm:t>
    </dgm:pt>
    <dgm:pt modelId="{06AC757C-4B1E-40B2-97F0-209C913A7118}" type="pres">
      <dgm:prSet presAssocID="{098FAAFB-6CC6-4EC4-A561-CE979CE281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97A495-E7E9-4C21-B12A-1FFDA21A7E9D}" type="pres">
      <dgm:prSet presAssocID="{5001C7C1-77D6-4F92-95EA-D3F0DDA9FC48}" presName="parentText" presStyleLbl="node1" presStyleIdx="0" presStyleCnt="1" custScaleY="154013" custLinFactNeighborY="-156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43FD3D-F1CE-4111-86B9-92A76B0A18D8}" type="presOf" srcId="{5001C7C1-77D6-4F92-95EA-D3F0DDA9FC48}" destId="{F697A495-E7E9-4C21-B12A-1FFDA21A7E9D}" srcOrd="0" destOrd="0" presId="urn:microsoft.com/office/officeart/2005/8/layout/vList2"/>
    <dgm:cxn modelId="{157B79E1-86E2-4EDF-AA46-8E2F667AB289}" srcId="{098FAAFB-6CC6-4EC4-A561-CE979CE2810E}" destId="{5001C7C1-77D6-4F92-95EA-D3F0DDA9FC48}" srcOrd="0" destOrd="0" parTransId="{1BF98997-EA86-438B-84CD-961A9F8D587C}" sibTransId="{09D7CACF-7356-45D4-A05E-3859325DA01E}"/>
    <dgm:cxn modelId="{EF284522-21EF-4560-BBCF-B2796ECAF123}" type="presOf" srcId="{098FAAFB-6CC6-4EC4-A561-CE979CE2810E}" destId="{06AC757C-4B1E-40B2-97F0-209C913A7118}" srcOrd="0" destOrd="0" presId="urn:microsoft.com/office/officeart/2005/8/layout/vList2"/>
    <dgm:cxn modelId="{50A85956-F591-4ECD-9159-B8AD0CDDE3A4}" type="presParOf" srcId="{06AC757C-4B1E-40B2-97F0-209C913A7118}" destId="{F697A495-E7E9-4C21-B12A-1FFDA21A7E9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14989BA-4AA0-49BA-B2B3-5E951BCA8ED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B5B59D-03A1-44F4-822B-0C88BBDC293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Запас питательных веществ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1F0374B-97CA-428A-9E6D-F3FD5B0BD22B}" type="parTrans" cxnId="{6028D262-1CB0-45B3-A73A-FF508C5D2F06}">
      <dgm:prSet/>
      <dgm:spPr/>
      <dgm:t>
        <a:bodyPr/>
        <a:lstStyle/>
        <a:p>
          <a:endParaRPr lang="ru-RU"/>
        </a:p>
      </dgm:t>
    </dgm:pt>
    <dgm:pt modelId="{FCE2763D-6291-4934-A3E5-203E6FB525D6}" type="sibTrans" cxnId="{6028D262-1CB0-45B3-A73A-FF508C5D2F06}">
      <dgm:prSet/>
      <dgm:spPr/>
      <dgm:t>
        <a:bodyPr/>
        <a:lstStyle/>
        <a:p>
          <a:endParaRPr lang="ru-RU"/>
        </a:p>
      </dgm:t>
    </dgm:pt>
    <dgm:pt modelId="{ED00EC65-CDB3-4835-A770-4032EE2CFBE3}" type="pres">
      <dgm:prSet presAssocID="{814989BA-4AA0-49BA-B2B3-5E951BCA8E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BA2A2-7064-44F2-ADE8-E502B6DF98B9}" type="pres">
      <dgm:prSet presAssocID="{2EB5B59D-03A1-44F4-822B-0C88BBDC2934}" presName="parentText" presStyleLbl="node1" presStyleIdx="0" presStyleCnt="1" custScaleY="154014" custLinFactNeighborX="1887" custLinFactNeighborY="-269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28D262-1CB0-45B3-A73A-FF508C5D2F06}" srcId="{814989BA-4AA0-49BA-B2B3-5E951BCA8EDD}" destId="{2EB5B59D-03A1-44F4-822B-0C88BBDC2934}" srcOrd="0" destOrd="0" parTransId="{81F0374B-97CA-428A-9E6D-F3FD5B0BD22B}" sibTransId="{FCE2763D-6291-4934-A3E5-203E6FB525D6}"/>
    <dgm:cxn modelId="{F3C80E6B-5EB9-4154-BAE1-83FA2556847B}" type="presOf" srcId="{2EB5B59D-03A1-44F4-822B-0C88BBDC2934}" destId="{2E9BA2A2-7064-44F2-ADE8-E502B6DF98B9}" srcOrd="0" destOrd="0" presId="urn:microsoft.com/office/officeart/2005/8/layout/vList2"/>
    <dgm:cxn modelId="{1DAD52E0-2A84-4E8D-9FDA-BA2EBE47A90F}" type="presOf" srcId="{814989BA-4AA0-49BA-B2B3-5E951BCA8EDD}" destId="{ED00EC65-CDB3-4835-A770-4032EE2CFBE3}" srcOrd="0" destOrd="0" presId="urn:microsoft.com/office/officeart/2005/8/layout/vList2"/>
    <dgm:cxn modelId="{3DC480A8-AD29-4D75-84B8-9C550CBA4237}" type="presParOf" srcId="{ED00EC65-CDB3-4835-A770-4032EE2CFBE3}" destId="{2E9BA2A2-7064-44F2-ADE8-E502B6DF98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BD42362-0F0E-434E-9B27-1E004036660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3C3DD2-3E2C-4566-8CB8-5BEABC166BF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Без жгутика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A28C30F0-C77B-432A-B88C-96FFB2A6557B}" type="parTrans" cxnId="{D0C0D941-8219-449D-BD22-7990BCA1DFF9}">
      <dgm:prSet/>
      <dgm:spPr/>
      <dgm:t>
        <a:bodyPr/>
        <a:lstStyle/>
        <a:p>
          <a:endParaRPr lang="ru-RU"/>
        </a:p>
      </dgm:t>
    </dgm:pt>
    <dgm:pt modelId="{06C51357-1711-498E-9571-DEB7FE9D2B8D}" type="sibTrans" cxnId="{D0C0D941-8219-449D-BD22-7990BCA1DFF9}">
      <dgm:prSet/>
      <dgm:spPr/>
      <dgm:t>
        <a:bodyPr/>
        <a:lstStyle/>
        <a:p>
          <a:endParaRPr lang="ru-RU"/>
        </a:p>
      </dgm:t>
    </dgm:pt>
    <dgm:pt modelId="{315D2A85-9F42-49C3-BE6E-2BDFBD8B34AA}" type="pres">
      <dgm:prSet presAssocID="{EBD42362-0F0E-434E-9B27-1E00403666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561D88-77D5-45FC-B1E3-372FEBF70060}" type="pres">
      <dgm:prSet presAssocID="{253C3DD2-3E2C-4566-8CB8-5BEABC166BFB}" presName="parentText" presStyleLbl="node1" presStyleIdx="0" presStyleCnt="1" custLinFactNeighborX="435" custLinFactNeighborY="-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E3A69E-9E60-4255-9C53-45179E0574B2}" type="presOf" srcId="{EBD42362-0F0E-434E-9B27-1E004036660A}" destId="{315D2A85-9F42-49C3-BE6E-2BDFBD8B34AA}" srcOrd="0" destOrd="0" presId="urn:microsoft.com/office/officeart/2005/8/layout/vList2"/>
    <dgm:cxn modelId="{B0A4AD6E-8CC5-4B96-A330-121AA7B78E49}" type="presOf" srcId="{253C3DD2-3E2C-4566-8CB8-5BEABC166BFB}" destId="{EF561D88-77D5-45FC-B1E3-372FEBF70060}" srcOrd="0" destOrd="0" presId="urn:microsoft.com/office/officeart/2005/8/layout/vList2"/>
    <dgm:cxn modelId="{D0C0D941-8219-449D-BD22-7990BCA1DFF9}" srcId="{EBD42362-0F0E-434E-9B27-1E004036660A}" destId="{253C3DD2-3E2C-4566-8CB8-5BEABC166BFB}" srcOrd="0" destOrd="0" parTransId="{A28C30F0-C77B-432A-B88C-96FFB2A6557B}" sibTransId="{06C51357-1711-498E-9571-DEB7FE9D2B8D}"/>
    <dgm:cxn modelId="{CB690D39-122E-4889-A89E-1FB64C062566}" type="presParOf" srcId="{315D2A85-9F42-49C3-BE6E-2BDFBD8B34AA}" destId="{EF561D88-77D5-45FC-B1E3-372FEBF700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BFD956-6B38-4641-87D8-09C18B7F76C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B647E2-DB4B-40C1-B121-3016E5B13A5A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Размножение – главное свойство всех живых организмов, заключающееся в способности производить себе подобных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E336FA9-A62F-4E2A-BAEB-1A6002A22922}" type="parTrans" cxnId="{A52E85EE-3C47-417C-B716-32B639008097}">
      <dgm:prSet/>
      <dgm:spPr/>
      <dgm:t>
        <a:bodyPr/>
        <a:lstStyle/>
        <a:p>
          <a:endParaRPr lang="ru-RU"/>
        </a:p>
      </dgm:t>
    </dgm:pt>
    <dgm:pt modelId="{1AA821C8-13F9-41CA-A55C-DFDB5ADFD33A}" type="sibTrans" cxnId="{A52E85EE-3C47-417C-B716-32B639008097}">
      <dgm:prSet/>
      <dgm:spPr/>
      <dgm:t>
        <a:bodyPr/>
        <a:lstStyle/>
        <a:p>
          <a:endParaRPr lang="ru-RU"/>
        </a:p>
      </dgm:t>
    </dgm:pt>
    <dgm:pt modelId="{1A82BB49-CBB2-46F6-B28A-7315005B530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Размножение – это увеличение числа особей организма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DCA1BCB-9817-4EFC-A642-5BD02A952534}" type="parTrans" cxnId="{52D6E0CC-5487-4458-8D70-1AC1CAF99700}">
      <dgm:prSet/>
      <dgm:spPr/>
      <dgm:t>
        <a:bodyPr/>
        <a:lstStyle/>
        <a:p>
          <a:endParaRPr lang="ru-RU"/>
        </a:p>
      </dgm:t>
    </dgm:pt>
    <dgm:pt modelId="{4A11607F-8473-43C3-A61A-B76FD8B7B14D}" type="sibTrans" cxnId="{52D6E0CC-5487-4458-8D70-1AC1CAF99700}">
      <dgm:prSet/>
      <dgm:spPr/>
      <dgm:t>
        <a:bodyPr/>
        <a:lstStyle/>
        <a:p>
          <a:endParaRPr lang="ru-RU"/>
        </a:p>
      </dgm:t>
    </dgm:pt>
    <dgm:pt modelId="{7CC6B839-E7C2-48D9-9C38-34522D3768A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Благодаря размножению происходит смена поколений и сохраняется вид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78A940-C4CA-4898-9352-1D1CBD9BF637}" type="parTrans" cxnId="{03E5BD66-C088-4E4B-B2F0-85F57A614647}">
      <dgm:prSet/>
      <dgm:spPr/>
      <dgm:t>
        <a:bodyPr/>
        <a:lstStyle/>
        <a:p>
          <a:endParaRPr lang="ru-RU"/>
        </a:p>
      </dgm:t>
    </dgm:pt>
    <dgm:pt modelId="{F75ADF6C-D262-4DE9-8B6D-D2BAA4BF5275}" type="sibTrans" cxnId="{03E5BD66-C088-4E4B-B2F0-85F57A614647}">
      <dgm:prSet/>
      <dgm:spPr/>
      <dgm:t>
        <a:bodyPr/>
        <a:lstStyle/>
        <a:p>
          <a:endParaRPr lang="ru-RU"/>
        </a:p>
      </dgm:t>
    </dgm:pt>
    <dgm:pt modelId="{8C0F6461-C28F-4CB0-BCDB-16754B7064ED}" type="pres">
      <dgm:prSet presAssocID="{05BFD956-6B38-4641-87D8-09C18B7F76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4D55BF-47D3-4015-BA7E-B55DFC137996}" type="pres">
      <dgm:prSet presAssocID="{56B647E2-DB4B-40C1-B121-3016E5B13A5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177FCE-E1E6-48F2-ABF4-472340BBE1A1}" type="pres">
      <dgm:prSet presAssocID="{1AA821C8-13F9-41CA-A55C-DFDB5ADFD33A}" presName="spacer" presStyleCnt="0"/>
      <dgm:spPr/>
    </dgm:pt>
    <dgm:pt modelId="{05B9E364-08AB-45E8-8E32-B3E1417C4731}" type="pres">
      <dgm:prSet presAssocID="{1A82BB49-CBB2-46F6-B28A-7315005B530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DDF48-2849-49E6-B9D0-83BCC5E8BC07}" type="pres">
      <dgm:prSet presAssocID="{4A11607F-8473-43C3-A61A-B76FD8B7B14D}" presName="spacer" presStyleCnt="0"/>
      <dgm:spPr/>
    </dgm:pt>
    <dgm:pt modelId="{6124163F-F5B6-428B-96DB-ADAFFDCD41D1}" type="pres">
      <dgm:prSet presAssocID="{7CC6B839-E7C2-48D9-9C38-34522D3768A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E2E20B-8AF3-4B00-A48A-9BDB86C4E39B}" type="presOf" srcId="{56B647E2-DB4B-40C1-B121-3016E5B13A5A}" destId="{9B4D55BF-47D3-4015-BA7E-B55DFC137996}" srcOrd="0" destOrd="0" presId="urn:microsoft.com/office/officeart/2005/8/layout/vList2"/>
    <dgm:cxn modelId="{3C333451-D400-4180-8E25-9D411740E770}" type="presOf" srcId="{05BFD956-6B38-4641-87D8-09C18B7F76C4}" destId="{8C0F6461-C28F-4CB0-BCDB-16754B7064ED}" srcOrd="0" destOrd="0" presId="urn:microsoft.com/office/officeart/2005/8/layout/vList2"/>
    <dgm:cxn modelId="{B4750D0F-9703-4602-A332-0AF9925C54B7}" type="presOf" srcId="{1A82BB49-CBB2-46F6-B28A-7315005B5300}" destId="{05B9E364-08AB-45E8-8E32-B3E1417C4731}" srcOrd="0" destOrd="0" presId="urn:microsoft.com/office/officeart/2005/8/layout/vList2"/>
    <dgm:cxn modelId="{03E5BD66-C088-4E4B-B2F0-85F57A614647}" srcId="{05BFD956-6B38-4641-87D8-09C18B7F76C4}" destId="{7CC6B839-E7C2-48D9-9C38-34522D3768AD}" srcOrd="2" destOrd="0" parTransId="{7E78A940-C4CA-4898-9352-1D1CBD9BF637}" sibTransId="{F75ADF6C-D262-4DE9-8B6D-D2BAA4BF5275}"/>
    <dgm:cxn modelId="{52D6E0CC-5487-4458-8D70-1AC1CAF99700}" srcId="{05BFD956-6B38-4641-87D8-09C18B7F76C4}" destId="{1A82BB49-CBB2-46F6-B28A-7315005B5300}" srcOrd="1" destOrd="0" parTransId="{8DCA1BCB-9817-4EFC-A642-5BD02A952534}" sibTransId="{4A11607F-8473-43C3-A61A-B76FD8B7B14D}"/>
    <dgm:cxn modelId="{A52E85EE-3C47-417C-B716-32B639008097}" srcId="{05BFD956-6B38-4641-87D8-09C18B7F76C4}" destId="{56B647E2-DB4B-40C1-B121-3016E5B13A5A}" srcOrd="0" destOrd="0" parTransId="{CE336FA9-A62F-4E2A-BAEB-1A6002A22922}" sibTransId="{1AA821C8-13F9-41CA-A55C-DFDB5ADFD33A}"/>
    <dgm:cxn modelId="{F97A1531-DDDF-4FA5-BED7-61AC5DDF5118}" type="presOf" srcId="{7CC6B839-E7C2-48D9-9C38-34522D3768AD}" destId="{6124163F-F5B6-428B-96DB-ADAFFDCD41D1}" srcOrd="0" destOrd="0" presId="urn:microsoft.com/office/officeart/2005/8/layout/vList2"/>
    <dgm:cxn modelId="{48639C6E-797B-4E9D-9B0A-F2B74521FA9B}" type="presParOf" srcId="{8C0F6461-C28F-4CB0-BCDB-16754B7064ED}" destId="{9B4D55BF-47D3-4015-BA7E-B55DFC137996}" srcOrd="0" destOrd="0" presId="urn:microsoft.com/office/officeart/2005/8/layout/vList2"/>
    <dgm:cxn modelId="{504FF107-8B72-462F-BB9F-4408C814387C}" type="presParOf" srcId="{8C0F6461-C28F-4CB0-BCDB-16754B7064ED}" destId="{CE177FCE-E1E6-48F2-ABF4-472340BBE1A1}" srcOrd="1" destOrd="0" presId="urn:microsoft.com/office/officeart/2005/8/layout/vList2"/>
    <dgm:cxn modelId="{8822136D-75CE-4F13-9EFF-39E7FE1CA20D}" type="presParOf" srcId="{8C0F6461-C28F-4CB0-BCDB-16754B7064ED}" destId="{05B9E364-08AB-45E8-8E32-B3E1417C4731}" srcOrd="2" destOrd="0" presId="urn:microsoft.com/office/officeart/2005/8/layout/vList2"/>
    <dgm:cxn modelId="{5FABA5CD-0AE0-435C-9EAE-DB3B8341356D}" type="presParOf" srcId="{8C0F6461-C28F-4CB0-BCDB-16754B7064ED}" destId="{0E8DDF48-2849-49E6-B9D0-83BCC5E8BC07}" srcOrd="3" destOrd="0" presId="urn:microsoft.com/office/officeart/2005/8/layout/vList2"/>
    <dgm:cxn modelId="{3293B556-1520-4E47-8890-B71CBAC50AEE}" type="presParOf" srcId="{8C0F6461-C28F-4CB0-BCDB-16754B7064ED}" destId="{6124163F-F5B6-428B-96DB-ADAFFDCD41D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66BC625-CA6D-478E-B0E5-0E41E39166D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82B470-0108-4F54-9749-DF60B349E84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endParaRPr lang="ru-RU" sz="4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DAB243-D767-427F-9209-168A6A8717CF}" type="parTrans" cxnId="{E85B7018-0DC0-40A3-BA43-F0055E176747}">
      <dgm:prSet/>
      <dgm:spPr/>
      <dgm:t>
        <a:bodyPr/>
        <a:lstStyle/>
        <a:p>
          <a:endParaRPr lang="ru-RU"/>
        </a:p>
      </dgm:t>
    </dgm:pt>
    <dgm:pt modelId="{B96621AD-DDE3-464E-9FD7-A98ED3A60AEA}" type="sibTrans" cxnId="{E85B7018-0DC0-40A3-BA43-F0055E176747}">
      <dgm:prSet/>
      <dgm:spPr/>
      <dgm:t>
        <a:bodyPr/>
        <a:lstStyle/>
        <a:p>
          <a:endParaRPr lang="ru-RU"/>
        </a:p>
      </dgm:t>
    </dgm:pt>
    <dgm:pt modelId="{C12B604D-D81D-4B4D-B570-8E65910989CD}" type="pres">
      <dgm:prSet presAssocID="{566BC625-CA6D-478E-B0E5-0E41E39166D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40C032-30CB-4F8C-A541-8118FA462C4C}" type="pres">
      <dgm:prSet presAssocID="{6882B470-0108-4F54-9749-DF60B349E848}" presName="parentText" presStyleLbl="node1" presStyleIdx="0" presStyleCnt="1" custScaleY="359034" custLinFactNeighborX="1333" custLinFactNeighborY="31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9B29F1-735A-4E95-8C5C-FC835C9600BF}" type="presOf" srcId="{6882B470-0108-4F54-9749-DF60B349E848}" destId="{6040C032-30CB-4F8C-A541-8118FA462C4C}" srcOrd="0" destOrd="0" presId="urn:microsoft.com/office/officeart/2005/8/layout/vList2"/>
    <dgm:cxn modelId="{C3C0640A-BEB4-4E73-8102-B6349EA6596D}" type="presOf" srcId="{566BC625-CA6D-478E-B0E5-0E41E39166DC}" destId="{C12B604D-D81D-4B4D-B570-8E65910989CD}" srcOrd="0" destOrd="0" presId="urn:microsoft.com/office/officeart/2005/8/layout/vList2"/>
    <dgm:cxn modelId="{E85B7018-0DC0-40A3-BA43-F0055E176747}" srcId="{566BC625-CA6D-478E-B0E5-0E41E39166DC}" destId="{6882B470-0108-4F54-9749-DF60B349E848}" srcOrd="0" destOrd="0" parTransId="{7FDAB243-D767-427F-9209-168A6A8717CF}" sibTransId="{B96621AD-DDE3-464E-9FD7-A98ED3A60AEA}"/>
    <dgm:cxn modelId="{A7B981BF-6146-4E43-8CFB-47DC9850DB12}" type="presParOf" srcId="{C12B604D-D81D-4B4D-B570-8E65910989CD}" destId="{6040C032-30CB-4F8C-A541-8118FA462C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CAC028C-809B-4321-BF38-25252610138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90CF79-4859-4910-AC36-F838C8C8A2E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Сперматозоид проникает в яйцеклетку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2816647E-E6DD-44BE-AD7A-ACFF6905594B}" type="parTrans" cxnId="{932B2AA1-EB17-4775-9FE4-CE94692A5EA1}">
      <dgm:prSet/>
      <dgm:spPr/>
      <dgm:t>
        <a:bodyPr/>
        <a:lstStyle/>
        <a:p>
          <a:endParaRPr lang="ru-RU"/>
        </a:p>
      </dgm:t>
    </dgm:pt>
    <dgm:pt modelId="{C7F257BF-1694-432A-8D8D-DFA3EFF6ABC3}" type="sibTrans" cxnId="{932B2AA1-EB17-4775-9FE4-CE94692A5EA1}">
      <dgm:prSet/>
      <dgm:spPr/>
      <dgm:t>
        <a:bodyPr/>
        <a:lstStyle/>
        <a:p>
          <a:endParaRPr lang="ru-RU"/>
        </a:p>
      </dgm:t>
    </dgm:pt>
    <dgm:pt modelId="{AB4E3E03-39B8-44C3-9018-CC49EC6231A0}" type="pres">
      <dgm:prSet presAssocID="{6CAC028C-809B-4321-BF38-2525261013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23DFCA-1EB7-492C-9DCA-4DDCDB816B58}" type="pres">
      <dgm:prSet presAssocID="{4090CF79-4859-4910-AC36-F838C8C8A2E6}" presName="parentText" presStyleLbl="node1" presStyleIdx="0" presStyleCnt="1" custScaleY="182995" custLinFactNeighborX="1205" custLinFactNeighborY="-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2B2AA1-EB17-4775-9FE4-CE94692A5EA1}" srcId="{6CAC028C-809B-4321-BF38-25252610138A}" destId="{4090CF79-4859-4910-AC36-F838C8C8A2E6}" srcOrd="0" destOrd="0" parTransId="{2816647E-E6DD-44BE-AD7A-ACFF6905594B}" sibTransId="{C7F257BF-1694-432A-8D8D-DFA3EFF6ABC3}"/>
    <dgm:cxn modelId="{23CD7DF2-6C81-431A-809A-12DA2AC09A52}" type="presOf" srcId="{6CAC028C-809B-4321-BF38-25252610138A}" destId="{AB4E3E03-39B8-44C3-9018-CC49EC6231A0}" srcOrd="0" destOrd="0" presId="urn:microsoft.com/office/officeart/2005/8/layout/vList2"/>
    <dgm:cxn modelId="{3E2FC88D-07F5-48B2-A5D2-4F3C75B4DB61}" type="presOf" srcId="{4090CF79-4859-4910-AC36-F838C8C8A2E6}" destId="{8823DFCA-1EB7-492C-9DCA-4DDCDB816B58}" srcOrd="0" destOrd="0" presId="urn:microsoft.com/office/officeart/2005/8/layout/vList2"/>
    <dgm:cxn modelId="{AD9D0606-6788-479A-A353-91F9E4169599}" type="presParOf" srcId="{AB4E3E03-39B8-44C3-9018-CC49EC6231A0}" destId="{8823DFCA-1EB7-492C-9DCA-4DDCDB816B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C0A39CA-63DE-44B2-A4B4-8EA30A63221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145EA-FF25-43BE-BB07-99F98219FBD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Содержимое гамет сливаются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DA54BFFC-ACB9-4745-A130-5ACE3140C6C0}" type="parTrans" cxnId="{B1C0E25B-C75C-404C-AFA9-291D2088A650}">
      <dgm:prSet/>
      <dgm:spPr/>
      <dgm:t>
        <a:bodyPr/>
        <a:lstStyle/>
        <a:p>
          <a:endParaRPr lang="ru-RU"/>
        </a:p>
      </dgm:t>
    </dgm:pt>
    <dgm:pt modelId="{0FADABA4-9C83-4325-9BAF-C7CB3CAC1840}" type="sibTrans" cxnId="{B1C0E25B-C75C-404C-AFA9-291D2088A650}">
      <dgm:prSet/>
      <dgm:spPr/>
      <dgm:t>
        <a:bodyPr/>
        <a:lstStyle/>
        <a:p>
          <a:endParaRPr lang="ru-RU"/>
        </a:p>
      </dgm:t>
    </dgm:pt>
    <dgm:pt modelId="{2A0249A3-4D6B-4564-B178-941B7B344A97}" type="pres">
      <dgm:prSet presAssocID="{5C0A39CA-63DE-44B2-A4B4-8EA30A6322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2A8AD1-8A62-4BA3-914D-0C43560350D2}" type="pres">
      <dgm:prSet presAssocID="{7C8145EA-FF25-43BE-BB07-99F98219FBD4}" presName="parentText" presStyleLbl="node1" presStyleIdx="0" presStyleCnt="1" custLinFactNeighborX="1205" custLinFactNeighborY="-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C0E25B-C75C-404C-AFA9-291D2088A650}" srcId="{5C0A39CA-63DE-44B2-A4B4-8EA30A632212}" destId="{7C8145EA-FF25-43BE-BB07-99F98219FBD4}" srcOrd="0" destOrd="0" parTransId="{DA54BFFC-ACB9-4745-A130-5ACE3140C6C0}" sibTransId="{0FADABA4-9C83-4325-9BAF-C7CB3CAC1840}"/>
    <dgm:cxn modelId="{743E7131-E256-4441-AC07-6928DB38BD04}" type="presOf" srcId="{7C8145EA-FF25-43BE-BB07-99F98219FBD4}" destId="{182A8AD1-8A62-4BA3-914D-0C43560350D2}" srcOrd="0" destOrd="0" presId="urn:microsoft.com/office/officeart/2005/8/layout/vList2"/>
    <dgm:cxn modelId="{CCDEBA46-694F-47D2-B9CE-7C1DA4FE5A50}" type="presOf" srcId="{5C0A39CA-63DE-44B2-A4B4-8EA30A632212}" destId="{2A0249A3-4D6B-4564-B178-941B7B344A97}" srcOrd="0" destOrd="0" presId="urn:microsoft.com/office/officeart/2005/8/layout/vList2"/>
    <dgm:cxn modelId="{90A3BFC5-438B-4BA5-B854-2B425D9EA10D}" type="presParOf" srcId="{2A0249A3-4D6B-4564-B178-941B7B344A97}" destId="{182A8AD1-8A62-4BA3-914D-0C43560350D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70CC9BC-EA11-4E4A-92A5-9036B7AD212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CEF4A1-1158-4A39-8762-6B8B96D90B5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Образуется зигота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6605BE06-8AFB-4262-8925-F9A039767010}" type="parTrans" cxnId="{F660684C-FE75-4C61-9EA7-F59C2790F1D7}">
      <dgm:prSet/>
      <dgm:spPr/>
      <dgm:t>
        <a:bodyPr/>
        <a:lstStyle/>
        <a:p>
          <a:endParaRPr lang="ru-RU"/>
        </a:p>
      </dgm:t>
    </dgm:pt>
    <dgm:pt modelId="{BB375078-EAC2-4689-B478-06FC828F622A}" type="sibTrans" cxnId="{F660684C-FE75-4C61-9EA7-F59C2790F1D7}">
      <dgm:prSet/>
      <dgm:spPr/>
      <dgm:t>
        <a:bodyPr/>
        <a:lstStyle/>
        <a:p>
          <a:endParaRPr lang="ru-RU"/>
        </a:p>
      </dgm:t>
    </dgm:pt>
    <dgm:pt modelId="{F4CE0BFC-FD16-4E51-A2BB-4CD2910E71AA}" type="pres">
      <dgm:prSet presAssocID="{470CC9BC-EA11-4E4A-92A5-9036B7AD21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7F169D-61AC-4E6B-9E41-1DF28821268B}" type="pres">
      <dgm:prSet presAssocID="{EACEF4A1-1158-4A39-8762-6B8B96D90B5B}" presName="parentText" presStyleLbl="node1" presStyleIdx="0" presStyleCnt="1" custScaleY="154014" custLinFactNeighborX="8235" custLinFactNeighborY="-68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4B3D4E-966C-4212-8B49-BD5BA67E51B2}" type="presOf" srcId="{470CC9BC-EA11-4E4A-92A5-9036B7AD2120}" destId="{F4CE0BFC-FD16-4E51-A2BB-4CD2910E71AA}" srcOrd="0" destOrd="0" presId="urn:microsoft.com/office/officeart/2005/8/layout/vList2"/>
    <dgm:cxn modelId="{EF6D9EAE-C03F-497F-AF02-7AAC4A2628E9}" type="presOf" srcId="{EACEF4A1-1158-4A39-8762-6B8B96D90B5B}" destId="{797F169D-61AC-4E6B-9E41-1DF28821268B}" srcOrd="0" destOrd="0" presId="urn:microsoft.com/office/officeart/2005/8/layout/vList2"/>
    <dgm:cxn modelId="{F660684C-FE75-4C61-9EA7-F59C2790F1D7}" srcId="{470CC9BC-EA11-4E4A-92A5-9036B7AD2120}" destId="{EACEF4A1-1158-4A39-8762-6B8B96D90B5B}" srcOrd="0" destOrd="0" parTransId="{6605BE06-8AFB-4262-8925-F9A039767010}" sibTransId="{BB375078-EAC2-4689-B478-06FC828F622A}"/>
    <dgm:cxn modelId="{1A477FA5-12F5-47EA-AFC1-B5FDCA7B7E0A}" type="presParOf" srcId="{F4CE0BFC-FD16-4E51-A2BB-4CD2910E71AA}" destId="{797F169D-61AC-4E6B-9E41-1DF28821268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5197407-0B8F-4364-B07E-A29CF0F65096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E30934-3C4C-4F90-8DA0-12BBE880E656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dirty="0">
            <a:solidFill>
              <a:srgbClr val="FF0000"/>
            </a:solidFill>
          </a:endParaRPr>
        </a:p>
      </dgm:t>
    </dgm:pt>
    <dgm:pt modelId="{4EA64A65-95EC-496B-8EDF-17A72B5F9079}" type="parTrans" cxnId="{2E55C592-1DEB-4568-9A32-B9A1976E3BB6}">
      <dgm:prSet/>
      <dgm:spPr/>
      <dgm:t>
        <a:bodyPr/>
        <a:lstStyle/>
        <a:p>
          <a:endParaRPr lang="ru-RU"/>
        </a:p>
      </dgm:t>
    </dgm:pt>
    <dgm:pt modelId="{DF16309F-1653-47B7-B060-55E021EED862}" type="sibTrans" cxnId="{2E55C592-1DEB-4568-9A32-B9A1976E3BB6}">
      <dgm:prSet/>
      <dgm:spPr/>
      <dgm:t>
        <a:bodyPr/>
        <a:lstStyle/>
        <a:p>
          <a:endParaRPr lang="ru-RU"/>
        </a:p>
      </dgm:t>
    </dgm:pt>
    <dgm:pt modelId="{3F609E93-B9E4-4D8A-9B52-0078E26CB7AA}" type="pres">
      <dgm:prSet presAssocID="{F5197407-0B8F-4364-B07E-A29CF0F650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B3FA1C-0F7F-45B2-A8F1-2C4EB11CD747}" type="pres">
      <dgm:prSet presAssocID="{CEE30934-3C4C-4F90-8DA0-12BBE880E656}" presName="parentText" presStyleLbl="node1" presStyleIdx="0" presStyleCnt="1" custLinFactNeighborX="236" custLinFactNeighborY="22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55C592-1DEB-4568-9A32-B9A1976E3BB6}" srcId="{F5197407-0B8F-4364-B07E-A29CF0F65096}" destId="{CEE30934-3C4C-4F90-8DA0-12BBE880E656}" srcOrd="0" destOrd="0" parTransId="{4EA64A65-95EC-496B-8EDF-17A72B5F9079}" sibTransId="{DF16309F-1653-47B7-B060-55E021EED862}"/>
    <dgm:cxn modelId="{4841A1BA-7FF1-40BB-B3FB-E5F0FC93A96B}" type="presOf" srcId="{F5197407-0B8F-4364-B07E-A29CF0F65096}" destId="{3F609E93-B9E4-4D8A-9B52-0078E26CB7AA}" srcOrd="0" destOrd="0" presId="urn:microsoft.com/office/officeart/2005/8/layout/vList2"/>
    <dgm:cxn modelId="{704FB30C-4C66-43EF-988C-258509FFDC9C}" type="presOf" srcId="{CEE30934-3C4C-4F90-8DA0-12BBE880E656}" destId="{3CB3FA1C-0F7F-45B2-A8F1-2C4EB11CD747}" srcOrd="0" destOrd="0" presId="urn:microsoft.com/office/officeart/2005/8/layout/vList2"/>
    <dgm:cxn modelId="{7D49DC1B-2783-435F-8998-63860C59DE4F}" type="presParOf" srcId="{3F609E93-B9E4-4D8A-9B52-0078E26CB7AA}" destId="{3CB3FA1C-0F7F-45B2-A8F1-2C4EB11CD74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F177CDF-DB4C-47E2-A737-E503C557A246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D862A4-62FF-4D9B-A73A-CAAB090C51E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D9CC4B-880E-4FA3-8EE4-BCCB4E625E3A}" type="parTrans" cxnId="{1B4FB7CA-19F4-4F8A-B587-559476C244C3}">
      <dgm:prSet/>
      <dgm:spPr/>
      <dgm:t>
        <a:bodyPr/>
        <a:lstStyle/>
        <a:p>
          <a:endParaRPr lang="ru-RU"/>
        </a:p>
      </dgm:t>
    </dgm:pt>
    <dgm:pt modelId="{5F069B8C-0386-4F32-A6A8-7F3CCFC6E2C2}" type="sibTrans" cxnId="{1B4FB7CA-19F4-4F8A-B587-559476C244C3}">
      <dgm:prSet/>
      <dgm:spPr/>
      <dgm:t>
        <a:bodyPr/>
        <a:lstStyle/>
        <a:p>
          <a:endParaRPr lang="ru-RU"/>
        </a:p>
      </dgm:t>
    </dgm:pt>
    <dgm:pt modelId="{5CE81F5E-390C-4897-9926-D8B8BB52A9CC}" type="pres">
      <dgm:prSet presAssocID="{1F177CDF-DB4C-47E2-A737-E503C557A2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16F8AB-8EDF-4BDA-BA23-98F393C2908E}" type="pres">
      <dgm:prSet presAssocID="{78D862A4-62FF-4D9B-A73A-CAAB090C51EC}" presName="parentText" presStyleLbl="node1" presStyleIdx="0" presStyleCnt="1" custScaleY="113327" custLinFactY="-17477" custLinFactNeighborX="266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89EA4-6EF9-49C7-A0DA-A97395C32B23}" type="presOf" srcId="{78D862A4-62FF-4D9B-A73A-CAAB090C51EC}" destId="{DF16F8AB-8EDF-4BDA-BA23-98F393C2908E}" srcOrd="0" destOrd="0" presId="urn:microsoft.com/office/officeart/2005/8/layout/vList2"/>
    <dgm:cxn modelId="{1B4FB7CA-19F4-4F8A-B587-559476C244C3}" srcId="{1F177CDF-DB4C-47E2-A737-E503C557A246}" destId="{78D862A4-62FF-4D9B-A73A-CAAB090C51EC}" srcOrd="0" destOrd="0" parTransId="{5AD9CC4B-880E-4FA3-8EE4-BCCB4E625E3A}" sibTransId="{5F069B8C-0386-4F32-A6A8-7F3CCFC6E2C2}"/>
    <dgm:cxn modelId="{2EF73AC8-6478-49A4-9C13-810423BCF7CC}" type="presOf" srcId="{1F177CDF-DB4C-47E2-A737-E503C557A246}" destId="{5CE81F5E-390C-4897-9926-D8B8BB52A9CC}" srcOrd="0" destOrd="0" presId="urn:microsoft.com/office/officeart/2005/8/layout/vList2"/>
    <dgm:cxn modelId="{0D557D59-F266-4FBC-ACE8-493E4C010C65}" type="presParOf" srcId="{5CE81F5E-390C-4897-9926-D8B8BB52A9CC}" destId="{DF16F8AB-8EDF-4BDA-BA23-98F393C290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5EE2571-0844-4A96-A5DD-DE5F8DB6903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34856F-559E-4F3E-9B2C-C7A3F6967EA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Раздельнополые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EFC103-CA6E-4182-8BAF-E212003EB7C9}" type="parTrans" cxnId="{A3416927-EB32-4EEF-853F-F5B7718C089B}">
      <dgm:prSet/>
      <dgm:spPr/>
      <dgm:t>
        <a:bodyPr/>
        <a:lstStyle/>
        <a:p>
          <a:endParaRPr lang="ru-RU"/>
        </a:p>
      </dgm:t>
    </dgm:pt>
    <dgm:pt modelId="{707D0896-24CC-4B33-B65B-EA01E6E0EF62}" type="sibTrans" cxnId="{A3416927-EB32-4EEF-853F-F5B7718C089B}">
      <dgm:prSet/>
      <dgm:spPr/>
      <dgm:t>
        <a:bodyPr/>
        <a:lstStyle/>
        <a:p>
          <a:endParaRPr lang="ru-RU"/>
        </a:p>
      </dgm:t>
    </dgm:pt>
    <dgm:pt modelId="{08D6C447-96D8-43F9-A49E-18AF78AEE7EA}" type="pres">
      <dgm:prSet presAssocID="{35EE2571-0844-4A96-A5DD-DE5F8DB690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45EB8D-12BD-4B3A-8349-4B6F110B41F1}" type="pres">
      <dgm:prSet presAssocID="{7A34856F-559E-4F3E-9B2C-C7A3F6967EA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416927-EB32-4EEF-853F-F5B7718C089B}" srcId="{35EE2571-0844-4A96-A5DD-DE5F8DB6903E}" destId="{7A34856F-559E-4F3E-9B2C-C7A3F6967EA1}" srcOrd="0" destOrd="0" parTransId="{BFEFC103-CA6E-4182-8BAF-E212003EB7C9}" sibTransId="{707D0896-24CC-4B33-B65B-EA01E6E0EF62}"/>
    <dgm:cxn modelId="{BA7551EF-535B-4CB0-92B6-720873FA22C7}" type="presOf" srcId="{7A34856F-559E-4F3E-9B2C-C7A3F6967EA1}" destId="{2D45EB8D-12BD-4B3A-8349-4B6F110B41F1}" srcOrd="0" destOrd="0" presId="urn:microsoft.com/office/officeart/2005/8/layout/vList2"/>
    <dgm:cxn modelId="{B6DD6D71-D795-4C34-93EA-27CD9E4F0284}" type="presOf" srcId="{35EE2571-0844-4A96-A5DD-DE5F8DB6903E}" destId="{08D6C447-96D8-43F9-A49E-18AF78AEE7EA}" srcOrd="0" destOrd="0" presId="urn:microsoft.com/office/officeart/2005/8/layout/vList2"/>
    <dgm:cxn modelId="{F4EAB3FF-6703-4784-BBED-7E3D10BB0A87}" type="presParOf" srcId="{08D6C447-96D8-43F9-A49E-18AF78AEE7EA}" destId="{2D45EB8D-12BD-4B3A-8349-4B6F110B41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611DBCE-358F-4AD4-B0C5-29254963721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87AD78-908B-4398-8520-3C092A82231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Обоеполые</a:t>
          </a:r>
          <a:endParaRPr lang="ru-RU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1E204D-D97E-4AA5-B121-3A00FA77701A}" type="parTrans" cxnId="{44BB82EF-67B0-463C-94DC-8A2391A54BAA}">
      <dgm:prSet/>
      <dgm:spPr/>
      <dgm:t>
        <a:bodyPr/>
        <a:lstStyle/>
        <a:p>
          <a:endParaRPr lang="ru-RU"/>
        </a:p>
      </dgm:t>
    </dgm:pt>
    <dgm:pt modelId="{A424EA95-A102-4799-8266-A087B0CD8C17}" type="sibTrans" cxnId="{44BB82EF-67B0-463C-94DC-8A2391A54BAA}">
      <dgm:prSet/>
      <dgm:spPr/>
      <dgm:t>
        <a:bodyPr/>
        <a:lstStyle/>
        <a:p>
          <a:endParaRPr lang="ru-RU"/>
        </a:p>
      </dgm:t>
    </dgm:pt>
    <dgm:pt modelId="{0A8A40A2-3AC5-480E-A1E4-A9F1FADD541F}" type="pres">
      <dgm:prSet presAssocID="{6611DBCE-358F-4AD4-B0C5-2925496372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E2B84A-5901-4BF0-BAD0-3DCAB15561B6}" type="pres">
      <dgm:prSet presAssocID="{5287AD78-908B-4398-8520-3C092A82231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66F0E0-EFE4-498C-9CC4-48690948BE6F}" type="presOf" srcId="{6611DBCE-358F-4AD4-B0C5-292549637210}" destId="{0A8A40A2-3AC5-480E-A1E4-A9F1FADD541F}" srcOrd="0" destOrd="0" presId="urn:microsoft.com/office/officeart/2005/8/layout/vList2"/>
    <dgm:cxn modelId="{44BB82EF-67B0-463C-94DC-8A2391A54BAA}" srcId="{6611DBCE-358F-4AD4-B0C5-292549637210}" destId="{5287AD78-908B-4398-8520-3C092A82231C}" srcOrd="0" destOrd="0" parTransId="{B31E204D-D97E-4AA5-B121-3A00FA77701A}" sibTransId="{A424EA95-A102-4799-8266-A087B0CD8C17}"/>
    <dgm:cxn modelId="{B684F69C-6B5F-4A87-B367-DAC2AFB3C6E1}" type="presOf" srcId="{5287AD78-908B-4398-8520-3C092A82231C}" destId="{3AE2B84A-5901-4BF0-BAD0-3DCAB15561B6}" srcOrd="0" destOrd="0" presId="urn:microsoft.com/office/officeart/2005/8/layout/vList2"/>
    <dgm:cxn modelId="{ACFE3858-54F5-4FCB-8C29-3765F905AFE9}" type="presParOf" srcId="{0A8A40A2-3AC5-480E-A1E4-A9F1FADD541F}" destId="{3AE2B84A-5901-4BF0-BAD0-3DCAB15561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A9C95A4-A565-4E61-B5F3-677E51C096A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F8752C-5234-4854-90DF-838589F6B993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Женский пол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ED6510-312E-413C-96FF-6399EB82ABDF}" type="parTrans" cxnId="{466F4F3F-3D32-4F82-B4EA-5180C89FABD1}">
      <dgm:prSet/>
      <dgm:spPr/>
      <dgm:t>
        <a:bodyPr/>
        <a:lstStyle/>
        <a:p>
          <a:endParaRPr lang="ru-RU"/>
        </a:p>
      </dgm:t>
    </dgm:pt>
    <dgm:pt modelId="{13D78330-3FFC-497B-B0B7-729950C90C6E}" type="sibTrans" cxnId="{466F4F3F-3D32-4F82-B4EA-5180C89FABD1}">
      <dgm:prSet/>
      <dgm:spPr/>
      <dgm:t>
        <a:bodyPr/>
        <a:lstStyle/>
        <a:p>
          <a:endParaRPr lang="ru-RU"/>
        </a:p>
      </dgm:t>
    </dgm:pt>
    <dgm:pt modelId="{089E7929-DCF0-4FFF-8294-07840376C01A}" type="pres">
      <dgm:prSet presAssocID="{0A9C95A4-A565-4E61-B5F3-677E51C096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3C2AB5-8BDC-4093-B523-0CBFC04B4AEE}" type="pres">
      <dgm:prSet presAssocID="{A8F8752C-5234-4854-90DF-838589F6B993}" presName="parentText" presStyleLbl="node1" presStyleIdx="0" presStyleCnt="1" custLinFactY="-100000" custLinFactNeighborX="4207" custLinFactNeighborY="-1285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714B55-B9A8-4B4C-BEB3-C7F63E4AEBD8}" type="presOf" srcId="{0A9C95A4-A565-4E61-B5F3-677E51C096AE}" destId="{089E7929-DCF0-4FFF-8294-07840376C01A}" srcOrd="0" destOrd="0" presId="urn:microsoft.com/office/officeart/2005/8/layout/vList2"/>
    <dgm:cxn modelId="{60DC4A36-A2EB-4A24-A1F1-9C4400125F6B}" type="presOf" srcId="{A8F8752C-5234-4854-90DF-838589F6B993}" destId="{D13C2AB5-8BDC-4093-B523-0CBFC04B4AEE}" srcOrd="0" destOrd="0" presId="urn:microsoft.com/office/officeart/2005/8/layout/vList2"/>
    <dgm:cxn modelId="{466F4F3F-3D32-4F82-B4EA-5180C89FABD1}" srcId="{0A9C95A4-A565-4E61-B5F3-677E51C096AE}" destId="{A8F8752C-5234-4854-90DF-838589F6B993}" srcOrd="0" destOrd="0" parTransId="{77ED6510-312E-413C-96FF-6399EB82ABDF}" sibTransId="{13D78330-3FFC-497B-B0B7-729950C90C6E}"/>
    <dgm:cxn modelId="{11060BEC-C0F0-4524-B3FA-3EFF6429BCAD}" type="presParOf" srcId="{089E7929-DCF0-4FFF-8294-07840376C01A}" destId="{D13C2AB5-8BDC-4093-B523-0CBFC04B4A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412C6CA-E00B-413F-8A3E-C30398A429D7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FEB6E1-A648-4A86-B964-9938E677F513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Мужской пол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640706-0ACF-4E44-9B3A-2B59CB58246E}" type="parTrans" cxnId="{EE56C021-4D31-483E-9A88-A732C2922D41}">
      <dgm:prSet/>
      <dgm:spPr/>
      <dgm:t>
        <a:bodyPr/>
        <a:lstStyle/>
        <a:p>
          <a:endParaRPr lang="ru-RU"/>
        </a:p>
      </dgm:t>
    </dgm:pt>
    <dgm:pt modelId="{8C27E3AD-25EA-45F1-B2AD-CBF6630051E0}" type="sibTrans" cxnId="{EE56C021-4D31-483E-9A88-A732C2922D41}">
      <dgm:prSet/>
      <dgm:spPr/>
      <dgm:t>
        <a:bodyPr/>
        <a:lstStyle/>
        <a:p>
          <a:endParaRPr lang="ru-RU"/>
        </a:p>
      </dgm:t>
    </dgm:pt>
    <dgm:pt modelId="{2F3D0C2B-6C2C-4877-83A3-8B9D3E19F289}" type="pres">
      <dgm:prSet presAssocID="{3412C6CA-E00B-413F-8A3E-C30398A429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116293-7068-43F8-9409-689233FBBB50}" type="pres">
      <dgm:prSet presAssocID="{3CFEB6E1-A648-4A86-B964-9938E677F513}" presName="parentText" presStyleLbl="node1" presStyleIdx="0" presStyleCnt="1" custScaleY="193963" custLinFactNeighborX="2245" custLinFactNeighborY="-42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56C021-4D31-483E-9A88-A732C2922D41}" srcId="{3412C6CA-E00B-413F-8A3E-C30398A429D7}" destId="{3CFEB6E1-A648-4A86-B964-9938E677F513}" srcOrd="0" destOrd="0" parTransId="{F4640706-0ACF-4E44-9B3A-2B59CB58246E}" sibTransId="{8C27E3AD-25EA-45F1-B2AD-CBF6630051E0}"/>
    <dgm:cxn modelId="{171F6FD6-F667-47F6-B211-E074D96460D6}" type="presOf" srcId="{3CFEB6E1-A648-4A86-B964-9938E677F513}" destId="{32116293-7068-43F8-9409-689233FBBB50}" srcOrd="0" destOrd="0" presId="urn:microsoft.com/office/officeart/2005/8/layout/vList2"/>
    <dgm:cxn modelId="{9CE40786-385D-49A2-B0AF-82ED386B4B1F}" type="presOf" srcId="{3412C6CA-E00B-413F-8A3E-C30398A429D7}" destId="{2F3D0C2B-6C2C-4877-83A3-8B9D3E19F289}" srcOrd="0" destOrd="0" presId="urn:microsoft.com/office/officeart/2005/8/layout/vList2"/>
    <dgm:cxn modelId="{7D563FD1-8071-45B4-809E-278F80008DC5}" type="presParOf" srcId="{2F3D0C2B-6C2C-4877-83A3-8B9D3E19F289}" destId="{32116293-7068-43F8-9409-689233FBBB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9FD256-A709-4F50-9748-6C1A3A10BF2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9B565B-0866-45FE-8EEB-DA363929485E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dirty="0"/>
        </a:p>
      </dgm:t>
    </dgm:pt>
    <dgm:pt modelId="{7C247BA9-D72B-4E47-8110-AD59F7D1EDCE}" type="parTrans" cxnId="{300E3D98-DC33-4EB9-B435-9C7517D7D39C}">
      <dgm:prSet/>
      <dgm:spPr/>
      <dgm:t>
        <a:bodyPr/>
        <a:lstStyle/>
        <a:p>
          <a:endParaRPr lang="ru-RU"/>
        </a:p>
      </dgm:t>
    </dgm:pt>
    <dgm:pt modelId="{6F571C80-EA87-44EF-8255-F75303F9A7DB}" type="sibTrans" cxnId="{300E3D98-DC33-4EB9-B435-9C7517D7D39C}">
      <dgm:prSet/>
      <dgm:spPr/>
      <dgm:t>
        <a:bodyPr/>
        <a:lstStyle/>
        <a:p>
          <a:endParaRPr lang="ru-RU"/>
        </a:p>
      </dgm:t>
    </dgm:pt>
    <dgm:pt modelId="{66DC8D5D-C513-4B18-8FAC-AFD7B2BECDF9}" type="pres">
      <dgm:prSet presAssocID="{EF9FD256-A709-4F50-9748-6C1A3A10BF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F06FD6-9B65-4EAF-AAD3-3734F17B2C16}" type="pres">
      <dgm:prSet presAssocID="{CF9B565B-0866-45FE-8EEB-DA363929485E}" presName="parentText" presStyleLbl="node1" presStyleIdx="0" presStyleCnt="1" custScaleX="100000" custScaleY="123445" custLinFactNeighborX="943" custLinFactNeighborY="-9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0E3D98-DC33-4EB9-B435-9C7517D7D39C}" srcId="{EF9FD256-A709-4F50-9748-6C1A3A10BF26}" destId="{CF9B565B-0866-45FE-8EEB-DA363929485E}" srcOrd="0" destOrd="0" parTransId="{7C247BA9-D72B-4E47-8110-AD59F7D1EDCE}" sibTransId="{6F571C80-EA87-44EF-8255-F75303F9A7DB}"/>
    <dgm:cxn modelId="{26183E53-0C28-4353-B66B-230F428D9F26}" type="presOf" srcId="{CF9B565B-0866-45FE-8EEB-DA363929485E}" destId="{26F06FD6-9B65-4EAF-AAD3-3734F17B2C16}" srcOrd="0" destOrd="0" presId="urn:microsoft.com/office/officeart/2005/8/layout/vList2"/>
    <dgm:cxn modelId="{5274E906-663E-4D7D-92E6-A9F67D578DCD}" type="presOf" srcId="{EF9FD256-A709-4F50-9748-6C1A3A10BF26}" destId="{66DC8D5D-C513-4B18-8FAC-AFD7B2BECDF9}" srcOrd="0" destOrd="0" presId="urn:microsoft.com/office/officeart/2005/8/layout/vList2"/>
    <dgm:cxn modelId="{259496E1-C05E-41BF-A5A3-5903E9CBD7D9}" type="presParOf" srcId="{66DC8D5D-C513-4B18-8FAC-AFD7B2BECDF9}" destId="{26F06FD6-9B65-4EAF-AAD3-3734F17B2C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C88DA7D9-E07A-4E01-9FE9-4A9BD39F8DB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4CC5C4-E363-4330-8034-E346BBF4AEE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Гермафродиты</a:t>
          </a:r>
          <a:endParaRPr lang="ru-RU" sz="2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07E11B-829F-4AA5-AB87-C9BCF909C16A}" type="parTrans" cxnId="{E9B6BD7E-8868-440A-BBBE-94611C906E7A}">
      <dgm:prSet/>
      <dgm:spPr/>
      <dgm:t>
        <a:bodyPr/>
        <a:lstStyle/>
        <a:p>
          <a:endParaRPr lang="ru-RU"/>
        </a:p>
      </dgm:t>
    </dgm:pt>
    <dgm:pt modelId="{52C8734A-D6D6-46DA-8028-602E11E093EA}" type="sibTrans" cxnId="{E9B6BD7E-8868-440A-BBBE-94611C906E7A}">
      <dgm:prSet/>
      <dgm:spPr/>
      <dgm:t>
        <a:bodyPr/>
        <a:lstStyle/>
        <a:p>
          <a:endParaRPr lang="ru-RU"/>
        </a:p>
      </dgm:t>
    </dgm:pt>
    <dgm:pt modelId="{B17AAD0B-7A5B-422A-A600-AA7380CDFD19}" type="pres">
      <dgm:prSet presAssocID="{C88DA7D9-E07A-4E01-9FE9-4A9BD39F8D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E8EEB3-8D50-4998-A5A6-9BD87828F67C}" type="pres">
      <dgm:prSet presAssocID="{014CC5C4-E363-4330-8034-E346BBF4AEEC}" presName="parentText" presStyleLbl="node1" presStyleIdx="0" presStyleCnt="1" custLinFactNeighborX="-378" custLinFactNeighborY="-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B6BD7E-8868-440A-BBBE-94611C906E7A}" srcId="{C88DA7D9-E07A-4E01-9FE9-4A9BD39F8DBD}" destId="{014CC5C4-E363-4330-8034-E346BBF4AEEC}" srcOrd="0" destOrd="0" parTransId="{9907E11B-829F-4AA5-AB87-C9BCF909C16A}" sibTransId="{52C8734A-D6D6-46DA-8028-602E11E093EA}"/>
    <dgm:cxn modelId="{8465221D-D115-4644-AB8B-85E1C8DB16A6}" type="presOf" srcId="{C88DA7D9-E07A-4E01-9FE9-4A9BD39F8DBD}" destId="{B17AAD0B-7A5B-422A-A600-AA7380CDFD19}" srcOrd="0" destOrd="0" presId="urn:microsoft.com/office/officeart/2005/8/layout/vList2"/>
    <dgm:cxn modelId="{DF618CA2-FF2B-4A85-A8D5-A941806B27FF}" type="presOf" srcId="{014CC5C4-E363-4330-8034-E346BBF4AEEC}" destId="{A9E8EEB3-8D50-4998-A5A6-9BD87828F67C}" srcOrd="0" destOrd="0" presId="urn:microsoft.com/office/officeart/2005/8/layout/vList2"/>
    <dgm:cxn modelId="{31E73A2C-9324-4196-BCE9-6D117B165CFA}" type="presParOf" srcId="{B17AAD0B-7A5B-422A-A600-AA7380CDFD19}" destId="{A9E8EEB3-8D50-4998-A5A6-9BD87828F6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8172264-0063-413B-B24C-5DBE438E496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685FDF-D587-45F4-898A-47F0056EF19E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dirty="0"/>
        </a:p>
      </dgm:t>
    </dgm:pt>
    <dgm:pt modelId="{CF35C639-5299-4134-900F-811279431EB1}" type="parTrans" cxnId="{260E0C48-2BC8-428D-BF5E-9E084FF7156A}">
      <dgm:prSet/>
      <dgm:spPr/>
      <dgm:t>
        <a:bodyPr/>
        <a:lstStyle/>
        <a:p>
          <a:endParaRPr lang="ru-RU"/>
        </a:p>
      </dgm:t>
    </dgm:pt>
    <dgm:pt modelId="{FE00CCCD-988A-4A24-BEB4-84FECA26BBBD}" type="sibTrans" cxnId="{260E0C48-2BC8-428D-BF5E-9E084FF7156A}">
      <dgm:prSet/>
      <dgm:spPr/>
      <dgm:t>
        <a:bodyPr/>
        <a:lstStyle/>
        <a:p>
          <a:endParaRPr lang="ru-RU"/>
        </a:p>
      </dgm:t>
    </dgm:pt>
    <dgm:pt modelId="{F13D502E-5D94-4C64-9124-12D7687F4411}" type="pres">
      <dgm:prSet presAssocID="{D8172264-0063-413B-B24C-5DBE438E49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F39967-5724-4AE2-ADBA-9924EB2B2BBA}" type="pres">
      <dgm:prSet presAssocID="{54685FDF-D587-45F4-898A-47F0056EF19E}" presName="parentText" presStyleLbl="node1" presStyleIdx="0" presStyleCnt="1" custLinFactNeighborX="761" custLinFactNeighborY="300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53B284-8593-4355-BDEF-9106194EB9D4}" type="presOf" srcId="{D8172264-0063-413B-B24C-5DBE438E496D}" destId="{F13D502E-5D94-4C64-9124-12D7687F4411}" srcOrd="0" destOrd="0" presId="urn:microsoft.com/office/officeart/2005/8/layout/vList2"/>
    <dgm:cxn modelId="{260E0C48-2BC8-428D-BF5E-9E084FF7156A}" srcId="{D8172264-0063-413B-B24C-5DBE438E496D}" destId="{54685FDF-D587-45F4-898A-47F0056EF19E}" srcOrd="0" destOrd="0" parTransId="{CF35C639-5299-4134-900F-811279431EB1}" sibTransId="{FE00CCCD-988A-4A24-BEB4-84FECA26BBBD}"/>
    <dgm:cxn modelId="{DA6AE429-1789-4FDD-9FD7-4FC28473A0B4}" type="presOf" srcId="{54685FDF-D587-45F4-898A-47F0056EF19E}" destId="{B7F39967-5724-4AE2-ADBA-9924EB2B2BBA}" srcOrd="0" destOrd="0" presId="urn:microsoft.com/office/officeart/2005/8/layout/vList2"/>
    <dgm:cxn modelId="{C692CB08-F235-443B-8C5B-7BD6300390FC}" type="presParOf" srcId="{F13D502E-5D94-4C64-9124-12D7687F4411}" destId="{B7F39967-5724-4AE2-ADBA-9924EB2B2B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B6A6DE49-A7B0-4748-8EFF-1DDDA8C9997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860DE5-CF71-42BD-BD05-625C144ABCEB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В появлении новой гидры участвуют две полове клетки.  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Половое размножение</a:t>
          </a:r>
          <a:endParaRPr lang="ru-RU" sz="24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CFD1B86-090B-4E25-A357-D49237FDB97B}" type="parTrans" cxnId="{2646CE22-E267-483D-A8E7-D864B599C1B5}">
      <dgm:prSet/>
      <dgm:spPr/>
      <dgm:t>
        <a:bodyPr/>
        <a:lstStyle/>
        <a:p>
          <a:endParaRPr lang="ru-RU"/>
        </a:p>
      </dgm:t>
    </dgm:pt>
    <dgm:pt modelId="{4619020D-BC55-4C2D-8D22-29344286E759}" type="sibTrans" cxnId="{2646CE22-E267-483D-A8E7-D864B599C1B5}">
      <dgm:prSet/>
      <dgm:spPr/>
      <dgm:t>
        <a:bodyPr/>
        <a:lstStyle/>
        <a:p>
          <a:endParaRPr lang="ru-RU"/>
        </a:p>
      </dgm:t>
    </dgm:pt>
    <dgm:pt modelId="{5FFE293F-FE4A-40CE-A4B9-CB6CD5791E0F}" type="pres">
      <dgm:prSet presAssocID="{B6A6DE49-A7B0-4748-8EFF-1DDDA8C999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E739F5-E609-42C9-A0CB-470583AEB418}" type="pres">
      <dgm:prSet presAssocID="{21860DE5-CF71-42BD-BD05-625C144ABCEB}" presName="parentText" presStyleLbl="node1" presStyleIdx="0" presStyleCnt="1" custScaleY="549547" custLinFactNeighborX="-1982" custLinFactNeighborY="688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46CE22-E267-483D-A8E7-D864B599C1B5}" srcId="{B6A6DE49-A7B0-4748-8EFF-1DDDA8C99979}" destId="{21860DE5-CF71-42BD-BD05-625C144ABCEB}" srcOrd="0" destOrd="0" parTransId="{FCFD1B86-090B-4E25-A357-D49237FDB97B}" sibTransId="{4619020D-BC55-4C2D-8D22-29344286E759}"/>
    <dgm:cxn modelId="{F4B02CB0-3F08-4F97-B8D9-CAE158FABF01}" type="presOf" srcId="{21860DE5-CF71-42BD-BD05-625C144ABCEB}" destId="{8CE739F5-E609-42C9-A0CB-470583AEB418}" srcOrd="0" destOrd="0" presId="urn:microsoft.com/office/officeart/2005/8/layout/vList2"/>
    <dgm:cxn modelId="{AA46E614-4C92-4724-803D-28618DA7996B}" type="presOf" srcId="{B6A6DE49-A7B0-4748-8EFF-1DDDA8C99979}" destId="{5FFE293F-FE4A-40CE-A4B9-CB6CD5791E0F}" srcOrd="0" destOrd="0" presId="urn:microsoft.com/office/officeart/2005/8/layout/vList2"/>
    <dgm:cxn modelId="{5E46FC2E-28AB-4240-9B3D-9977D9F9D9DF}" type="presParOf" srcId="{5FFE293F-FE4A-40CE-A4B9-CB6CD5791E0F}" destId="{8CE739F5-E609-42C9-A0CB-470583AEB4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95059484-0DFF-4656-B1AD-1C8BE37A18B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24585B-2A61-4794-9E3C-72209E751C8C}">
      <dgm:prSet custT="1"/>
      <dgm:spPr/>
      <dgm:t>
        <a:bodyPr/>
        <a:lstStyle/>
        <a:p>
          <a:pPr algn="l"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Новую гидру образуют один организм в результате почкования. </a:t>
          </a:r>
          <a:r>
            <a: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Бесполое размножение</a:t>
          </a:r>
          <a:endParaRPr lang="ru-RU" sz="24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437A7D-F74E-47E9-B4FA-37DD8E9604FC}" type="parTrans" cxnId="{F4DE8244-C39F-41F4-B83A-06E69B8E0FA9}">
      <dgm:prSet/>
      <dgm:spPr/>
      <dgm:t>
        <a:bodyPr/>
        <a:lstStyle/>
        <a:p>
          <a:endParaRPr lang="ru-RU"/>
        </a:p>
      </dgm:t>
    </dgm:pt>
    <dgm:pt modelId="{90809DCD-6EA3-4415-BE13-A2EE63CE9013}" type="sibTrans" cxnId="{F4DE8244-C39F-41F4-B83A-06E69B8E0FA9}">
      <dgm:prSet/>
      <dgm:spPr/>
      <dgm:t>
        <a:bodyPr/>
        <a:lstStyle/>
        <a:p>
          <a:endParaRPr lang="ru-RU"/>
        </a:p>
      </dgm:t>
    </dgm:pt>
    <dgm:pt modelId="{7CE5546F-AD81-4C39-B771-B341FB0B79F5}" type="pres">
      <dgm:prSet presAssocID="{95059484-0DFF-4656-B1AD-1C8BE37A18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3089DF-B5CC-4221-A72F-4DB6E21AF9E1}" type="pres">
      <dgm:prSet presAssocID="{7B24585B-2A61-4794-9E3C-72209E751C8C}" presName="parentText" presStyleLbl="node1" presStyleIdx="0" presStyleCnt="1" custScaleY="652070" custLinFactNeighborX="4887" custLinFactNeighborY="53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DE8244-C39F-41F4-B83A-06E69B8E0FA9}" srcId="{95059484-0DFF-4656-B1AD-1C8BE37A18B2}" destId="{7B24585B-2A61-4794-9E3C-72209E751C8C}" srcOrd="0" destOrd="0" parTransId="{89437A7D-F74E-47E9-B4FA-37DD8E9604FC}" sibTransId="{90809DCD-6EA3-4415-BE13-A2EE63CE9013}"/>
    <dgm:cxn modelId="{633AF425-842C-4714-8818-08010BB9A1F1}" type="presOf" srcId="{7B24585B-2A61-4794-9E3C-72209E751C8C}" destId="{E03089DF-B5CC-4221-A72F-4DB6E21AF9E1}" srcOrd="0" destOrd="0" presId="urn:microsoft.com/office/officeart/2005/8/layout/vList2"/>
    <dgm:cxn modelId="{7C138294-7BDC-46DC-A13B-DD50A4ABE29B}" type="presOf" srcId="{95059484-0DFF-4656-B1AD-1C8BE37A18B2}" destId="{7CE5546F-AD81-4C39-B771-B341FB0B79F5}" srcOrd="0" destOrd="0" presId="urn:microsoft.com/office/officeart/2005/8/layout/vList2"/>
    <dgm:cxn modelId="{5C74DF2F-151F-4546-8A5E-098F19A10A98}" type="presParOf" srcId="{7CE5546F-AD81-4C39-B771-B341FB0B79F5}" destId="{E03089DF-B5CC-4221-A72F-4DB6E21AF9E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4695F35-663F-40BA-9905-A9C6C9EFD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5EE952-65D0-478E-A5F3-05ACB40FCF21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dirty="0"/>
        </a:p>
      </dgm:t>
    </dgm:pt>
    <dgm:pt modelId="{E6E91008-215D-41AC-86BA-EA70942F9BB1}" type="parTrans" cxnId="{EFDA3F55-DED8-412A-B6F5-F57B07DBCCF5}">
      <dgm:prSet/>
      <dgm:spPr/>
      <dgm:t>
        <a:bodyPr/>
        <a:lstStyle/>
        <a:p>
          <a:endParaRPr lang="ru-RU"/>
        </a:p>
      </dgm:t>
    </dgm:pt>
    <dgm:pt modelId="{798AFD1B-4BF0-4447-B151-6AE9DF9D1AC7}" type="sibTrans" cxnId="{EFDA3F55-DED8-412A-B6F5-F57B07DBCCF5}">
      <dgm:prSet/>
      <dgm:spPr/>
      <dgm:t>
        <a:bodyPr/>
        <a:lstStyle/>
        <a:p>
          <a:endParaRPr lang="ru-RU"/>
        </a:p>
      </dgm:t>
    </dgm:pt>
    <dgm:pt modelId="{84897662-A407-4B77-88EE-C937205FC86D}" type="pres">
      <dgm:prSet presAssocID="{D4695F35-663F-40BA-9905-A9C6C9EFD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BD69DA-F036-456B-BA80-EBF16EB78173}" type="pres">
      <dgm:prSet presAssocID="{B45EE952-65D0-478E-A5F3-05ACB40FCF2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F9CB70-88E4-49EB-94DC-2B081D929156}" type="presOf" srcId="{D4695F35-663F-40BA-9905-A9C6C9EFD066}" destId="{84897662-A407-4B77-88EE-C937205FC86D}" srcOrd="0" destOrd="0" presId="urn:microsoft.com/office/officeart/2005/8/layout/vList2"/>
    <dgm:cxn modelId="{EFDA3F55-DED8-412A-B6F5-F57B07DBCCF5}" srcId="{D4695F35-663F-40BA-9905-A9C6C9EFD066}" destId="{B45EE952-65D0-478E-A5F3-05ACB40FCF21}" srcOrd="0" destOrd="0" parTransId="{E6E91008-215D-41AC-86BA-EA70942F9BB1}" sibTransId="{798AFD1B-4BF0-4447-B151-6AE9DF9D1AC7}"/>
    <dgm:cxn modelId="{5CDE572C-A926-453E-91E5-0D3E00EB5341}" type="presOf" srcId="{B45EE952-65D0-478E-A5F3-05ACB40FCF21}" destId="{A8BD69DA-F036-456B-BA80-EBF16EB78173}" srcOrd="0" destOrd="0" presId="urn:microsoft.com/office/officeart/2005/8/layout/vList2"/>
    <dgm:cxn modelId="{40594DD5-F7C3-4384-BD8E-53534D3E9F7D}" type="presParOf" srcId="{84897662-A407-4B77-88EE-C937205FC86D}" destId="{A8BD69DA-F036-456B-BA80-EBF16EB781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A935FA0-BF44-4293-AA0B-1B62DB0F340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29BF6F-F9AF-49E0-8D50-69C0493D333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pPr algn="l" rtl="0"/>
          <a:endParaRPr lang="ru-RU" sz="4000" b="1" dirty="0"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A4CF7AFA-AE29-45F1-95B5-9E43A41F5533}" type="parTrans" cxnId="{1BD7D4A6-5C57-4A16-8099-1A33B0214ABE}">
      <dgm:prSet/>
      <dgm:spPr/>
      <dgm:t>
        <a:bodyPr/>
        <a:lstStyle/>
        <a:p>
          <a:pPr algn="ctr"/>
          <a:endParaRPr lang="ru-RU"/>
        </a:p>
      </dgm:t>
    </dgm:pt>
    <dgm:pt modelId="{81119CDA-7442-49ED-89EB-2998504B6EA1}" type="sibTrans" cxnId="{1BD7D4A6-5C57-4A16-8099-1A33B0214ABE}">
      <dgm:prSet/>
      <dgm:spPr/>
      <dgm:t>
        <a:bodyPr/>
        <a:lstStyle/>
        <a:p>
          <a:pPr algn="ctr"/>
          <a:endParaRPr lang="ru-RU"/>
        </a:p>
      </dgm:t>
    </dgm:pt>
    <dgm:pt modelId="{0FDC3F00-CB15-458F-8DF4-99F8E16D016F}" type="pres">
      <dgm:prSet presAssocID="{8A935FA0-BF44-4293-AA0B-1B62DB0F34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CE8E6E-7644-4BEC-AFA5-1CEF4CFA3059}" type="pres">
      <dgm:prSet presAssocID="{5529BF6F-F9AF-49E0-8D50-69C0493D333E}" presName="parentText" presStyleLbl="node1" presStyleIdx="0" presStyleCnt="1" custScaleY="290568" custLinFactNeighborX="4808" custLinFactNeighborY="-1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D7D4A6-5C57-4A16-8099-1A33B0214ABE}" srcId="{8A935FA0-BF44-4293-AA0B-1B62DB0F3401}" destId="{5529BF6F-F9AF-49E0-8D50-69C0493D333E}" srcOrd="0" destOrd="0" parTransId="{A4CF7AFA-AE29-45F1-95B5-9E43A41F5533}" sibTransId="{81119CDA-7442-49ED-89EB-2998504B6EA1}"/>
    <dgm:cxn modelId="{30ACC1AF-AC9C-46FC-99EA-C938C6FD6B4D}" type="presOf" srcId="{5529BF6F-F9AF-49E0-8D50-69C0493D333E}" destId="{1ACE8E6E-7644-4BEC-AFA5-1CEF4CFA3059}" srcOrd="0" destOrd="0" presId="urn:microsoft.com/office/officeart/2005/8/layout/vList2"/>
    <dgm:cxn modelId="{B6B2E179-459E-4F9E-8272-C61143742232}" type="presOf" srcId="{8A935FA0-BF44-4293-AA0B-1B62DB0F3401}" destId="{0FDC3F00-CB15-458F-8DF4-99F8E16D016F}" srcOrd="0" destOrd="0" presId="urn:microsoft.com/office/officeart/2005/8/layout/vList2"/>
    <dgm:cxn modelId="{0DDE700E-9328-4646-98ED-3E7CF2716BCF}" type="presParOf" srcId="{0FDC3F00-CB15-458F-8DF4-99F8E16D016F}" destId="{1ACE8E6E-7644-4BEC-AFA5-1CEF4CFA30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D921FD96-B2A9-473B-9A31-3BB45B00C2D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EE741E-0C6A-4A2C-A53A-611EB19EA1B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23DCFA0A-335F-4115-852D-1BAB826365BF}" type="parTrans" cxnId="{B0C2A16B-E3D3-47A7-9B9B-D47D595F5D1F}">
      <dgm:prSet/>
      <dgm:spPr/>
      <dgm:t>
        <a:bodyPr/>
        <a:lstStyle/>
        <a:p>
          <a:endParaRPr lang="ru-RU"/>
        </a:p>
      </dgm:t>
    </dgm:pt>
    <dgm:pt modelId="{BC016EF8-84F2-4E51-AF7C-9F1D85338DDC}" type="sibTrans" cxnId="{B0C2A16B-E3D3-47A7-9B9B-D47D595F5D1F}">
      <dgm:prSet/>
      <dgm:spPr/>
      <dgm:t>
        <a:bodyPr/>
        <a:lstStyle/>
        <a:p>
          <a:endParaRPr lang="ru-RU"/>
        </a:p>
      </dgm:t>
    </dgm:pt>
    <dgm:pt modelId="{5B5B9C2A-1CE5-4484-B1CE-B30BB27516C5}" type="pres">
      <dgm:prSet presAssocID="{D921FD96-B2A9-473B-9A31-3BB45B00C2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FEEC59-6DCA-4890-888D-D7BBF82D32B7}" type="pres">
      <dgm:prSet presAssocID="{05EE741E-0C6A-4A2C-A53A-611EB19EA1BF}" presName="parentText" presStyleLbl="node1" presStyleIdx="0" presStyleCnt="1" custScaleY="164571" custLinFactNeighborX="2666" custLinFactNeighborY="44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A04681-B136-43F4-9244-1B3A75E277D6}" type="presOf" srcId="{05EE741E-0C6A-4A2C-A53A-611EB19EA1BF}" destId="{54FEEC59-6DCA-4890-888D-D7BBF82D32B7}" srcOrd="0" destOrd="0" presId="urn:microsoft.com/office/officeart/2005/8/layout/vList2"/>
    <dgm:cxn modelId="{B0C2A16B-E3D3-47A7-9B9B-D47D595F5D1F}" srcId="{D921FD96-B2A9-473B-9A31-3BB45B00C2D0}" destId="{05EE741E-0C6A-4A2C-A53A-611EB19EA1BF}" srcOrd="0" destOrd="0" parTransId="{23DCFA0A-335F-4115-852D-1BAB826365BF}" sibTransId="{BC016EF8-84F2-4E51-AF7C-9F1D85338DDC}"/>
    <dgm:cxn modelId="{1B9780FA-6C3A-4D0C-9BE3-BC81E0CCA636}" type="presOf" srcId="{D921FD96-B2A9-473B-9A31-3BB45B00C2D0}" destId="{5B5B9C2A-1CE5-4484-B1CE-B30BB27516C5}" srcOrd="0" destOrd="0" presId="urn:microsoft.com/office/officeart/2005/8/layout/vList2"/>
    <dgm:cxn modelId="{3E0D6C7F-DE1C-4015-89AC-A091395C4E92}" type="presParOf" srcId="{5B5B9C2A-1CE5-4484-B1CE-B30BB27516C5}" destId="{54FEEC59-6DCA-4890-888D-D7BBF82D32B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FC96F077-71F0-4178-B3C7-5DF7B35B146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6B17FC-B2F5-4644-BF1C-6FB03F154A1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это процесс слияния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FAC3D4A-3075-4B59-832D-F83AE5EB5F04}" type="parTrans" cxnId="{4F120ABE-B204-4894-A133-06534AE6B605}">
      <dgm:prSet/>
      <dgm:spPr/>
      <dgm:t>
        <a:bodyPr/>
        <a:lstStyle/>
        <a:p>
          <a:endParaRPr lang="ru-RU"/>
        </a:p>
      </dgm:t>
    </dgm:pt>
    <dgm:pt modelId="{557D8626-0A3E-4E01-BE11-C2C5C652B0A5}" type="sibTrans" cxnId="{4F120ABE-B204-4894-A133-06534AE6B605}">
      <dgm:prSet/>
      <dgm:spPr/>
      <dgm:t>
        <a:bodyPr/>
        <a:lstStyle/>
        <a:p>
          <a:endParaRPr lang="ru-RU"/>
        </a:p>
      </dgm:t>
    </dgm:pt>
    <dgm:pt modelId="{00B23AD2-3192-4766-A5A3-638554C105F5}" type="pres">
      <dgm:prSet presAssocID="{FC96F077-71F0-4178-B3C7-5DF7B35B14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AF84B9-BED1-49DC-9A6A-D6B521A15266}" type="pres">
      <dgm:prSet presAssocID="{4C6B17FC-B2F5-4644-BF1C-6FB03F154A1F}" presName="parentText" presStyleLbl="node1" presStyleIdx="0" presStyleCnt="1" custScaleY="164480" custLinFactNeighborX="-6362" custLinFactNeighborY="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20ABE-B204-4894-A133-06534AE6B605}" srcId="{FC96F077-71F0-4178-B3C7-5DF7B35B146F}" destId="{4C6B17FC-B2F5-4644-BF1C-6FB03F154A1F}" srcOrd="0" destOrd="0" parTransId="{1FAC3D4A-3075-4B59-832D-F83AE5EB5F04}" sibTransId="{557D8626-0A3E-4E01-BE11-C2C5C652B0A5}"/>
    <dgm:cxn modelId="{D5B8DCC3-F0A7-418F-AD37-526CF1CEE7D2}" type="presOf" srcId="{FC96F077-71F0-4178-B3C7-5DF7B35B146F}" destId="{00B23AD2-3192-4766-A5A3-638554C105F5}" srcOrd="0" destOrd="0" presId="urn:microsoft.com/office/officeart/2005/8/layout/vList2"/>
    <dgm:cxn modelId="{ED5EE157-F741-4B4A-9C40-5C80EA3A75E7}" type="presOf" srcId="{4C6B17FC-B2F5-4644-BF1C-6FB03F154A1F}" destId="{17AF84B9-BED1-49DC-9A6A-D6B521A15266}" srcOrd="0" destOrd="0" presId="urn:microsoft.com/office/officeart/2005/8/layout/vList2"/>
    <dgm:cxn modelId="{45D27419-91C7-49BF-AD83-73AAB6EC97D8}" type="presParOf" srcId="{00B23AD2-3192-4766-A5A3-638554C105F5}" destId="{17AF84B9-BED1-49DC-9A6A-D6B521A152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44965DEC-9D16-41A2-84E6-FABEC2E1099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35347D-AAFB-44A1-ADE5-6D50834ECF0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1500" dirty="0" smtClean="0"/>
            <a:t> </a:t>
          </a:r>
          <a:endParaRPr lang="ru-RU" sz="1500" dirty="0"/>
        </a:p>
      </dgm:t>
    </dgm:pt>
    <dgm:pt modelId="{6C5B9C4C-9B0A-410C-8A99-9FA2728FB5CD}" type="parTrans" cxnId="{E3D00397-07EF-4FD9-AEF6-398A52C77F41}">
      <dgm:prSet/>
      <dgm:spPr/>
      <dgm:t>
        <a:bodyPr/>
        <a:lstStyle/>
        <a:p>
          <a:endParaRPr lang="ru-RU"/>
        </a:p>
      </dgm:t>
    </dgm:pt>
    <dgm:pt modelId="{E06A7C71-E638-4891-964F-9B422CE8A7CF}" type="sibTrans" cxnId="{E3D00397-07EF-4FD9-AEF6-398A52C77F41}">
      <dgm:prSet/>
      <dgm:spPr/>
      <dgm:t>
        <a:bodyPr/>
        <a:lstStyle/>
        <a:p>
          <a:endParaRPr lang="ru-RU"/>
        </a:p>
      </dgm:t>
    </dgm:pt>
    <dgm:pt modelId="{2795163B-DDE7-42E9-A8D4-16B2C80E8C9A}" type="pres">
      <dgm:prSet presAssocID="{44965DEC-9D16-41A2-84E6-FABEC2E1099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90E8EA-9493-49EC-AEDF-72FE9B09A471}" type="pres">
      <dgm:prSet presAssocID="{3D35347D-AAFB-44A1-ADE5-6D50834ECF00}" presName="parentText" presStyleLbl="node1" presStyleIdx="0" presStyleCnt="1" custScaleY="224371" custLinFactY="11054" custLinFactNeighborX="-468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D00397-07EF-4FD9-AEF6-398A52C77F41}" srcId="{44965DEC-9D16-41A2-84E6-FABEC2E1099C}" destId="{3D35347D-AAFB-44A1-ADE5-6D50834ECF00}" srcOrd="0" destOrd="0" parTransId="{6C5B9C4C-9B0A-410C-8A99-9FA2728FB5CD}" sibTransId="{E06A7C71-E638-4891-964F-9B422CE8A7CF}"/>
    <dgm:cxn modelId="{BB58AE3F-6346-4504-B37D-85DA8057B2D0}" type="presOf" srcId="{44965DEC-9D16-41A2-84E6-FABEC2E1099C}" destId="{2795163B-DDE7-42E9-A8D4-16B2C80E8C9A}" srcOrd="0" destOrd="0" presId="urn:microsoft.com/office/officeart/2005/8/layout/vList2"/>
    <dgm:cxn modelId="{ACF7F75F-95BD-449C-BAC4-C3DA97E830A0}" type="presOf" srcId="{3D35347D-AAFB-44A1-ADE5-6D50834ECF00}" destId="{7F90E8EA-9493-49EC-AEDF-72FE9B09A471}" srcOrd="0" destOrd="0" presId="urn:microsoft.com/office/officeart/2005/8/layout/vList2"/>
    <dgm:cxn modelId="{36EAD3A7-A34D-4C65-B77A-43BFFE921200}" type="presParOf" srcId="{2795163B-DDE7-42E9-A8D4-16B2C80E8C9A}" destId="{7F90E8EA-9493-49EC-AEDF-72FE9B09A47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A223BFF1-28E2-480B-8776-87D3C2ED016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F66408-8C73-42FB-9B4A-AFD0D6EF51D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pPr rtl="0"/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и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BD2BC389-067A-49CD-AE91-5085DF879171}" type="parTrans" cxnId="{71823D8F-D78E-4940-AE65-DD1B3A59621E}">
      <dgm:prSet/>
      <dgm:spPr/>
      <dgm:t>
        <a:bodyPr/>
        <a:lstStyle/>
        <a:p>
          <a:endParaRPr lang="ru-RU"/>
        </a:p>
      </dgm:t>
    </dgm:pt>
    <dgm:pt modelId="{D242F963-7C74-461C-B203-84C888F32460}" type="sibTrans" cxnId="{71823D8F-D78E-4940-AE65-DD1B3A59621E}">
      <dgm:prSet/>
      <dgm:spPr/>
      <dgm:t>
        <a:bodyPr/>
        <a:lstStyle/>
        <a:p>
          <a:endParaRPr lang="ru-RU"/>
        </a:p>
      </dgm:t>
    </dgm:pt>
    <dgm:pt modelId="{7F1F0370-C327-442C-AE06-075DEE2AB4D3}" type="pres">
      <dgm:prSet presAssocID="{A223BFF1-28E2-480B-8776-87D3C2ED01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6910D6-E912-45D7-A333-2D8E98C4B698}" type="pres">
      <dgm:prSet presAssocID="{66F66408-8C73-42FB-9B4A-AFD0D6EF51D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B4A33D-2EE5-4A5B-9408-0B4B72E65E13}" type="presOf" srcId="{66F66408-8C73-42FB-9B4A-AFD0D6EF51D9}" destId="{286910D6-E912-45D7-A333-2D8E98C4B698}" srcOrd="0" destOrd="0" presId="urn:microsoft.com/office/officeart/2005/8/layout/vList2"/>
    <dgm:cxn modelId="{EEC3B48B-2A16-4F0F-8A3D-8398FC9CAD9F}" type="presOf" srcId="{A223BFF1-28E2-480B-8776-87D3C2ED016D}" destId="{7F1F0370-C327-442C-AE06-075DEE2AB4D3}" srcOrd="0" destOrd="0" presId="urn:microsoft.com/office/officeart/2005/8/layout/vList2"/>
    <dgm:cxn modelId="{71823D8F-D78E-4940-AE65-DD1B3A59621E}" srcId="{A223BFF1-28E2-480B-8776-87D3C2ED016D}" destId="{66F66408-8C73-42FB-9B4A-AFD0D6EF51D9}" srcOrd="0" destOrd="0" parTransId="{BD2BC389-067A-49CD-AE91-5085DF879171}" sibTransId="{D242F963-7C74-461C-B203-84C888F32460}"/>
    <dgm:cxn modelId="{F0656ED1-8BE9-4C72-9A9B-59D27765BA6B}" type="presParOf" srcId="{7F1F0370-C327-442C-AE06-075DEE2AB4D3}" destId="{286910D6-E912-45D7-A333-2D8E98C4B698}" srcOrd="0" destOrd="0" presId="urn:microsoft.com/office/officeart/2005/8/layout/vList2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23BFB3-E4FB-4060-95B1-05431396C8C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7F2CC8-2DEB-4DB6-BF7A-5E59700B3EC7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Участвуют  два  родителя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C0469D-3BD0-45FD-BFE2-74120028804A}" type="parTrans" cxnId="{E6AACDF1-0D91-4BBA-BFA8-648F126FD446}">
      <dgm:prSet/>
      <dgm:spPr/>
      <dgm:t>
        <a:bodyPr/>
        <a:lstStyle/>
        <a:p>
          <a:endParaRPr lang="ru-RU"/>
        </a:p>
      </dgm:t>
    </dgm:pt>
    <dgm:pt modelId="{FBF8BA72-AF35-406A-A290-27ACD417E8E4}" type="sibTrans" cxnId="{E6AACDF1-0D91-4BBA-BFA8-648F126FD446}">
      <dgm:prSet/>
      <dgm:spPr/>
      <dgm:t>
        <a:bodyPr/>
        <a:lstStyle/>
        <a:p>
          <a:endParaRPr lang="ru-RU"/>
        </a:p>
      </dgm:t>
    </dgm:pt>
    <dgm:pt modelId="{C975F91F-FD01-4754-8117-03D18828B469}" type="pres">
      <dgm:prSet presAssocID="{FF23BFB3-E4FB-4060-95B1-05431396C8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5C4CFE-64FA-4D1F-8A3C-482285331FB1}" type="pres">
      <dgm:prSet presAssocID="{E17F2CC8-2DEB-4DB6-BF7A-5E59700B3EC7}" presName="parentText" presStyleLbl="node1" presStyleIdx="0" presStyleCnt="1" custScaleX="121429" custScaleY="392294" custLinFactNeighborX="-9780" custLinFactNeighborY="3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ACDF1-0D91-4BBA-BFA8-648F126FD446}" srcId="{FF23BFB3-E4FB-4060-95B1-05431396C8C7}" destId="{E17F2CC8-2DEB-4DB6-BF7A-5E59700B3EC7}" srcOrd="0" destOrd="0" parTransId="{69C0469D-3BD0-45FD-BFE2-74120028804A}" sibTransId="{FBF8BA72-AF35-406A-A290-27ACD417E8E4}"/>
    <dgm:cxn modelId="{62005A18-69FE-44A2-A99C-D4F36EFE8F91}" type="presOf" srcId="{E17F2CC8-2DEB-4DB6-BF7A-5E59700B3EC7}" destId="{B65C4CFE-64FA-4D1F-8A3C-482285331FB1}" srcOrd="0" destOrd="0" presId="urn:microsoft.com/office/officeart/2005/8/layout/vList2"/>
    <dgm:cxn modelId="{3240D950-CF94-43F2-81EA-FE040E525302}" type="presOf" srcId="{FF23BFB3-E4FB-4060-95B1-05431396C8C7}" destId="{C975F91F-FD01-4754-8117-03D18828B469}" srcOrd="0" destOrd="0" presId="urn:microsoft.com/office/officeart/2005/8/layout/vList2"/>
    <dgm:cxn modelId="{8130C59D-A598-4DB4-A42B-D8905FFF8509}" type="presParOf" srcId="{C975F91F-FD01-4754-8117-03D18828B469}" destId="{B65C4CFE-64FA-4D1F-8A3C-482285331F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9A13001C-B75F-4C71-A7A0-0900E529698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60C40F-BB68-45FE-A5E1-F3B87580210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B31DC504-F3D6-4383-BDEF-F79FF7227602}" type="parTrans" cxnId="{7C28ACBA-D492-4A9B-85FB-9BA1452F2FBE}">
      <dgm:prSet/>
      <dgm:spPr/>
      <dgm:t>
        <a:bodyPr/>
        <a:lstStyle/>
        <a:p>
          <a:endParaRPr lang="ru-RU"/>
        </a:p>
      </dgm:t>
    </dgm:pt>
    <dgm:pt modelId="{1B5C05B8-2AB3-49B9-AB51-3F261D736044}" type="sibTrans" cxnId="{7C28ACBA-D492-4A9B-85FB-9BA1452F2FBE}">
      <dgm:prSet/>
      <dgm:spPr/>
      <dgm:t>
        <a:bodyPr/>
        <a:lstStyle/>
        <a:p>
          <a:endParaRPr lang="ru-RU"/>
        </a:p>
      </dgm:t>
    </dgm:pt>
    <dgm:pt modelId="{E6844E06-F37D-429F-8904-9F578880808C}" type="pres">
      <dgm:prSet presAssocID="{9A13001C-B75F-4C71-A7A0-0900E52969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0F0667-E967-46D3-9043-E98271614410}" type="pres">
      <dgm:prSet presAssocID="{8E60C40F-BB68-45FE-A5E1-F3B875802100}" presName="parentText" presStyleLbl="node1" presStyleIdx="0" presStyleCnt="1" custScaleY="90225" custLinFactNeighborX="-4856" custLinFactNeighborY="-266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28ACBA-D492-4A9B-85FB-9BA1452F2FBE}" srcId="{9A13001C-B75F-4C71-A7A0-0900E529698B}" destId="{8E60C40F-BB68-45FE-A5E1-F3B875802100}" srcOrd="0" destOrd="0" parTransId="{B31DC504-F3D6-4383-BDEF-F79FF7227602}" sibTransId="{1B5C05B8-2AB3-49B9-AB51-3F261D736044}"/>
    <dgm:cxn modelId="{8F970E34-EBC6-4CE5-8866-E983D7FA84F0}" type="presOf" srcId="{9A13001C-B75F-4C71-A7A0-0900E529698B}" destId="{E6844E06-F37D-429F-8904-9F578880808C}" srcOrd="0" destOrd="0" presId="urn:microsoft.com/office/officeart/2005/8/layout/vList2"/>
    <dgm:cxn modelId="{CE529775-A6E8-4463-9B59-443E861AE13A}" type="presOf" srcId="{8E60C40F-BB68-45FE-A5E1-F3B875802100}" destId="{090F0667-E967-46D3-9043-E98271614410}" srcOrd="0" destOrd="0" presId="urn:microsoft.com/office/officeart/2005/8/layout/vList2"/>
    <dgm:cxn modelId="{5DDE1500-6A56-4F6A-9FC6-927693411219}" type="presParOf" srcId="{E6844E06-F37D-429F-8904-9F578880808C}" destId="{090F0667-E967-46D3-9043-E9827161441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3079793F-8EA6-4097-B31E-54333C6FB8C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7D6E21-121A-4C0E-ADB0-0F085728064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0" dirty="0" smtClean="0">
              <a:latin typeface="Times New Roman" pitchFamily="18" charset="0"/>
              <a:cs typeface="Times New Roman" pitchFamily="18" charset="0"/>
            </a:rPr>
            <a:t>половых клеток</a:t>
          </a:r>
          <a:endParaRPr lang="ru-RU" sz="2400" b="0" dirty="0">
            <a:latin typeface="Times New Roman" pitchFamily="18" charset="0"/>
            <a:cs typeface="Times New Roman" pitchFamily="18" charset="0"/>
          </a:endParaRPr>
        </a:p>
      </dgm:t>
    </dgm:pt>
    <dgm:pt modelId="{CAB830F0-C45C-411C-A1B0-9F01A81C9E41}" type="parTrans" cxnId="{381AD332-C507-41ED-B935-10C2F12765B0}">
      <dgm:prSet/>
      <dgm:spPr/>
      <dgm:t>
        <a:bodyPr/>
        <a:lstStyle/>
        <a:p>
          <a:endParaRPr lang="ru-RU"/>
        </a:p>
      </dgm:t>
    </dgm:pt>
    <dgm:pt modelId="{45E36CEB-7AFE-422A-B3F0-C6B944E9E860}" type="sibTrans" cxnId="{381AD332-C507-41ED-B935-10C2F12765B0}">
      <dgm:prSet/>
      <dgm:spPr/>
      <dgm:t>
        <a:bodyPr/>
        <a:lstStyle/>
        <a:p>
          <a:endParaRPr lang="ru-RU"/>
        </a:p>
      </dgm:t>
    </dgm:pt>
    <dgm:pt modelId="{56A7AFB4-C6BE-438E-9C7D-C2B85A4C24B5}" type="pres">
      <dgm:prSet presAssocID="{3079793F-8EA6-4097-B31E-54333C6FB8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81FCFC-5FD9-40B7-8CE2-1DC40EEBB307}" type="pres">
      <dgm:prSet presAssocID="{1E7D6E21-121A-4C0E-ADB0-0F085728064A}" presName="parentText" presStyleLbl="node1" presStyleIdx="0" presStyleCnt="1" custScaleY="131657" custLinFactNeighborX="-5173" custLinFactNeighborY="-69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CDC3A3-5A6E-4BB3-9848-0DF56C83A448}" type="presOf" srcId="{3079793F-8EA6-4097-B31E-54333C6FB8CF}" destId="{56A7AFB4-C6BE-438E-9C7D-C2B85A4C24B5}" srcOrd="0" destOrd="0" presId="urn:microsoft.com/office/officeart/2005/8/layout/vList2"/>
    <dgm:cxn modelId="{381AD332-C507-41ED-B935-10C2F12765B0}" srcId="{3079793F-8EA6-4097-B31E-54333C6FB8CF}" destId="{1E7D6E21-121A-4C0E-ADB0-0F085728064A}" srcOrd="0" destOrd="0" parTransId="{CAB830F0-C45C-411C-A1B0-9F01A81C9E41}" sibTransId="{45E36CEB-7AFE-422A-B3F0-C6B944E9E860}"/>
    <dgm:cxn modelId="{B56C97DC-8DA4-45DA-9F92-E5EE39093B78}" type="presOf" srcId="{1E7D6E21-121A-4C0E-ADB0-0F085728064A}" destId="{D781FCFC-5FD9-40B7-8CE2-1DC40EEBB307}" srcOrd="0" destOrd="0" presId="urn:microsoft.com/office/officeart/2005/8/layout/vList2"/>
    <dgm:cxn modelId="{1C096B7F-AB41-4526-A3FA-565916164E97}" type="presParOf" srcId="{56A7AFB4-C6BE-438E-9C7D-C2B85A4C24B5}" destId="{D781FCFC-5FD9-40B7-8CE2-1DC40EEBB30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8AF6E16E-BC72-4D20-9C86-5B02D5544A0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69B5D0-4F2D-439E-A855-BD4D7BAC26A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 результате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B41D6FF-8ECA-4267-9F10-AB79589ED3C7}" type="sibTrans" cxnId="{C4F42063-B8D4-453C-AC06-54B855704705}">
      <dgm:prSet/>
      <dgm:spPr/>
      <dgm:t>
        <a:bodyPr/>
        <a:lstStyle/>
        <a:p>
          <a:endParaRPr lang="ru-RU"/>
        </a:p>
      </dgm:t>
    </dgm:pt>
    <dgm:pt modelId="{723FEC4A-8B97-41A6-800C-B41CB87A1C9F}" type="parTrans" cxnId="{C4F42063-B8D4-453C-AC06-54B855704705}">
      <dgm:prSet/>
      <dgm:spPr/>
      <dgm:t>
        <a:bodyPr/>
        <a:lstStyle/>
        <a:p>
          <a:endParaRPr lang="ru-RU"/>
        </a:p>
      </dgm:t>
    </dgm:pt>
    <dgm:pt modelId="{13FCFD10-A553-48CD-8A8A-D649C667436D}" type="pres">
      <dgm:prSet presAssocID="{8AF6E16E-BC72-4D20-9C86-5B02D5544A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77B59F-6439-4EDF-B7D7-747D50494AC5}" type="pres">
      <dgm:prSet presAssocID="{DA69B5D0-4F2D-439E-A855-BD4D7BAC26A1}" presName="parentText" presStyleLbl="node1" presStyleIdx="0" presStyleCnt="1" custLinFactNeighborX="20417" custLinFactNeighborY="-21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F42063-B8D4-453C-AC06-54B855704705}" srcId="{8AF6E16E-BC72-4D20-9C86-5B02D5544A03}" destId="{DA69B5D0-4F2D-439E-A855-BD4D7BAC26A1}" srcOrd="0" destOrd="0" parTransId="{723FEC4A-8B97-41A6-800C-B41CB87A1C9F}" sibTransId="{0B41D6FF-8ECA-4267-9F10-AB79589ED3C7}"/>
    <dgm:cxn modelId="{2404AFE6-F800-4557-B491-10AA0B0408B8}" type="presOf" srcId="{8AF6E16E-BC72-4D20-9C86-5B02D5544A03}" destId="{13FCFD10-A553-48CD-8A8A-D649C667436D}" srcOrd="0" destOrd="0" presId="urn:microsoft.com/office/officeart/2005/8/layout/vList2"/>
    <dgm:cxn modelId="{A45C1AF5-EE99-4881-A12C-7870EBC8C087}" type="presOf" srcId="{DA69B5D0-4F2D-439E-A855-BD4D7BAC26A1}" destId="{7677B59F-6439-4EDF-B7D7-747D50494AC5}" srcOrd="0" destOrd="0" presId="urn:microsoft.com/office/officeart/2005/8/layout/vList2"/>
    <dgm:cxn modelId="{BE929A77-3081-44D9-86E9-01DF95E09F8E}" type="presParOf" srcId="{13FCFD10-A553-48CD-8A8A-D649C667436D}" destId="{7677B59F-6439-4EDF-B7D7-747D50494A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B200AB81-A3C6-4C20-84F9-66F19668E87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CAA539-8257-44DF-8BC9-BB8CCE96454C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которого  сначала  образуется  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983FC35F-E1E5-4F74-BE58-91214A770A46}" type="parTrans" cxnId="{B5538920-DF21-4FCD-B6F4-FB00569A3339}">
      <dgm:prSet/>
      <dgm:spPr/>
      <dgm:t>
        <a:bodyPr/>
        <a:lstStyle/>
        <a:p>
          <a:endParaRPr lang="ru-RU"/>
        </a:p>
      </dgm:t>
    </dgm:pt>
    <dgm:pt modelId="{D545AA9F-D84C-4513-937C-4DB2A1280736}" type="sibTrans" cxnId="{B5538920-DF21-4FCD-B6F4-FB00569A3339}">
      <dgm:prSet/>
      <dgm:spPr/>
      <dgm:t>
        <a:bodyPr/>
        <a:lstStyle/>
        <a:p>
          <a:endParaRPr lang="ru-RU"/>
        </a:p>
      </dgm:t>
    </dgm:pt>
    <dgm:pt modelId="{6A85F216-22F2-448F-835F-705C9C44C2C4}" type="pres">
      <dgm:prSet presAssocID="{B200AB81-A3C6-4C20-84F9-66F19668E8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58C822-FF35-42DE-A244-7BF05ECD9B76}" type="pres">
      <dgm:prSet presAssocID="{69CAA539-8257-44DF-8BC9-BB8CCE96454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0EA969-94A7-4A1D-807B-B984DBF09E89}" type="presOf" srcId="{69CAA539-8257-44DF-8BC9-BB8CCE96454C}" destId="{7E58C822-FF35-42DE-A244-7BF05ECD9B76}" srcOrd="0" destOrd="0" presId="urn:microsoft.com/office/officeart/2005/8/layout/vList2"/>
    <dgm:cxn modelId="{82459672-9062-4DE2-8907-71E4FBE4AB25}" type="presOf" srcId="{B200AB81-A3C6-4C20-84F9-66F19668E87E}" destId="{6A85F216-22F2-448F-835F-705C9C44C2C4}" srcOrd="0" destOrd="0" presId="urn:microsoft.com/office/officeart/2005/8/layout/vList2"/>
    <dgm:cxn modelId="{B5538920-DF21-4FCD-B6F4-FB00569A3339}" srcId="{B200AB81-A3C6-4C20-84F9-66F19668E87E}" destId="{69CAA539-8257-44DF-8BC9-BB8CCE96454C}" srcOrd="0" destOrd="0" parTransId="{983FC35F-E1E5-4F74-BE58-91214A770A46}" sibTransId="{D545AA9F-D84C-4513-937C-4DB2A1280736}"/>
    <dgm:cxn modelId="{29FF8B95-2E40-4615-B822-5C5E7A80C212}" type="presParOf" srcId="{6A85F216-22F2-448F-835F-705C9C44C2C4}" destId="{7E58C822-FF35-42DE-A244-7BF05ECD9B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659728EC-B615-474F-B560-83060D4B4FB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CFE814-4B93-4481-9E05-B62D26200C5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455656A9-A908-4367-915E-AA442F70B7CA}" type="parTrans" cxnId="{AE50FAC0-06BB-4F12-BF82-A7804F7D0DD2}">
      <dgm:prSet/>
      <dgm:spPr/>
      <dgm:t>
        <a:bodyPr/>
        <a:lstStyle/>
        <a:p>
          <a:endParaRPr lang="ru-RU"/>
        </a:p>
      </dgm:t>
    </dgm:pt>
    <dgm:pt modelId="{E3739646-7BAD-49BF-A6D3-63A9356AC3C8}" type="sibTrans" cxnId="{AE50FAC0-06BB-4F12-BF82-A7804F7D0DD2}">
      <dgm:prSet/>
      <dgm:spPr/>
      <dgm:t>
        <a:bodyPr/>
        <a:lstStyle/>
        <a:p>
          <a:endParaRPr lang="ru-RU"/>
        </a:p>
      </dgm:t>
    </dgm:pt>
    <dgm:pt modelId="{9A710B03-0394-4BD5-975F-30C10AC96DEB}" type="pres">
      <dgm:prSet presAssocID="{659728EC-B615-474F-B560-83060D4B4F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C29C66-D04F-4180-9D92-0A61170CF689}" type="pres">
      <dgm:prSet presAssocID="{9BCFE814-4B93-4481-9E05-B62D26200C56}" presName="parentText" presStyleLbl="node1" presStyleIdx="0" presStyleCnt="1" custLinFactNeighborX="3128" custLinFactNeighborY="-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50FAC0-06BB-4F12-BF82-A7804F7D0DD2}" srcId="{659728EC-B615-474F-B560-83060D4B4FB8}" destId="{9BCFE814-4B93-4481-9E05-B62D26200C56}" srcOrd="0" destOrd="0" parTransId="{455656A9-A908-4367-915E-AA442F70B7CA}" sibTransId="{E3739646-7BAD-49BF-A6D3-63A9356AC3C8}"/>
    <dgm:cxn modelId="{B4223A4B-A30A-4150-A9A3-1DCB04467A96}" type="presOf" srcId="{659728EC-B615-474F-B560-83060D4B4FB8}" destId="{9A710B03-0394-4BD5-975F-30C10AC96DEB}" srcOrd="0" destOrd="0" presId="urn:microsoft.com/office/officeart/2005/8/layout/vList2"/>
    <dgm:cxn modelId="{CDE245A4-ECF1-48D8-8984-8DD09DEF63A6}" type="presOf" srcId="{9BCFE814-4B93-4481-9E05-B62D26200C56}" destId="{70C29C66-D04F-4180-9D92-0A61170CF689}" srcOrd="0" destOrd="0" presId="urn:microsoft.com/office/officeart/2005/8/layout/vList2"/>
    <dgm:cxn modelId="{0F59FF7A-DF0F-44EC-B33B-F232E53281F5}" type="presParOf" srcId="{9A710B03-0394-4BD5-975F-30C10AC96DEB}" destId="{70C29C66-D04F-4180-9D92-0A61170CF68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469CE9E2-7060-47BE-9073-E3EC814D357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D04261-A3D1-4E45-89CF-66A52AC8FDE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а потом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C304D7C-7158-4FC8-A7BF-61A63602C7DF}" type="parTrans" cxnId="{085C54B7-5A20-43DC-A0B9-31FFE0459C8D}">
      <dgm:prSet/>
      <dgm:spPr/>
      <dgm:t>
        <a:bodyPr/>
        <a:lstStyle/>
        <a:p>
          <a:endParaRPr lang="ru-RU"/>
        </a:p>
      </dgm:t>
    </dgm:pt>
    <dgm:pt modelId="{71F10CAF-B625-4A5D-BF64-0DFD84A74167}" type="sibTrans" cxnId="{085C54B7-5A20-43DC-A0B9-31FFE0459C8D}">
      <dgm:prSet/>
      <dgm:spPr/>
      <dgm:t>
        <a:bodyPr/>
        <a:lstStyle/>
        <a:p>
          <a:endParaRPr lang="ru-RU"/>
        </a:p>
      </dgm:t>
    </dgm:pt>
    <dgm:pt modelId="{82643764-B0C2-4B80-9DCD-FF1B8091469F}" type="pres">
      <dgm:prSet presAssocID="{469CE9E2-7060-47BE-9073-E3EC814D35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331A2B-05F2-41C3-8CF4-350A17ABB402}" type="pres">
      <dgm:prSet presAssocID="{6AD04261-A3D1-4E45-89CF-66A52AC8FDE4}" presName="parentText" presStyleLbl="node1" presStyleIdx="0" presStyleCnt="1" custLinFactY="-100000" custLinFactNeighborX="-31250" custLinFactNeighborY="-1145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CA7FE4-A5A6-4E6B-B43E-6355624EFCCB}" type="presOf" srcId="{6AD04261-A3D1-4E45-89CF-66A52AC8FDE4}" destId="{60331A2B-05F2-41C3-8CF4-350A17ABB402}" srcOrd="0" destOrd="0" presId="urn:microsoft.com/office/officeart/2005/8/layout/vList2"/>
    <dgm:cxn modelId="{085C54B7-5A20-43DC-A0B9-31FFE0459C8D}" srcId="{469CE9E2-7060-47BE-9073-E3EC814D3572}" destId="{6AD04261-A3D1-4E45-89CF-66A52AC8FDE4}" srcOrd="0" destOrd="0" parTransId="{CC304D7C-7158-4FC8-A7BF-61A63602C7DF}" sibTransId="{71F10CAF-B625-4A5D-BF64-0DFD84A74167}"/>
    <dgm:cxn modelId="{847A92DC-276B-4472-BB0B-36BCFBE03D14}" type="presOf" srcId="{469CE9E2-7060-47BE-9073-E3EC814D3572}" destId="{82643764-B0C2-4B80-9DCD-FF1B8091469F}" srcOrd="0" destOrd="0" presId="urn:microsoft.com/office/officeart/2005/8/layout/vList2"/>
    <dgm:cxn modelId="{26BFD009-5946-4978-9ED8-961BA74E9E38}" type="presParOf" srcId="{82643764-B0C2-4B80-9DCD-FF1B8091469F}" destId="{60331A2B-05F2-41C3-8CF4-350A17ABB4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1C7D61F2-2DD6-425D-BD10-3A542D8828E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7ACA3C-68F4-4C1A-A339-26559B91769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328BA17A-B9B6-4BFB-8D94-104605479945}" type="parTrans" cxnId="{2584D090-7C05-4B2F-9D6C-D73C4382B353}">
      <dgm:prSet/>
      <dgm:spPr/>
      <dgm:t>
        <a:bodyPr/>
        <a:lstStyle/>
        <a:p>
          <a:endParaRPr lang="ru-RU"/>
        </a:p>
      </dgm:t>
    </dgm:pt>
    <dgm:pt modelId="{DECC4F88-6A6B-45A9-B6CB-51028ADE3688}" type="sibTrans" cxnId="{2584D090-7C05-4B2F-9D6C-D73C4382B353}">
      <dgm:prSet/>
      <dgm:spPr/>
      <dgm:t>
        <a:bodyPr/>
        <a:lstStyle/>
        <a:p>
          <a:endParaRPr lang="ru-RU"/>
        </a:p>
      </dgm:t>
    </dgm:pt>
    <dgm:pt modelId="{09F5365A-A9D9-4B2B-AFEA-B960699CABD5}" type="pres">
      <dgm:prSet presAssocID="{1C7D61F2-2DD6-425D-BD10-3A542D8828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46F15C-5F75-4E93-B845-5F93B35CC9C8}" type="pres">
      <dgm:prSet presAssocID="{A17ACA3C-68F4-4C1A-A339-26559B91769E}" presName="parentText" presStyleLbl="node1" presStyleIdx="0" presStyleCnt="1" custScaleY="153863" custLinFactNeighborY="-32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84D090-7C05-4B2F-9D6C-D73C4382B353}" srcId="{1C7D61F2-2DD6-425D-BD10-3A542D8828EC}" destId="{A17ACA3C-68F4-4C1A-A339-26559B91769E}" srcOrd="0" destOrd="0" parTransId="{328BA17A-B9B6-4BFB-8D94-104605479945}" sibTransId="{DECC4F88-6A6B-45A9-B6CB-51028ADE3688}"/>
    <dgm:cxn modelId="{0FC8075F-3ACB-458C-B46E-F1F63E262447}" type="presOf" srcId="{1C7D61F2-2DD6-425D-BD10-3A542D8828EC}" destId="{09F5365A-A9D9-4B2B-AFEA-B960699CABD5}" srcOrd="0" destOrd="0" presId="urn:microsoft.com/office/officeart/2005/8/layout/vList2"/>
    <dgm:cxn modelId="{D68B52E5-162D-4884-B451-9280A1E3512C}" type="presOf" srcId="{A17ACA3C-68F4-4C1A-A339-26559B91769E}" destId="{2946F15C-5F75-4E93-B845-5F93B35CC9C8}" srcOrd="0" destOrd="0" presId="urn:microsoft.com/office/officeart/2005/8/layout/vList2"/>
    <dgm:cxn modelId="{AF67F2CC-374C-4491-B6DF-DEC68FC53972}" type="presParOf" srcId="{09F5365A-A9D9-4B2B-AFEA-B960699CABD5}" destId="{2946F15C-5F75-4E93-B845-5F93B35CC9C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2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097482E4-9AD6-45D4-9D85-2061C6F7199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4B385D-0E20-44B2-BBBA-FE4BD24EFBF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оплодотворение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F60567-A86D-40B8-959A-98388FD5D693}" type="parTrans" cxnId="{29299373-561F-49EB-BD32-2532D1540635}">
      <dgm:prSet/>
      <dgm:spPr/>
      <dgm:t>
        <a:bodyPr/>
        <a:lstStyle/>
        <a:p>
          <a:endParaRPr lang="ru-RU"/>
        </a:p>
      </dgm:t>
    </dgm:pt>
    <dgm:pt modelId="{8E4FB0FB-50A6-4931-AE22-03E9618957DF}" type="sibTrans" cxnId="{29299373-561F-49EB-BD32-2532D1540635}">
      <dgm:prSet/>
      <dgm:spPr/>
      <dgm:t>
        <a:bodyPr/>
        <a:lstStyle/>
        <a:p>
          <a:endParaRPr lang="ru-RU"/>
        </a:p>
      </dgm:t>
    </dgm:pt>
    <dgm:pt modelId="{B2B15618-2733-4EE1-870B-D5CD8C43824C}" type="pres">
      <dgm:prSet presAssocID="{097482E4-9AD6-45D4-9D85-2061C6F719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26451-99C7-4A4F-B31B-347DC3C80B3B}" type="pres">
      <dgm:prSet presAssocID="{0D4B385D-0E20-44B2-BBBA-FE4BD24EFBF9}" presName="parentText" presStyleLbl="node1" presStyleIdx="0" presStyleCnt="1" custScaleY="100037" custLinFactNeighborX="2805" custLinFactNeighborY="-213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299373-561F-49EB-BD32-2532D1540635}" srcId="{097482E4-9AD6-45D4-9D85-2061C6F7199D}" destId="{0D4B385D-0E20-44B2-BBBA-FE4BD24EFBF9}" srcOrd="0" destOrd="0" parTransId="{B1F60567-A86D-40B8-959A-98388FD5D693}" sibTransId="{8E4FB0FB-50A6-4931-AE22-03E9618957DF}"/>
    <dgm:cxn modelId="{95CA8616-C871-4529-ACD5-BEC0D5E08C68}" type="presOf" srcId="{0D4B385D-0E20-44B2-BBBA-FE4BD24EFBF9}" destId="{DAF26451-99C7-4A4F-B31B-347DC3C80B3B}" srcOrd="0" destOrd="0" presId="urn:microsoft.com/office/officeart/2005/8/layout/vList2"/>
    <dgm:cxn modelId="{F3CAE93A-AD9B-4DCD-B96C-259700F0B178}" type="presOf" srcId="{097482E4-9AD6-45D4-9D85-2061C6F7199D}" destId="{B2B15618-2733-4EE1-870B-D5CD8C43824C}" srcOrd="0" destOrd="0" presId="urn:microsoft.com/office/officeart/2005/8/layout/vList2"/>
    <dgm:cxn modelId="{5B56B737-14AB-40D3-B7DB-E0B666BC95FD}" type="presParOf" srcId="{B2B15618-2733-4EE1-870B-D5CD8C43824C}" destId="{DAF26451-99C7-4A4F-B31B-347DC3C80B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767C32C9-A3E0-4CBF-82E0-E9DC5D3EFE1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B09CC4-D11D-4D4A-97C2-34E38B613C89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Термины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15C5A061-091C-4EC0-9C23-9F50153727B3}" type="parTrans" cxnId="{6524CAD2-4485-44A7-BB6F-6C062E626262}">
      <dgm:prSet/>
      <dgm:spPr/>
      <dgm:t>
        <a:bodyPr/>
        <a:lstStyle/>
        <a:p>
          <a:endParaRPr lang="ru-RU"/>
        </a:p>
      </dgm:t>
    </dgm:pt>
    <dgm:pt modelId="{3BF9122C-9675-412E-B893-46163FA25955}" type="sibTrans" cxnId="{6524CAD2-4485-44A7-BB6F-6C062E626262}">
      <dgm:prSet/>
      <dgm:spPr/>
      <dgm:t>
        <a:bodyPr/>
        <a:lstStyle/>
        <a:p>
          <a:endParaRPr lang="ru-RU"/>
        </a:p>
      </dgm:t>
    </dgm:pt>
    <dgm:pt modelId="{FFA5D79E-A039-40A6-BD28-00FDA7C93016}" type="pres">
      <dgm:prSet presAssocID="{767C32C9-A3E0-4CBF-82E0-E9DC5D3EFE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F61BC5-BEF0-4FFE-B9EB-E4F80162266D}" type="pres">
      <dgm:prSet presAssocID="{54B09CC4-D11D-4D4A-97C2-34E38B613C89}" presName="parentText" presStyleLbl="node1" presStyleIdx="0" presStyleCnt="1" custScaleY="189957" custLinFactNeighborX="-7160" custLinFactNeighborY="175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24CAD2-4485-44A7-BB6F-6C062E626262}" srcId="{767C32C9-A3E0-4CBF-82E0-E9DC5D3EFE1F}" destId="{54B09CC4-D11D-4D4A-97C2-34E38B613C89}" srcOrd="0" destOrd="0" parTransId="{15C5A061-091C-4EC0-9C23-9F50153727B3}" sibTransId="{3BF9122C-9675-412E-B893-46163FA25955}"/>
    <dgm:cxn modelId="{D995BE47-9B83-49BE-A8F5-E4F18FBC6A8A}" type="presOf" srcId="{54B09CC4-D11D-4D4A-97C2-34E38B613C89}" destId="{63F61BC5-BEF0-4FFE-B9EB-E4F80162266D}" srcOrd="0" destOrd="0" presId="urn:microsoft.com/office/officeart/2005/8/layout/vList2"/>
    <dgm:cxn modelId="{FEC194AA-1C19-4759-A513-3B930709B3DE}" type="presOf" srcId="{767C32C9-A3E0-4CBF-82E0-E9DC5D3EFE1F}" destId="{FFA5D79E-A039-40A6-BD28-00FDA7C93016}" srcOrd="0" destOrd="0" presId="urn:microsoft.com/office/officeart/2005/8/layout/vList2"/>
    <dgm:cxn modelId="{C7D6B760-7281-48A7-93ED-A0A04D19A866}" type="presParOf" srcId="{FFA5D79E-A039-40A6-BD28-00FDA7C93016}" destId="{63F61BC5-BEF0-4FFE-B9EB-E4F8016226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3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FFA7A3B8-C827-48B9-9DC7-AD89CF29635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F64729-0249-4B94-BD9F-DABA903E41D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зигота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DABE6F-3BE2-4550-B6D5-BBD2D08A454C}" type="parTrans" cxnId="{671C8706-2B96-4A2E-B9D6-EF4CF29BF931}">
      <dgm:prSet/>
      <dgm:spPr/>
      <dgm:t>
        <a:bodyPr/>
        <a:lstStyle/>
        <a:p>
          <a:endParaRPr lang="ru-RU"/>
        </a:p>
      </dgm:t>
    </dgm:pt>
    <dgm:pt modelId="{72FE332A-3518-47DC-9681-6B702F1BC7DB}" type="sibTrans" cxnId="{671C8706-2B96-4A2E-B9D6-EF4CF29BF931}">
      <dgm:prSet/>
      <dgm:spPr/>
      <dgm:t>
        <a:bodyPr/>
        <a:lstStyle/>
        <a:p>
          <a:endParaRPr lang="ru-RU"/>
        </a:p>
      </dgm:t>
    </dgm:pt>
    <dgm:pt modelId="{F8068C2B-0E61-453F-A51B-D0434CD513CF}" type="pres">
      <dgm:prSet presAssocID="{FFA7A3B8-C827-48B9-9DC7-AD89CF29635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D85F31-9025-49A5-A70D-2D58AC0B63DE}" type="pres">
      <dgm:prSet presAssocID="{7DF64729-0249-4B94-BD9F-DABA903E41D6}" presName="parentText" presStyleLbl="node1" presStyleIdx="0" presStyleCnt="1" custScaleY="42902" custLinFactNeighborX="4876" custLinFactNeighborY="-111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D3C22A-BCB2-4FC5-94FA-42A8AF2BB8B7}" type="presOf" srcId="{7DF64729-0249-4B94-BD9F-DABA903E41D6}" destId="{E1D85F31-9025-49A5-A70D-2D58AC0B63DE}" srcOrd="0" destOrd="0" presId="urn:microsoft.com/office/officeart/2005/8/layout/vList2"/>
    <dgm:cxn modelId="{671C8706-2B96-4A2E-B9D6-EF4CF29BF931}" srcId="{FFA7A3B8-C827-48B9-9DC7-AD89CF296350}" destId="{7DF64729-0249-4B94-BD9F-DABA903E41D6}" srcOrd="0" destOrd="0" parTransId="{E5DABE6F-3BE2-4550-B6D5-BBD2D08A454C}" sibTransId="{72FE332A-3518-47DC-9681-6B702F1BC7DB}"/>
    <dgm:cxn modelId="{15B89B05-72AB-4B66-B3AE-041FEF0871E9}" type="presOf" srcId="{FFA7A3B8-C827-48B9-9DC7-AD89CF296350}" destId="{F8068C2B-0E61-453F-A51B-D0434CD513CF}" srcOrd="0" destOrd="0" presId="urn:microsoft.com/office/officeart/2005/8/layout/vList2"/>
    <dgm:cxn modelId="{7F1D1575-BFE0-49B4-B3B6-75D57A3EFFD4}" type="presParOf" srcId="{F8068C2B-0E61-453F-A51B-D0434CD513CF}" destId="{E1D85F31-9025-49A5-A70D-2D58AC0B63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C21D3A-ECEA-45CA-89F6-C9F87599A0D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1744DA9-C4A5-41B9-A75B-0BC0C84044F9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Образуются половые клетки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F790A472-63EC-464E-AE56-873BC05EE33D}" type="parTrans" cxnId="{8F9DC18D-B010-4865-9967-3F5558F77D65}">
      <dgm:prSet/>
      <dgm:spPr/>
      <dgm:t>
        <a:bodyPr/>
        <a:lstStyle/>
        <a:p>
          <a:endParaRPr lang="ru-RU"/>
        </a:p>
      </dgm:t>
    </dgm:pt>
    <dgm:pt modelId="{1751B043-7696-4B08-A68A-AAD76D3FB655}" type="sibTrans" cxnId="{8F9DC18D-B010-4865-9967-3F5558F77D65}">
      <dgm:prSet/>
      <dgm:spPr/>
      <dgm:t>
        <a:bodyPr/>
        <a:lstStyle/>
        <a:p>
          <a:endParaRPr lang="ru-RU"/>
        </a:p>
      </dgm:t>
    </dgm:pt>
    <dgm:pt modelId="{E5A82F03-067A-42AF-9183-CCD10E8800A9}" type="pres">
      <dgm:prSet presAssocID="{48C21D3A-ECEA-45CA-89F6-C9F87599A0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5EE04A-9490-47A8-A753-D19D1E3DAFDD}" type="pres">
      <dgm:prSet presAssocID="{41744DA9-C4A5-41B9-A75B-0BC0C84044F9}" presName="parentText" presStyleLbl="node1" presStyleIdx="0" presStyleCnt="1" custLinFactNeighborX="1419" custLinFactNeighborY="-82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6B3192-FCA0-4B0C-BBFF-4F4B7AC37E5C}" type="presOf" srcId="{41744DA9-C4A5-41B9-A75B-0BC0C84044F9}" destId="{F35EE04A-9490-47A8-A753-D19D1E3DAFDD}" srcOrd="0" destOrd="0" presId="urn:microsoft.com/office/officeart/2005/8/layout/vList2"/>
    <dgm:cxn modelId="{75B0FF0C-5EB3-429A-9B4E-AFF850AC80ED}" type="presOf" srcId="{48C21D3A-ECEA-45CA-89F6-C9F87599A0D1}" destId="{E5A82F03-067A-42AF-9183-CCD10E8800A9}" srcOrd="0" destOrd="0" presId="urn:microsoft.com/office/officeart/2005/8/layout/vList2"/>
    <dgm:cxn modelId="{8F9DC18D-B010-4865-9967-3F5558F77D65}" srcId="{48C21D3A-ECEA-45CA-89F6-C9F87599A0D1}" destId="{41744DA9-C4A5-41B9-A75B-0BC0C84044F9}" srcOrd="0" destOrd="0" parTransId="{F790A472-63EC-464E-AE56-873BC05EE33D}" sibTransId="{1751B043-7696-4B08-A68A-AAD76D3FB655}"/>
    <dgm:cxn modelId="{85F92B84-052C-4F33-A7C8-5CE0903ADB26}" type="presParOf" srcId="{E5A82F03-067A-42AF-9183-CCD10E8800A9}" destId="{F35EE04A-9490-47A8-A753-D19D1E3DAF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244E9B20-43B8-4B8E-9978-2FDC8901791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EED53A-BEC5-4B38-96DF-D81260D50740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pPr algn="ctr" rtl="0"/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зародыш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D82E6C-AD55-48B8-93AC-59961985ADFD}" type="parTrans" cxnId="{4CE1A208-842C-4F9F-AF56-7E37E0415B38}">
      <dgm:prSet/>
      <dgm:spPr/>
      <dgm:t>
        <a:bodyPr/>
        <a:lstStyle/>
        <a:p>
          <a:endParaRPr lang="ru-RU"/>
        </a:p>
      </dgm:t>
    </dgm:pt>
    <dgm:pt modelId="{03481B8D-4E63-44B4-8552-0CF7C9C634E2}" type="sibTrans" cxnId="{4CE1A208-842C-4F9F-AF56-7E37E0415B38}">
      <dgm:prSet/>
      <dgm:spPr/>
      <dgm:t>
        <a:bodyPr/>
        <a:lstStyle/>
        <a:p>
          <a:endParaRPr lang="ru-RU"/>
        </a:p>
      </dgm:t>
    </dgm:pt>
    <dgm:pt modelId="{5BC5B62D-645A-49A2-A193-D8BA203F8CB8}" type="pres">
      <dgm:prSet presAssocID="{244E9B20-43B8-4B8E-9978-2FDC890179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D7FFB0-BD95-4772-906D-B14DE04E95FA}" type="pres">
      <dgm:prSet presAssocID="{06EED53A-BEC5-4B38-96DF-D81260D50740}" presName="parentText" presStyleLbl="node1" presStyleIdx="0" presStyleCnt="1" custScaleY="1700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E3BD79-6408-4D9B-8D02-EEC13253728F}" type="presOf" srcId="{06EED53A-BEC5-4B38-96DF-D81260D50740}" destId="{5ED7FFB0-BD95-4772-906D-B14DE04E95FA}" srcOrd="0" destOrd="0" presId="urn:microsoft.com/office/officeart/2005/8/layout/vList2"/>
    <dgm:cxn modelId="{2CF259D2-31FC-4EA6-A9C2-783E41DB404D}" type="presOf" srcId="{244E9B20-43B8-4B8E-9978-2FDC89017919}" destId="{5BC5B62D-645A-49A2-A193-D8BA203F8CB8}" srcOrd="0" destOrd="0" presId="urn:microsoft.com/office/officeart/2005/8/layout/vList2"/>
    <dgm:cxn modelId="{4CE1A208-842C-4F9F-AF56-7E37E0415B38}" srcId="{244E9B20-43B8-4B8E-9978-2FDC89017919}" destId="{06EED53A-BEC5-4B38-96DF-D81260D50740}" srcOrd="0" destOrd="0" parTransId="{20D82E6C-AD55-48B8-93AC-59961985ADFD}" sibTransId="{03481B8D-4E63-44B4-8552-0CF7C9C634E2}"/>
    <dgm:cxn modelId="{A947A2A6-E686-45E2-A440-C19249F80CF0}" type="presParOf" srcId="{5BC5B62D-645A-49A2-A193-D8BA203F8CB8}" destId="{5ED7FFB0-BD95-4772-906D-B14DE04E95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4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24B915A9-E431-467F-AC3C-D9A73E1B362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858652-7C23-406A-8DC8-2F7971FED7F9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dirty="0"/>
        </a:p>
      </dgm:t>
    </dgm:pt>
    <dgm:pt modelId="{717B3032-4923-46CF-8D61-530620DB0F1D}" type="parTrans" cxnId="{9B3E7C60-3A95-41AE-B2B5-09A29D3C6BB3}">
      <dgm:prSet/>
      <dgm:spPr/>
      <dgm:t>
        <a:bodyPr/>
        <a:lstStyle/>
        <a:p>
          <a:endParaRPr lang="ru-RU"/>
        </a:p>
      </dgm:t>
    </dgm:pt>
    <dgm:pt modelId="{650BFA2B-1A05-4639-AA6D-45B5B349E0BE}" type="sibTrans" cxnId="{9B3E7C60-3A95-41AE-B2B5-09A29D3C6BB3}">
      <dgm:prSet/>
      <dgm:spPr/>
      <dgm:t>
        <a:bodyPr/>
        <a:lstStyle/>
        <a:p>
          <a:endParaRPr lang="ru-RU"/>
        </a:p>
      </dgm:t>
    </dgm:pt>
    <dgm:pt modelId="{7472B204-575F-4F04-B178-5551090DC864}" type="pres">
      <dgm:prSet presAssocID="{24B915A9-E431-467F-AC3C-D9A73E1B36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AFC3A1-6A00-48DF-AC89-A023ACC0FADE}" type="pres">
      <dgm:prSet presAssocID="{5A858652-7C23-406A-8DC8-2F7971FED7F9}" presName="parentText" presStyleLbl="node1" presStyleIdx="0" presStyleCnt="1" custLinFactNeighborX="580" custLinFactNeighborY="-92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6CFC77-C999-459A-8A39-9CA3FA26DAB9}" type="presOf" srcId="{24B915A9-E431-467F-AC3C-D9A73E1B362C}" destId="{7472B204-575F-4F04-B178-5551090DC864}" srcOrd="0" destOrd="0" presId="urn:microsoft.com/office/officeart/2005/8/layout/vList2"/>
    <dgm:cxn modelId="{9B3E7C60-3A95-41AE-B2B5-09A29D3C6BB3}" srcId="{24B915A9-E431-467F-AC3C-D9A73E1B362C}" destId="{5A858652-7C23-406A-8DC8-2F7971FED7F9}" srcOrd="0" destOrd="0" parTransId="{717B3032-4923-46CF-8D61-530620DB0F1D}" sibTransId="{650BFA2B-1A05-4639-AA6D-45B5B349E0BE}"/>
    <dgm:cxn modelId="{81ECC320-EDA5-45CD-BD11-F9B266555367}" type="presOf" srcId="{5A858652-7C23-406A-8DC8-2F7971FED7F9}" destId="{FEAFC3A1-6A00-48DF-AC89-A023ACC0FADE}" srcOrd="0" destOrd="0" presId="urn:microsoft.com/office/officeart/2005/8/layout/vList2"/>
    <dgm:cxn modelId="{042AB644-CD66-4BAE-A1B2-A201E0FC8E49}" type="presParOf" srcId="{7472B204-575F-4F04-B178-5551090DC864}" destId="{FEAFC3A1-6A00-48DF-AC89-A023ACC0FA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915E6EEB-10B4-4A15-9F3B-C7C88C82CCB1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9F18DF-1B14-4239-87FC-4C4AC94F33D2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pPr algn="ctr" rtl="0"/>
          <a:endParaRPr lang="ru-RU" sz="4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927B5F-C0CD-4B05-AA5B-06A5D066316B}" type="parTrans" cxnId="{75518FAA-33F6-4E19-8016-F11F01C26028}">
      <dgm:prSet/>
      <dgm:spPr/>
      <dgm:t>
        <a:bodyPr/>
        <a:lstStyle/>
        <a:p>
          <a:endParaRPr lang="ru-RU"/>
        </a:p>
      </dgm:t>
    </dgm:pt>
    <dgm:pt modelId="{F9861B4F-DF0F-4D6E-B12B-455756EAEBE4}" type="sibTrans" cxnId="{75518FAA-33F6-4E19-8016-F11F01C26028}">
      <dgm:prSet/>
      <dgm:spPr/>
      <dgm:t>
        <a:bodyPr/>
        <a:lstStyle/>
        <a:p>
          <a:endParaRPr lang="ru-RU"/>
        </a:p>
      </dgm:t>
    </dgm:pt>
    <dgm:pt modelId="{54BADD65-149D-47F1-A343-C68239D7DAD3}" type="pres">
      <dgm:prSet presAssocID="{915E6EEB-10B4-4A15-9F3B-C7C88C82CCB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C247EA2-0580-4A9A-BAD1-CC0486E0E085}" type="pres">
      <dgm:prSet presAssocID="{259F18DF-1B14-4239-87FC-4C4AC94F33D2}" presName="thickLine" presStyleLbl="alignNode1" presStyleIdx="0" presStyleCnt="1"/>
      <dgm:spPr/>
    </dgm:pt>
    <dgm:pt modelId="{269DD6AB-C461-496D-8F10-57A4A7F67670}" type="pres">
      <dgm:prSet presAssocID="{259F18DF-1B14-4239-87FC-4C4AC94F33D2}" presName="horz1" presStyleCnt="0"/>
      <dgm:spPr/>
    </dgm:pt>
    <dgm:pt modelId="{3D247979-A67C-4133-AE7B-F8735CE7B989}" type="pres">
      <dgm:prSet presAssocID="{259F18DF-1B14-4239-87FC-4C4AC94F33D2}" presName="tx1" presStyleLbl="revTx" presStyleIdx="0" presStyleCnt="1" custLinFactNeighborX="-625" custLinFactNeighborY="-1229"/>
      <dgm:spPr/>
      <dgm:t>
        <a:bodyPr/>
        <a:lstStyle/>
        <a:p>
          <a:endParaRPr lang="ru-RU"/>
        </a:p>
      </dgm:t>
    </dgm:pt>
    <dgm:pt modelId="{F7BF10F5-EEBA-4008-BE54-FF4DC441F2BE}" type="pres">
      <dgm:prSet presAssocID="{259F18DF-1B14-4239-87FC-4C4AC94F33D2}" presName="vert1" presStyleCnt="0"/>
      <dgm:spPr/>
    </dgm:pt>
  </dgm:ptLst>
  <dgm:cxnLst>
    <dgm:cxn modelId="{45241C48-1EF3-4D35-BFE0-D6A9722E2FEB}" type="presOf" srcId="{915E6EEB-10B4-4A15-9F3B-C7C88C82CCB1}" destId="{54BADD65-149D-47F1-A343-C68239D7DAD3}" srcOrd="0" destOrd="0" presId="urn:microsoft.com/office/officeart/2008/layout/LinedList"/>
    <dgm:cxn modelId="{75518FAA-33F6-4E19-8016-F11F01C26028}" srcId="{915E6EEB-10B4-4A15-9F3B-C7C88C82CCB1}" destId="{259F18DF-1B14-4239-87FC-4C4AC94F33D2}" srcOrd="0" destOrd="0" parTransId="{1B927B5F-C0CD-4B05-AA5B-06A5D066316B}" sibTransId="{F9861B4F-DF0F-4D6E-B12B-455756EAEBE4}"/>
    <dgm:cxn modelId="{3B7E770A-4054-4D41-8129-615E9154C26C}" type="presOf" srcId="{259F18DF-1B14-4239-87FC-4C4AC94F33D2}" destId="{3D247979-A67C-4133-AE7B-F8735CE7B989}" srcOrd="0" destOrd="0" presId="urn:microsoft.com/office/officeart/2008/layout/LinedList"/>
    <dgm:cxn modelId="{2875E2DC-442B-46A1-9A4C-A39C28D5C7CF}" type="presParOf" srcId="{54BADD65-149D-47F1-A343-C68239D7DAD3}" destId="{7C247EA2-0580-4A9A-BAD1-CC0486E0E085}" srcOrd="0" destOrd="0" presId="urn:microsoft.com/office/officeart/2008/layout/LinedList"/>
    <dgm:cxn modelId="{F7684D1B-A398-4D7E-AA78-2384D9F728F1}" type="presParOf" srcId="{54BADD65-149D-47F1-A343-C68239D7DAD3}" destId="{269DD6AB-C461-496D-8F10-57A4A7F67670}" srcOrd="1" destOrd="0" presId="urn:microsoft.com/office/officeart/2008/layout/LinedList"/>
    <dgm:cxn modelId="{F1631375-8218-4E6F-A16F-42643EA62489}" type="presParOf" srcId="{269DD6AB-C461-496D-8F10-57A4A7F67670}" destId="{3D247979-A67C-4133-AE7B-F8735CE7B989}" srcOrd="0" destOrd="0" presId="urn:microsoft.com/office/officeart/2008/layout/LinedList"/>
    <dgm:cxn modelId="{483352E8-1EFA-4BBE-A74A-1A0521D27C27}" type="presParOf" srcId="{269DD6AB-C461-496D-8F10-57A4A7F67670}" destId="{F7BF10F5-EEBA-4008-BE54-FF4DC441F2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7000C41E-AF61-464B-A71F-FD2C8982141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3A8823-D068-45B7-ACAE-7B05AD266BF7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</dgm:spPr>
      <dgm:t>
        <a:bodyPr/>
        <a:lstStyle/>
        <a:p>
          <a:pPr algn="ctr" rtl="0"/>
          <a:endParaRPr lang="ru-RU" sz="40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C60B12-5646-461B-A084-E183097A4238}" type="parTrans" cxnId="{8748BC1E-FBBB-457F-8772-704CF82EA273}">
      <dgm:prSet/>
      <dgm:spPr/>
      <dgm:t>
        <a:bodyPr/>
        <a:lstStyle/>
        <a:p>
          <a:endParaRPr lang="ru-RU"/>
        </a:p>
      </dgm:t>
    </dgm:pt>
    <dgm:pt modelId="{3E93FBDC-DC07-4AF3-8E3C-7A876EF08D01}" type="sibTrans" cxnId="{8748BC1E-FBBB-457F-8772-704CF82EA273}">
      <dgm:prSet/>
      <dgm:spPr/>
      <dgm:t>
        <a:bodyPr/>
        <a:lstStyle/>
        <a:p>
          <a:endParaRPr lang="ru-RU"/>
        </a:p>
      </dgm:t>
    </dgm:pt>
    <dgm:pt modelId="{47C02271-BAE3-4BAD-B35A-0E4F2F9A889A}" type="pres">
      <dgm:prSet presAssocID="{7000C41E-AF61-464B-A71F-FD2C898214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5F4205-AEEE-4404-A5A3-2CC282B1C35A}" type="pres">
      <dgm:prSet presAssocID="{953A8823-D068-45B7-ACAE-7B05AD266BF7}" presName="parentText" presStyleLbl="node1" presStyleIdx="0" presStyleCnt="1" custScaleY="256689" custLinFactNeighborX="962" custLinFactNeighborY="59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B0815F-90C0-4B20-BC09-DE18787ABF00}" type="presOf" srcId="{7000C41E-AF61-464B-A71F-FD2C89821418}" destId="{47C02271-BAE3-4BAD-B35A-0E4F2F9A889A}" srcOrd="0" destOrd="0" presId="urn:microsoft.com/office/officeart/2005/8/layout/vList2"/>
    <dgm:cxn modelId="{8748BC1E-FBBB-457F-8772-704CF82EA273}" srcId="{7000C41E-AF61-464B-A71F-FD2C89821418}" destId="{953A8823-D068-45B7-ACAE-7B05AD266BF7}" srcOrd="0" destOrd="0" parTransId="{BAC60B12-5646-461B-A084-E183097A4238}" sibTransId="{3E93FBDC-DC07-4AF3-8E3C-7A876EF08D01}"/>
    <dgm:cxn modelId="{11759FBC-E017-449B-BB42-B060DF5728DD}" type="presOf" srcId="{953A8823-D068-45B7-ACAE-7B05AD266BF7}" destId="{3D5F4205-AEEE-4404-A5A3-2CC282B1C35A}" srcOrd="0" destOrd="0" presId="urn:microsoft.com/office/officeart/2005/8/layout/vList2"/>
    <dgm:cxn modelId="{9EB0B973-CF02-4680-BE64-ABB71439C620}" type="presParOf" srcId="{47C02271-BAE3-4BAD-B35A-0E4F2F9A889A}" destId="{3D5F4205-AEEE-4404-A5A3-2CC282B1C3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007A1240-8299-4D3A-9553-DEC2AF892AF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7B9212-F9E3-4753-964E-6BF21A3BF8A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1.  Размножение- характерное свойство всех организмов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2BD70EF-989C-4588-97D3-2BE66D7515FD}" type="parTrans" cxnId="{B6A29065-840E-4703-AC9F-9D4B9BCBE392}">
      <dgm:prSet/>
      <dgm:spPr/>
      <dgm:t>
        <a:bodyPr/>
        <a:lstStyle/>
        <a:p>
          <a:endParaRPr lang="ru-RU"/>
        </a:p>
      </dgm:t>
    </dgm:pt>
    <dgm:pt modelId="{FA905779-BE32-4753-9F3D-15E0DBA67B9C}" type="sibTrans" cxnId="{B6A29065-840E-4703-AC9F-9D4B9BCBE392}">
      <dgm:prSet/>
      <dgm:spPr/>
      <dgm:t>
        <a:bodyPr/>
        <a:lstStyle/>
        <a:p>
          <a:endParaRPr lang="ru-RU"/>
        </a:p>
      </dgm:t>
    </dgm:pt>
    <dgm:pt modelId="{7CFD307A-2E05-4AD0-950B-B65816BDA495}" type="pres">
      <dgm:prSet presAssocID="{007A1240-8299-4D3A-9553-DEC2AF892A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B9AB36-6557-4450-837D-B2437FEF99BC}" type="pres">
      <dgm:prSet presAssocID="{1C7B9212-F9E3-4753-964E-6BF21A3BF8A6}" presName="parentText" presStyleLbl="node1" presStyleIdx="0" presStyleCnt="1" custScaleY="324239" custLinFactNeighborX="2216" custLinFactNeighborY="-650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A29065-840E-4703-AC9F-9D4B9BCBE392}" srcId="{007A1240-8299-4D3A-9553-DEC2AF892AF2}" destId="{1C7B9212-F9E3-4753-964E-6BF21A3BF8A6}" srcOrd="0" destOrd="0" parTransId="{72BD70EF-989C-4588-97D3-2BE66D7515FD}" sibTransId="{FA905779-BE32-4753-9F3D-15E0DBA67B9C}"/>
    <dgm:cxn modelId="{150C9EF8-210D-4CEB-B88A-0A9392563602}" type="presOf" srcId="{007A1240-8299-4D3A-9553-DEC2AF892AF2}" destId="{7CFD307A-2E05-4AD0-950B-B65816BDA495}" srcOrd="0" destOrd="0" presId="urn:microsoft.com/office/officeart/2005/8/layout/vList2"/>
    <dgm:cxn modelId="{FCF1A278-C8D2-4D4C-B804-3A035A3A5BAF}" type="presOf" srcId="{1C7B9212-F9E3-4753-964E-6BF21A3BF8A6}" destId="{8DB9AB36-6557-4450-837D-B2437FEF99BC}" srcOrd="0" destOrd="0" presId="urn:microsoft.com/office/officeart/2005/8/layout/vList2"/>
    <dgm:cxn modelId="{12103174-C69A-4C53-A735-C12E9E36D98F}" type="presParOf" srcId="{7CFD307A-2E05-4AD0-950B-B65816BDA495}" destId="{8DB9AB36-6557-4450-837D-B2437FEF99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BA0AE2BD-18BC-43BB-B196-952C684A83B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3C993A-0969-45F8-AE9C-3FA351B6190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l" rtl="0"/>
          <a:r>
            <a:rPr lang="ru-RU" sz="2400" b="1" dirty="0" smtClean="0"/>
            <a:t>2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.  При бесполом размножении образуются  половые клетки  и  происходит их слияние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FBA83474-249F-4C04-842B-FB3A3E9C781C}" type="parTrans" cxnId="{D4254916-7284-4F89-9687-3F82532216AA}">
      <dgm:prSet/>
      <dgm:spPr/>
      <dgm:t>
        <a:bodyPr/>
        <a:lstStyle/>
        <a:p>
          <a:endParaRPr lang="ru-RU"/>
        </a:p>
      </dgm:t>
    </dgm:pt>
    <dgm:pt modelId="{216B04F4-4E8D-4F2A-87C9-25D6500321D9}" type="sibTrans" cxnId="{D4254916-7284-4F89-9687-3F82532216AA}">
      <dgm:prSet/>
      <dgm:spPr/>
      <dgm:t>
        <a:bodyPr/>
        <a:lstStyle/>
        <a:p>
          <a:endParaRPr lang="ru-RU"/>
        </a:p>
      </dgm:t>
    </dgm:pt>
    <dgm:pt modelId="{48041ABD-0A63-4918-8CCD-8E4C3D47411A}" type="pres">
      <dgm:prSet presAssocID="{BA0AE2BD-18BC-43BB-B196-952C684A83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28FFB4-E445-4B02-9474-D09E1532716B}" type="pres">
      <dgm:prSet presAssocID="{8B3C993A-0969-45F8-AE9C-3FA351B6190B}" presName="parentText" presStyleLbl="node1" presStyleIdx="0" presStyleCnt="1" custScaleY="59414" custLinFactNeighborX="440" custLinFactNeighborY="-63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0E3FDE-11B0-4AA5-B190-9211D1D8A944}" type="presOf" srcId="{8B3C993A-0969-45F8-AE9C-3FA351B6190B}" destId="{A128FFB4-E445-4B02-9474-D09E1532716B}" srcOrd="0" destOrd="0" presId="urn:microsoft.com/office/officeart/2005/8/layout/vList2"/>
    <dgm:cxn modelId="{9A5C4EEB-A6D9-407A-87FC-8DFBDEB1F435}" type="presOf" srcId="{BA0AE2BD-18BC-43BB-B196-952C684A83BE}" destId="{48041ABD-0A63-4918-8CCD-8E4C3D47411A}" srcOrd="0" destOrd="0" presId="urn:microsoft.com/office/officeart/2005/8/layout/vList2"/>
    <dgm:cxn modelId="{D4254916-7284-4F89-9687-3F82532216AA}" srcId="{BA0AE2BD-18BC-43BB-B196-952C684A83BE}" destId="{8B3C993A-0969-45F8-AE9C-3FA351B6190B}" srcOrd="0" destOrd="0" parTransId="{FBA83474-249F-4C04-842B-FB3A3E9C781C}" sibTransId="{216B04F4-4E8D-4F2A-87C9-25D6500321D9}"/>
    <dgm:cxn modelId="{EDBDF87A-001A-4CAC-936D-FA2DC7671C5D}" type="presParOf" srcId="{48041ABD-0A63-4918-8CCD-8E4C3D47411A}" destId="{A128FFB4-E445-4B02-9474-D09E153271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79912D81-899D-46FD-B7A8-AC35F8B7B93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08A421-C464-46BB-A1B2-981219F62CA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3.  При бесполом размножении образуется одинаковое потомство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B1A569F-1C4C-4B52-99FF-B5FCC2FE028B}" type="parTrans" cxnId="{AF0E8B46-06CD-4EDF-AE68-91ADF6B7E862}">
      <dgm:prSet/>
      <dgm:spPr/>
      <dgm:t>
        <a:bodyPr/>
        <a:lstStyle/>
        <a:p>
          <a:endParaRPr lang="ru-RU"/>
        </a:p>
      </dgm:t>
    </dgm:pt>
    <dgm:pt modelId="{720ED96A-C565-4311-A3C3-2B839CC9702B}" type="sibTrans" cxnId="{AF0E8B46-06CD-4EDF-AE68-91ADF6B7E862}">
      <dgm:prSet/>
      <dgm:spPr/>
      <dgm:t>
        <a:bodyPr/>
        <a:lstStyle/>
        <a:p>
          <a:endParaRPr lang="ru-RU"/>
        </a:p>
      </dgm:t>
    </dgm:pt>
    <dgm:pt modelId="{44FC1421-66EE-4ACD-A980-BB89B7B7BAC2}" type="pres">
      <dgm:prSet presAssocID="{79912D81-899D-46FD-B7A8-AC35F8B7B9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1300C-9062-4877-8917-EA5263475C50}" type="pres">
      <dgm:prSet presAssocID="{7E08A421-C464-46BB-A1B2-981219F62CAE}" presName="parentText" presStyleLbl="node1" presStyleIdx="0" presStyleCnt="1" custScaleX="100737" custScaleY="324556" custLinFactNeighborX="-35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4F7D98-CAFD-460D-AC23-BCAD33AE583E}" type="presOf" srcId="{79912D81-899D-46FD-B7A8-AC35F8B7B935}" destId="{44FC1421-66EE-4ACD-A980-BB89B7B7BAC2}" srcOrd="0" destOrd="0" presId="urn:microsoft.com/office/officeart/2005/8/layout/vList2"/>
    <dgm:cxn modelId="{AF0E8B46-06CD-4EDF-AE68-91ADF6B7E862}" srcId="{79912D81-899D-46FD-B7A8-AC35F8B7B935}" destId="{7E08A421-C464-46BB-A1B2-981219F62CAE}" srcOrd="0" destOrd="0" parTransId="{2B1A569F-1C4C-4B52-99FF-B5FCC2FE028B}" sibTransId="{720ED96A-C565-4311-A3C3-2B839CC9702B}"/>
    <dgm:cxn modelId="{44A00FF9-9A75-4D64-A2F5-A07C4B61275E}" type="presOf" srcId="{7E08A421-C464-46BB-A1B2-981219F62CAE}" destId="{FF11300C-9062-4877-8917-EA5263475C50}" srcOrd="0" destOrd="0" presId="urn:microsoft.com/office/officeart/2005/8/layout/vList2"/>
    <dgm:cxn modelId="{377764FA-838E-4391-9572-9490A46FB475}" type="presParOf" srcId="{44FC1421-66EE-4ACD-A980-BB89B7B7BAC2}" destId="{FF11300C-9062-4877-8917-EA5263475C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65D5E826-AA02-4C55-89A3-D8F2A247F21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1C81AE-A963-4BFF-BD19-4217F6E43DA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4.  Половое размножение происходит только у животных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F0B645B-47A3-49D7-8491-B2E05967FB0F}" type="parTrans" cxnId="{824B4198-F730-4889-A4BB-751FC1B3C2FF}">
      <dgm:prSet/>
      <dgm:spPr/>
      <dgm:t>
        <a:bodyPr/>
        <a:lstStyle/>
        <a:p>
          <a:endParaRPr lang="ru-RU"/>
        </a:p>
      </dgm:t>
    </dgm:pt>
    <dgm:pt modelId="{CF4500BC-D65F-4932-8F63-78B6DBE6CD0A}" type="sibTrans" cxnId="{824B4198-F730-4889-A4BB-751FC1B3C2FF}">
      <dgm:prSet/>
      <dgm:spPr/>
      <dgm:t>
        <a:bodyPr/>
        <a:lstStyle/>
        <a:p>
          <a:endParaRPr lang="ru-RU"/>
        </a:p>
      </dgm:t>
    </dgm:pt>
    <dgm:pt modelId="{3B91F98C-831D-4287-A464-404F082A2A49}" type="pres">
      <dgm:prSet presAssocID="{65D5E826-AA02-4C55-89A3-D8F2A247F2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4AE24E-E745-44C7-87BD-0791FDD1B446}" type="pres">
      <dgm:prSet presAssocID="{CE1C81AE-A963-4BFF-BD19-4217F6E43DAE}" presName="parentText" presStyleLbl="node1" presStyleIdx="0" presStyleCnt="1" custScaleY="256689" custLinFactNeighborX="240" custLinFactNeighborY="-286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A6CEAB-B08C-4047-A2D4-369BA982EE66}" type="presOf" srcId="{CE1C81AE-A963-4BFF-BD19-4217F6E43DAE}" destId="{3A4AE24E-E745-44C7-87BD-0791FDD1B446}" srcOrd="0" destOrd="0" presId="urn:microsoft.com/office/officeart/2005/8/layout/vList2"/>
    <dgm:cxn modelId="{824B4198-F730-4889-A4BB-751FC1B3C2FF}" srcId="{65D5E826-AA02-4C55-89A3-D8F2A247F21C}" destId="{CE1C81AE-A963-4BFF-BD19-4217F6E43DAE}" srcOrd="0" destOrd="0" parTransId="{7F0B645B-47A3-49D7-8491-B2E05967FB0F}" sibTransId="{CF4500BC-D65F-4932-8F63-78B6DBE6CD0A}"/>
    <dgm:cxn modelId="{038DA098-58EB-4C58-96B0-278A9FF76055}" type="presOf" srcId="{65D5E826-AA02-4C55-89A3-D8F2A247F21C}" destId="{3B91F98C-831D-4287-A464-404F082A2A49}" srcOrd="0" destOrd="0" presId="urn:microsoft.com/office/officeart/2005/8/layout/vList2"/>
    <dgm:cxn modelId="{7EEDDF39-CDE2-4823-AC01-4C2ACF8BAF4C}" type="presParOf" srcId="{3B91F98C-831D-4287-A464-404F082A2A49}" destId="{3A4AE24E-E745-44C7-87BD-0791FDD1B4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F41ED4EB-54A3-4213-8DFB-DACD382DA37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F881E3-04F8-4B92-AEFE-6B47D4C54B84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5.  Половы клетки называются гаметами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655D4A80-8CA4-422B-BD2B-A3D65665A7B6}" type="parTrans" cxnId="{A61ECA72-1A8E-4A6B-A09B-083923C1A63A}">
      <dgm:prSet/>
      <dgm:spPr/>
      <dgm:t>
        <a:bodyPr/>
        <a:lstStyle/>
        <a:p>
          <a:endParaRPr lang="ru-RU"/>
        </a:p>
      </dgm:t>
    </dgm:pt>
    <dgm:pt modelId="{AEFE1D61-1CE5-4499-974B-27D7122E893C}" type="sibTrans" cxnId="{A61ECA72-1A8E-4A6B-A09B-083923C1A63A}">
      <dgm:prSet/>
      <dgm:spPr/>
      <dgm:t>
        <a:bodyPr/>
        <a:lstStyle/>
        <a:p>
          <a:endParaRPr lang="ru-RU"/>
        </a:p>
      </dgm:t>
    </dgm:pt>
    <dgm:pt modelId="{DF54FFE5-3676-406C-B4CE-3F9564DCBE87}" type="pres">
      <dgm:prSet presAssocID="{F41ED4EB-54A3-4213-8DFB-DACD382DA3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5A4892-567E-4BFF-8907-1890499B1692}" type="pres">
      <dgm:prSet presAssocID="{C1F881E3-04F8-4B92-AEFE-6B47D4C54B84}" presName="parentText" presStyleLbl="node1" presStyleIdx="0" presStyleCnt="1" custScaleY="256438" custLinFactNeighborX="370" custLinFactNeighborY="-255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1ECA72-1A8E-4A6B-A09B-083923C1A63A}" srcId="{F41ED4EB-54A3-4213-8DFB-DACD382DA373}" destId="{C1F881E3-04F8-4B92-AEFE-6B47D4C54B84}" srcOrd="0" destOrd="0" parTransId="{655D4A80-8CA4-422B-BD2B-A3D65665A7B6}" sibTransId="{AEFE1D61-1CE5-4499-974B-27D7122E893C}"/>
    <dgm:cxn modelId="{E0E6B613-4342-4AB0-BA16-9042EBD8B7EA}" type="presOf" srcId="{C1F881E3-04F8-4B92-AEFE-6B47D4C54B84}" destId="{795A4892-567E-4BFF-8907-1890499B1692}" srcOrd="0" destOrd="0" presId="urn:microsoft.com/office/officeart/2005/8/layout/vList2"/>
    <dgm:cxn modelId="{786F94EE-CE28-4F03-B42F-6A51DE65D482}" type="presOf" srcId="{F41ED4EB-54A3-4213-8DFB-DACD382DA373}" destId="{DF54FFE5-3676-406C-B4CE-3F9564DCBE87}" srcOrd="0" destOrd="0" presId="urn:microsoft.com/office/officeart/2005/8/layout/vList2"/>
    <dgm:cxn modelId="{88906F46-81B0-46CF-819E-00954565238F}" type="presParOf" srcId="{DF54FFE5-3676-406C-B4CE-3F9564DCBE87}" destId="{795A4892-567E-4BFF-8907-1890499B16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FE328A4F-0072-4801-821C-8CA65CDF9B2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A50606-A486-4656-918B-F2D2188C5502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6.  Процесс слияния половых клеток называется размножением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B9FC180-1886-438E-AA64-59B75CD83CA0}" type="parTrans" cxnId="{4CAC039B-518A-4C25-9536-FA9F21DCCD19}">
      <dgm:prSet/>
      <dgm:spPr/>
      <dgm:t>
        <a:bodyPr/>
        <a:lstStyle/>
        <a:p>
          <a:endParaRPr lang="ru-RU"/>
        </a:p>
      </dgm:t>
    </dgm:pt>
    <dgm:pt modelId="{470773B1-6DC3-4427-808A-B4D56A7E5134}" type="sibTrans" cxnId="{4CAC039B-518A-4C25-9536-FA9F21DCCD19}">
      <dgm:prSet/>
      <dgm:spPr/>
      <dgm:t>
        <a:bodyPr/>
        <a:lstStyle/>
        <a:p>
          <a:endParaRPr lang="ru-RU"/>
        </a:p>
      </dgm:t>
    </dgm:pt>
    <dgm:pt modelId="{F3E44320-5587-4BAA-9042-0724E915B7B3}" type="pres">
      <dgm:prSet presAssocID="{FE328A4F-0072-4801-821C-8CA65CDF9B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D01935-D609-4CE9-A629-061A01DF33B4}" type="pres">
      <dgm:prSet presAssocID="{E5A50606-A486-4656-918B-F2D2188C5502}" presName="parentText" presStyleLbl="node1" presStyleIdx="0" presStyleCnt="1" custScaleY="270973" custLinFactNeighborX="-331" custLinFactNeighborY="769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BE89AB-9D3A-497F-9254-E039D4317B43}" type="presOf" srcId="{E5A50606-A486-4656-918B-F2D2188C5502}" destId="{E6D01935-D609-4CE9-A629-061A01DF33B4}" srcOrd="0" destOrd="0" presId="urn:microsoft.com/office/officeart/2005/8/layout/vList2"/>
    <dgm:cxn modelId="{4CAC039B-518A-4C25-9536-FA9F21DCCD19}" srcId="{FE328A4F-0072-4801-821C-8CA65CDF9B20}" destId="{E5A50606-A486-4656-918B-F2D2188C5502}" srcOrd="0" destOrd="0" parTransId="{CB9FC180-1886-438E-AA64-59B75CD83CA0}" sibTransId="{470773B1-6DC3-4427-808A-B4D56A7E5134}"/>
    <dgm:cxn modelId="{920E3BE2-CCA8-4CCB-BF53-A38E72A2C606}" type="presOf" srcId="{FE328A4F-0072-4801-821C-8CA65CDF9B20}" destId="{F3E44320-5587-4BAA-9042-0724E915B7B3}" srcOrd="0" destOrd="0" presId="urn:microsoft.com/office/officeart/2005/8/layout/vList2"/>
    <dgm:cxn modelId="{E8E6C5EF-48E5-4E4C-BCDC-1450A1786175}" type="presParOf" srcId="{F3E44320-5587-4BAA-9042-0724E915B7B3}" destId="{E6D01935-D609-4CE9-A629-061A01DF33B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EA3F81-5FD0-486A-8B76-5CD936ED60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C74A7D-20C7-4731-B4E8-E01937BAE27E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ru-RU" dirty="0">
            <a:solidFill>
              <a:srgbClr val="FF0000"/>
            </a:solidFill>
          </a:endParaRPr>
        </a:p>
      </dgm:t>
    </dgm:pt>
    <dgm:pt modelId="{4684F5B2-10C0-40B9-A91C-2674E8786BB2}" type="parTrans" cxnId="{D7242626-2410-4AF6-9464-D178B068AA95}">
      <dgm:prSet/>
      <dgm:spPr/>
      <dgm:t>
        <a:bodyPr/>
        <a:lstStyle/>
        <a:p>
          <a:endParaRPr lang="ru-RU"/>
        </a:p>
      </dgm:t>
    </dgm:pt>
    <dgm:pt modelId="{055DF284-D0DE-4ECC-BCA6-D878A786C6D1}" type="sibTrans" cxnId="{D7242626-2410-4AF6-9464-D178B068AA95}">
      <dgm:prSet/>
      <dgm:spPr/>
      <dgm:t>
        <a:bodyPr/>
        <a:lstStyle/>
        <a:p>
          <a:endParaRPr lang="ru-RU"/>
        </a:p>
      </dgm:t>
    </dgm:pt>
    <dgm:pt modelId="{AB79882B-2E4C-4736-9804-FE0D37DBBE1D}" type="pres">
      <dgm:prSet presAssocID="{B9EA3F81-5FD0-486A-8B76-5CD936ED60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FE76BF-DA0A-4A68-BA67-5992542512DA}" type="pres">
      <dgm:prSet presAssocID="{D2C74A7D-20C7-4731-B4E8-E01937BAE27E}" presName="parentText" presStyleLbl="node1" presStyleIdx="0" presStyleCnt="1" custScaleX="64724" custScaleY="74155" custLinFactNeighborX="1249" custLinFactNeighborY="217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242626-2410-4AF6-9464-D178B068AA95}" srcId="{B9EA3F81-5FD0-486A-8B76-5CD936ED608A}" destId="{D2C74A7D-20C7-4731-B4E8-E01937BAE27E}" srcOrd="0" destOrd="0" parTransId="{4684F5B2-10C0-40B9-A91C-2674E8786BB2}" sibTransId="{055DF284-D0DE-4ECC-BCA6-D878A786C6D1}"/>
    <dgm:cxn modelId="{1F8A2CF1-9936-4B56-B0B4-14666EBE8CB4}" type="presOf" srcId="{B9EA3F81-5FD0-486A-8B76-5CD936ED608A}" destId="{AB79882B-2E4C-4736-9804-FE0D37DBBE1D}" srcOrd="0" destOrd="0" presId="urn:microsoft.com/office/officeart/2005/8/layout/vList2"/>
    <dgm:cxn modelId="{CA34C5F9-74D5-4ABA-882A-DBEC2FA38DF8}" type="presOf" srcId="{D2C74A7D-20C7-4731-B4E8-E01937BAE27E}" destId="{28FE76BF-DA0A-4A68-BA67-5992542512DA}" srcOrd="0" destOrd="0" presId="urn:microsoft.com/office/officeart/2005/8/layout/vList2"/>
    <dgm:cxn modelId="{FB3FBEA8-DCAA-435F-82AD-986B86267EA7}" type="presParOf" srcId="{AB79882B-2E4C-4736-9804-FE0D37DBBE1D}" destId="{28FE76BF-DA0A-4A68-BA67-5992542512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DA4E03BA-414A-4379-A5B5-9C39D19D432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9091E6-CC0C-4384-926A-DF1A6875A46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7.  Гермафродит образует и женские и мужские половые клетки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FA6ACB5-989C-4B92-B4BF-A529E1971ACE}" type="parTrans" cxnId="{A38D777C-6BC9-4452-AB82-CED854304D29}">
      <dgm:prSet/>
      <dgm:spPr/>
      <dgm:t>
        <a:bodyPr/>
        <a:lstStyle/>
        <a:p>
          <a:endParaRPr lang="ru-RU"/>
        </a:p>
      </dgm:t>
    </dgm:pt>
    <dgm:pt modelId="{75080414-EDD8-4DEE-86D1-E3B7A60A06AA}" type="sibTrans" cxnId="{A38D777C-6BC9-4452-AB82-CED854304D29}">
      <dgm:prSet/>
      <dgm:spPr/>
      <dgm:t>
        <a:bodyPr/>
        <a:lstStyle/>
        <a:p>
          <a:endParaRPr lang="ru-RU"/>
        </a:p>
      </dgm:t>
    </dgm:pt>
    <dgm:pt modelId="{A33691C7-DD3A-4C2B-8402-E6AE86CBFC4D}" type="pres">
      <dgm:prSet presAssocID="{DA4E03BA-414A-4379-A5B5-9C39D19D43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0F4A03-74E7-4683-A2E0-9941EF888817}" type="pres">
      <dgm:prSet presAssocID="{099091E6-CC0C-4384-926A-DF1A6875A46A}" presName="parentText" presStyleLbl="node1" presStyleIdx="0" presStyleCnt="1" custScaleY="282358" custLinFactNeighborX="1103" custLinFactNeighborY="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0F33C1-3402-47ED-96F0-4664E9C13EC5}" type="presOf" srcId="{099091E6-CC0C-4384-926A-DF1A6875A46A}" destId="{E00F4A03-74E7-4683-A2E0-9941EF888817}" srcOrd="0" destOrd="0" presId="urn:microsoft.com/office/officeart/2005/8/layout/vList2"/>
    <dgm:cxn modelId="{A38D777C-6BC9-4452-AB82-CED854304D29}" srcId="{DA4E03BA-414A-4379-A5B5-9C39D19D432C}" destId="{099091E6-CC0C-4384-926A-DF1A6875A46A}" srcOrd="0" destOrd="0" parTransId="{4FA6ACB5-989C-4B92-B4BF-A529E1971ACE}" sibTransId="{75080414-EDD8-4DEE-86D1-E3B7A60A06AA}"/>
    <dgm:cxn modelId="{ADDA68AB-5335-4C3D-9174-461965BF08FB}" type="presOf" srcId="{DA4E03BA-414A-4379-A5B5-9C39D19D432C}" destId="{A33691C7-DD3A-4C2B-8402-E6AE86CBFC4D}" srcOrd="0" destOrd="0" presId="urn:microsoft.com/office/officeart/2005/8/layout/vList2"/>
    <dgm:cxn modelId="{AD7A68D2-9BE4-4917-9BDE-49F4CD730444}" type="presParOf" srcId="{A33691C7-DD3A-4C2B-8402-E6AE86CBFC4D}" destId="{E00F4A03-74E7-4683-A2E0-9941EF8888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32DA13F1-8521-477A-840B-826EEB6FBE1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49CD02-8A0E-4B3F-BB29-BDD436789A5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endParaRPr lang="ru-RU" dirty="0"/>
        </a:p>
      </dgm:t>
    </dgm:pt>
    <dgm:pt modelId="{F68B86BF-CF4C-4003-BD54-900DBD9D5E45}" type="parTrans" cxnId="{226B3C3A-C167-42C9-820D-8646CFDCDACA}">
      <dgm:prSet/>
      <dgm:spPr/>
      <dgm:t>
        <a:bodyPr/>
        <a:lstStyle/>
        <a:p>
          <a:endParaRPr lang="ru-RU"/>
        </a:p>
      </dgm:t>
    </dgm:pt>
    <dgm:pt modelId="{66103181-25EB-4BA6-85BE-F41E0534C0CD}" type="sibTrans" cxnId="{226B3C3A-C167-42C9-820D-8646CFDCDACA}">
      <dgm:prSet/>
      <dgm:spPr/>
      <dgm:t>
        <a:bodyPr/>
        <a:lstStyle/>
        <a:p>
          <a:endParaRPr lang="ru-RU"/>
        </a:p>
      </dgm:t>
    </dgm:pt>
    <dgm:pt modelId="{8FBE1B08-B61F-41CB-A651-A99CCD78190E}" type="pres">
      <dgm:prSet presAssocID="{32DA13F1-8521-477A-840B-826EEB6FBE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4ACD2B-C693-4A03-AACD-F6349E4026A9}" type="pres">
      <dgm:prSet presAssocID="{7F49CD02-8A0E-4B3F-BB29-BDD436789A5D}" presName="parentText" presStyleLbl="node1" presStyleIdx="0" presStyleCnt="1" custLinFactNeighborX="-122" custLinFactNeighborY="3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6B3C3A-C167-42C9-820D-8646CFDCDACA}" srcId="{32DA13F1-8521-477A-840B-826EEB6FBE10}" destId="{7F49CD02-8A0E-4B3F-BB29-BDD436789A5D}" srcOrd="0" destOrd="0" parTransId="{F68B86BF-CF4C-4003-BD54-900DBD9D5E45}" sibTransId="{66103181-25EB-4BA6-85BE-F41E0534C0CD}"/>
    <dgm:cxn modelId="{49449190-496D-46BF-B95E-D774411BA5C8}" type="presOf" srcId="{7F49CD02-8A0E-4B3F-BB29-BDD436789A5D}" destId="{6F4ACD2B-C693-4A03-AACD-F6349E4026A9}" srcOrd="0" destOrd="0" presId="urn:microsoft.com/office/officeart/2005/8/layout/vList2"/>
    <dgm:cxn modelId="{51244606-77AB-47F6-8C80-97FD6A271210}" type="presOf" srcId="{32DA13F1-8521-477A-840B-826EEB6FBE10}" destId="{8FBE1B08-B61F-41CB-A651-A99CCD78190E}" srcOrd="0" destOrd="0" presId="urn:microsoft.com/office/officeart/2005/8/layout/vList2"/>
    <dgm:cxn modelId="{3D43950E-D88F-4069-AFB8-0EB9257A7CE6}" type="presParOf" srcId="{8FBE1B08-B61F-41CB-A651-A99CCD78190E}" destId="{6F4ACD2B-C693-4A03-AACD-F6349E4026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2D2F7F51-F4A8-493C-98D3-40772182D27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B2676E-4901-4558-89EB-8906A4703C1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1300" b="1" i="1" dirty="0" smtClean="0"/>
            <a:t> </a:t>
          </a:r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Перерисуй в тетрадь и подпиши схемы 1 и2 (страница 33), определив, на какой из них изображено половое размножение, на какой-бесполое. Подбери примеры из текста параграфа</a:t>
          </a:r>
          <a:endParaRPr lang="ru-RU" sz="2400" b="1" i="1" dirty="0">
            <a:latin typeface="Times New Roman" pitchFamily="18" charset="0"/>
            <a:cs typeface="Times New Roman" pitchFamily="18" charset="0"/>
          </a:endParaRPr>
        </a:p>
      </dgm:t>
    </dgm:pt>
    <dgm:pt modelId="{6A949AEF-3E58-4D05-84F9-A97CED7EDA56}" type="parTrans" cxnId="{97B76BD1-B858-4C51-B659-7842D4719B49}">
      <dgm:prSet/>
      <dgm:spPr/>
      <dgm:t>
        <a:bodyPr/>
        <a:lstStyle/>
        <a:p>
          <a:endParaRPr lang="ru-RU"/>
        </a:p>
      </dgm:t>
    </dgm:pt>
    <dgm:pt modelId="{2ACB5E6B-C054-412C-AEC7-85D6F9BC63CB}" type="sibTrans" cxnId="{97B76BD1-B858-4C51-B659-7842D4719B49}">
      <dgm:prSet/>
      <dgm:spPr/>
      <dgm:t>
        <a:bodyPr/>
        <a:lstStyle/>
        <a:p>
          <a:endParaRPr lang="ru-RU"/>
        </a:p>
      </dgm:t>
    </dgm:pt>
    <dgm:pt modelId="{5E2A8322-0F78-45C5-A819-E662436BCA99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500" b="1" dirty="0" smtClean="0"/>
            <a:t> </a:t>
          </a:r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Составить кроссворд «Размножение организмов»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968BD12-F192-48BB-B9E2-85B5EB64EFB3}" type="parTrans" cxnId="{CB18C490-C464-4AB6-B335-284426543F7B}">
      <dgm:prSet/>
      <dgm:spPr/>
      <dgm:t>
        <a:bodyPr/>
        <a:lstStyle/>
        <a:p>
          <a:endParaRPr lang="ru-RU"/>
        </a:p>
      </dgm:t>
    </dgm:pt>
    <dgm:pt modelId="{E9B3DEAF-0ABB-4BCC-9942-FB2FCCB807D7}" type="sibTrans" cxnId="{CB18C490-C464-4AB6-B335-284426543F7B}">
      <dgm:prSet/>
      <dgm:spPr/>
      <dgm:t>
        <a:bodyPr/>
        <a:lstStyle/>
        <a:p>
          <a:endParaRPr lang="ru-RU"/>
        </a:p>
      </dgm:t>
    </dgm:pt>
    <dgm:pt modelId="{4A0C1D02-17F8-444A-886E-2B330C3A21D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rtl="0"/>
          <a:r>
            <a:rPr lang="ru-RU" sz="2000" b="1" i="1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2400" b="1" i="1" dirty="0" smtClean="0">
              <a:latin typeface="Times New Roman" pitchFamily="18" charset="0"/>
              <a:cs typeface="Times New Roman" pitchFamily="18" charset="0"/>
            </a:rPr>
            <a:t>Составить задания-загадки «Отгадай, о чем идет речь»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8D8E252-BA58-417F-904A-A957FB7C538F}" type="parTrans" cxnId="{E2DFAFEE-6B09-4E77-9656-384A70765C3D}">
      <dgm:prSet/>
      <dgm:spPr/>
      <dgm:t>
        <a:bodyPr/>
        <a:lstStyle/>
        <a:p>
          <a:endParaRPr lang="ru-RU"/>
        </a:p>
      </dgm:t>
    </dgm:pt>
    <dgm:pt modelId="{684B260F-544C-497B-8B64-DB505D027523}" type="sibTrans" cxnId="{E2DFAFEE-6B09-4E77-9656-384A70765C3D}">
      <dgm:prSet/>
      <dgm:spPr/>
      <dgm:t>
        <a:bodyPr/>
        <a:lstStyle/>
        <a:p>
          <a:endParaRPr lang="ru-RU"/>
        </a:p>
      </dgm:t>
    </dgm:pt>
    <dgm:pt modelId="{436C8314-8543-4FF7-8BC5-087960CCC2BF}" type="pres">
      <dgm:prSet presAssocID="{2D2F7F51-F4A8-493C-98D3-40772182D2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0940D4-474E-4E33-8854-BEA2344A0B8F}" type="pres">
      <dgm:prSet presAssocID="{91B2676E-4901-4558-89EB-8906A4703C10}" presName="parentText" presStyleLbl="node1" presStyleIdx="0" presStyleCnt="3" custScaleY="145397" custLinFactNeighborX="-2907" custLinFactNeighborY="-310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F0ABC-BBA8-43C9-9ABD-79EEE0372456}" type="pres">
      <dgm:prSet presAssocID="{2ACB5E6B-C054-412C-AEC7-85D6F9BC63CB}" presName="spacer" presStyleCnt="0"/>
      <dgm:spPr/>
    </dgm:pt>
    <dgm:pt modelId="{C7A55A03-1BF9-4C52-9A38-D1EC4CD18339}" type="pres">
      <dgm:prSet presAssocID="{5E2A8322-0F78-45C5-A819-E662436BCA99}" presName="parentText" presStyleLbl="node1" presStyleIdx="1" presStyleCnt="3" custScaleY="80136" custLinFactY="-93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50ACA-DAC5-400A-90B4-B138B7C2F332}" type="pres">
      <dgm:prSet presAssocID="{E9B3DEAF-0ABB-4BCC-9942-FB2FCCB807D7}" presName="spacer" presStyleCnt="0"/>
      <dgm:spPr/>
    </dgm:pt>
    <dgm:pt modelId="{CF7FCC68-CB77-4BB2-A0DA-347F86E82645}" type="pres">
      <dgm:prSet presAssocID="{4A0C1D02-17F8-444A-886E-2B330C3A21D0}" presName="parentText" presStyleLbl="node1" presStyleIdx="2" presStyleCnt="3" custScaleY="94461" custLinFactY="-831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DFAFEE-6B09-4E77-9656-384A70765C3D}" srcId="{2D2F7F51-F4A8-493C-98D3-40772182D271}" destId="{4A0C1D02-17F8-444A-886E-2B330C3A21D0}" srcOrd="2" destOrd="0" parTransId="{B8D8E252-BA58-417F-904A-A957FB7C538F}" sibTransId="{684B260F-544C-497B-8B64-DB505D027523}"/>
    <dgm:cxn modelId="{18FA668B-5FDC-4862-BCCA-0E8ADBC9BA3F}" type="presOf" srcId="{4A0C1D02-17F8-444A-886E-2B330C3A21D0}" destId="{CF7FCC68-CB77-4BB2-A0DA-347F86E82645}" srcOrd="0" destOrd="0" presId="urn:microsoft.com/office/officeart/2005/8/layout/vList2"/>
    <dgm:cxn modelId="{DB65F451-8FDC-4A47-8B17-FBC8E94126A5}" type="presOf" srcId="{2D2F7F51-F4A8-493C-98D3-40772182D271}" destId="{436C8314-8543-4FF7-8BC5-087960CCC2BF}" srcOrd="0" destOrd="0" presId="urn:microsoft.com/office/officeart/2005/8/layout/vList2"/>
    <dgm:cxn modelId="{CB18C490-C464-4AB6-B335-284426543F7B}" srcId="{2D2F7F51-F4A8-493C-98D3-40772182D271}" destId="{5E2A8322-0F78-45C5-A819-E662436BCA99}" srcOrd="1" destOrd="0" parTransId="{3968BD12-F192-48BB-B9E2-85B5EB64EFB3}" sibTransId="{E9B3DEAF-0ABB-4BCC-9942-FB2FCCB807D7}"/>
    <dgm:cxn modelId="{CF36B30A-6D5C-42EA-9738-71278C7A575B}" type="presOf" srcId="{5E2A8322-0F78-45C5-A819-E662436BCA99}" destId="{C7A55A03-1BF9-4C52-9A38-D1EC4CD18339}" srcOrd="0" destOrd="0" presId="urn:microsoft.com/office/officeart/2005/8/layout/vList2"/>
    <dgm:cxn modelId="{97B76BD1-B858-4C51-B659-7842D4719B49}" srcId="{2D2F7F51-F4A8-493C-98D3-40772182D271}" destId="{91B2676E-4901-4558-89EB-8906A4703C10}" srcOrd="0" destOrd="0" parTransId="{6A949AEF-3E58-4D05-84F9-A97CED7EDA56}" sibTransId="{2ACB5E6B-C054-412C-AEC7-85D6F9BC63CB}"/>
    <dgm:cxn modelId="{50234092-35FB-413D-9601-F7F93136B3A9}" type="presOf" srcId="{91B2676E-4901-4558-89EB-8906A4703C10}" destId="{030940D4-474E-4E33-8854-BEA2344A0B8F}" srcOrd="0" destOrd="0" presId="urn:microsoft.com/office/officeart/2005/8/layout/vList2"/>
    <dgm:cxn modelId="{3EF34B34-6EA0-428B-81E8-00AF6C9E0E0A}" type="presParOf" srcId="{436C8314-8543-4FF7-8BC5-087960CCC2BF}" destId="{030940D4-474E-4E33-8854-BEA2344A0B8F}" srcOrd="0" destOrd="0" presId="urn:microsoft.com/office/officeart/2005/8/layout/vList2"/>
    <dgm:cxn modelId="{C13F33D1-4CCB-4FD7-B8F4-D7951969E8E7}" type="presParOf" srcId="{436C8314-8543-4FF7-8BC5-087960CCC2BF}" destId="{BCBF0ABC-BBA8-43C9-9ABD-79EEE0372456}" srcOrd="1" destOrd="0" presId="urn:microsoft.com/office/officeart/2005/8/layout/vList2"/>
    <dgm:cxn modelId="{AAEF18AF-0C7B-4775-A460-9E8902C2F441}" type="presParOf" srcId="{436C8314-8543-4FF7-8BC5-087960CCC2BF}" destId="{C7A55A03-1BF9-4C52-9A38-D1EC4CD18339}" srcOrd="2" destOrd="0" presId="urn:microsoft.com/office/officeart/2005/8/layout/vList2"/>
    <dgm:cxn modelId="{C123C8F9-54E9-4BBC-9B07-23D84EFB4CC5}" type="presParOf" srcId="{436C8314-8543-4FF7-8BC5-087960CCC2BF}" destId="{18950ACA-DAC5-400A-90B4-B138B7C2F332}" srcOrd="3" destOrd="0" presId="urn:microsoft.com/office/officeart/2005/8/layout/vList2"/>
    <dgm:cxn modelId="{9219E27A-4B28-4B26-B563-350EA04183FE}" type="presParOf" srcId="{436C8314-8543-4FF7-8BC5-087960CCC2BF}" destId="{CF7FCC68-CB77-4BB2-A0DA-347F86E8264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95FD4489-2CBB-4055-BB8A-E2B868F723A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ABD421-4001-4277-82DC-4D56B60BD58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AD7A2E0A-EAAD-442D-A299-E8CC1A14EEC3}" type="parTrans" cxnId="{436793DC-C3C0-4E7D-AE4E-86B6AF7CFC8A}">
      <dgm:prSet/>
      <dgm:spPr/>
      <dgm:t>
        <a:bodyPr/>
        <a:lstStyle/>
        <a:p>
          <a:endParaRPr lang="ru-RU"/>
        </a:p>
      </dgm:t>
    </dgm:pt>
    <dgm:pt modelId="{1E82F5B4-41A0-4BAF-8764-BA1E4EE44E7C}" type="sibTrans" cxnId="{436793DC-C3C0-4E7D-AE4E-86B6AF7CFC8A}">
      <dgm:prSet/>
      <dgm:spPr/>
      <dgm:t>
        <a:bodyPr/>
        <a:lstStyle/>
        <a:p>
          <a:endParaRPr lang="ru-RU"/>
        </a:p>
      </dgm:t>
    </dgm:pt>
    <dgm:pt modelId="{A3C5CC3B-1BE9-4A40-AD3C-9A25AD24D2BA}" type="pres">
      <dgm:prSet presAssocID="{95FD4489-2CBB-4055-BB8A-E2B868F723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5D7AC3-1BEF-41E1-B595-1D9914B1B5B1}" type="pres">
      <dgm:prSet presAssocID="{15ABD421-4001-4277-82DC-4D56B60BD585}" presName="parentText" presStyleLbl="node1" presStyleIdx="0" presStyleCnt="1" custScaleX="91365" custScaleY="1302616" custLinFactNeighborX="-3274" custLinFactNeighborY="-460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210031-BA35-4113-A78E-23C1729B2814}" type="presOf" srcId="{95FD4489-2CBB-4055-BB8A-E2B868F723AA}" destId="{A3C5CC3B-1BE9-4A40-AD3C-9A25AD24D2BA}" srcOrd="0" destOrd="0" presId="urn:microsoft.com/office/officeart/2005/8/layout/vList2"/>
    <dgm:cxn modelId="{436793DC-C3C0-4E7D-AE4E-86B6AF7CFC8A}" srcId="{95FD4489-2CBB-4055-BB8A-E2B868F723AA}" destId="{15ABD421-4001-4277-82DC-4D56B60BD585}" srcOrd="0" destOrd="0" parTransId="{AD7A2E0A-EAAD-442D-A299-E8CC1A14EEC3}" sibTransId="{1E82F5B4-41A0-4BAF-8764-BA1E4EE44E7C}"/>
    <dgm:cxn modelId="{53394857-BA52-4B0F-8D18-2FD0BE8AE476}" type="presOf" srcId="{15ABD421-4001-4277-82DC-4D56B60BD585}" destId="{975D7AC3-1BEF-41E1-B595-1D9914B1B5B1}" srcOrd="0" destOrd="0" presId="urn:microsoft.com/office/officeart/2005/8/layout/vList2"/>
    <dgm:cxn modelId="{A1B19EF1-E593-434C-9471-D4157EACC121}" type="presParOf" srcId="{A3C5CC3B-1BE9-4A40-AD3C-9A25AD24D2BA}" destId="{975D7AC3-1BEF-41E1-B595-1D9914B1B5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9B44DD66-953C-44A9-B283-45762D8E1D4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4B2860-E891-4CEF-B026-05688DCE813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algn="ctr" rtl="0"/>
          <a:r>
            <a:rPr lang="ru-RU" sz="4000" b="1" dirty="0" smtClean="0">
              <a:latin typeface="Times New Roman" pitchFamily="18" charset="0"/>
              <a:cs typeface="Times New Roman" pitchFamily="18" charset="0"/>
            </a:rPr>
            <a:t>Использованные ресурсы</a:t>
          </a:r>
          <a:endParaRPr lang="ru-RU" sz="4000" b="1" dirty="0">
            <a:latin typeface="Times New Roman" pitchFamily="18" charset="0"/>
            <a:cs typeface="Times New Roman" pitchFamily="18" charset="0"/>
          </a:endParaRPr>
        </a:p>
      </dgm:t>
    </dgm:pt>
    <dgm:pt modelId="{7FA264EC-7762-4918-9BB5-20DEFE389976}" type="parTrans" cxnId="{8092C1AA-23DA-4B40-BB02-6A849390CEA9}">
      <dgm:prSet/>
      <dgm:spPr/>
      <dgm:t>
        <a:bodyPr/>
        <a:lstStyle/>
        <a:p>
          <a:endParaRPr lang="ru-RU"/>
        </a:p>
      </dgm:t>
    </dgm:pt>
    <dgm:pt modelId="{E8B17DA6-7BB2-422E-BB20-2F82FA6E8585}" type="sibTrans" cxnId="{8092C1AA-23DA-4B40-BB02-6A849390CEA9}">
      <dgm:prSet/>
      <dgm:spPr/>
      <dgm:t>
        <a:bodyPr/>
        <a:lstStyle/>
        <a:p>
          <a:endParaRPr lang="ru-RU"/>
        </a:p>
      </dgm:t>
    </dgm:pt>
    <dgm:pt modelId="{EB42115B-B052-4875-AFFE-C2816209345D}" type="pres">
      <dgm:prSet presAssocID="{9B44DD66-953C-44A9-B283-45762D8E1D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F1BCF0-9B61-4CD6-AED8-7C7E83DB4CB3}" type="pres">
      <dgm:prSet presAssocID="{BF4B2860-E891-4CEF-B026-05688DCE8138}" presName="parentText" presStyleLbl="node1" presStyleIdx="0" presStyleCnt="1" custScaleY="43907" custLinFactNeighborY="-325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92C1AA-23DA-4B40-BB02-6A849390CEA9}" srcId="{9B44DD66-953C-44A9-B283-45762D8E1D45}" destId="{BF4B2860-E891-4CEF-B026-05688DCE8138}" srcOrd="0" destOrd="0" parTransId="{7FA264EC-7762-4918-9BB5-20DEFE389976}" sibTransId="{E8B17DA6-7BB2-422E-BB20-2F82FA6E8585}"/>
    <dgm:cxn modelId="{4C4D09E4-ABDF-48C5-8FC2-26FF2ECFDE62}" type="presOf" srcId="{9B44DD66-953C-44A9-B283-45762D8E1D45}" destId="{EB42115B-B052-4875-AFFE-C2816209345D}" srcOrd="0" destOrd="0" presId="urn:microsoft.com/office/officeart/2005/8/layout/vList2"/>
    <dgm:cxn modelId="{16B678DF-B338-4C7E-A0D3-7C1D035E4B3E}" type="presOf" srcId="{BF4B2860-E891-4CEF-B026-05688DCE8138}" destId="{5FF1BCF0-9B61-4CD6-AED8-7C7E83DB4CB3}" srcOrd="0" destOrd="0" presId="urn:microsoft.com/office/officeart/2005/8/layout/vList2"/>
    <dgm:cxn modelId="{BF003403-E496-4D05-B4C5-0B655A309093}" type="presParOf" srcId="{EB42115B-B052-4875-AFFE-C2816209345D}" destId="{5FF1BCF0-9B61-4CD6-AED8-7C7E83DB4CB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7EA6DF18-C800-4DE8-8369-18E4263A3C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6117D5-299F-49AD-9CA2-ACF0793FF973}">
      <dgm:prSet/>
      <dgm:spPr/>
      <dgm:t>
        <a:bodyPr/>
        <a:lstStyle/>
        <a:p>
          <a:pPr rtl="0"/>
          <a:endParaRPr lang="ru-RU" dirty="0"/>
        </a:p>
      </dgm:t>
    </dgm:pt>
    <dgm:pt modelId="{244BEF2A-5199-43A1-8D17-94CDEACB895A}" type="parTrans" cxnId="{DAA18D88-394D-4258-A98A-1B039F4B0361}">
      <dgm:prSet/>
      <dgm:spPr/>
      <dgm:t>
        <a:bodyPr/>
        <a:lstStyle/>
        <a:p>
          <a:endParaRPr lang="ru-RU"/>
        </a:p>
      </dgm:t>
    </dgm:pt>
    <dgm:pt modelId="{B3FC61DA-A8B4-484B-BB67-76CE4CBD3ECD}" type="sibTrans" cxnId="{DAA18D88-394D-4258-A98A-1B039F4B0361}">
      <dgm:prSet/>
      <dgm:spPr/>
      <dgm:t>
        <a:bodyPr/>
        <a:lstStyle/>
        <a:p>
          <a:endParaRPr lang="ru-RU"/>
        </a:p>
      </dgm:t>
    </dgm:pt>
    <dgm:pt modelId="{96E14426-C6F1-4A2E-90CB-068CEFA17378}" type="pres">
      <dgm:prSet presAssocID="{7EA6DF18-C800-4DE8-8369-18E4263A3C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337011-6547-441A-BD4C-E8AB52BAE971}" type="pres">
      <dgm:prSet presAssocID="{5A6117D5-299F-49AD-9CA2-ACF0793FF97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A18D88-394D-4258-A98A-1B039F4B0361}" srcId="{7EA6DF18-C800-4DE8-8369-18E4263A3C06}" destId="{5A6117D5-299F-49AD-9CA2-ACF0793FF973}" srcOrd="0" destOrd="0" parTransId="{244BEF2A-5199-43A1-8D17-94CDEACB895A}" sibTransId="{B3FC61DA-A8B4-484B-BB67-76CE4CBD3ECD}"/>
    <dgm:cxn modelId="{BF92CBDB-0649-40C5-BF48-9BF770ED361A}" type="presOf" srcId="{5A6117D5-299F-49AD-9CA2-ACF0793FF973}" destId="{6D337011-6547-441A-BD4C-E8AB52BAE971}" srcOrd="0" destOrd="0" presId="urn:microsoft.com/office/officeart/2005/8/layout/vList2"/>
    <dgm:cxn modelId="{3D65F445-295A-475F-B61F-110A5543C40B}" type="presOf" srcId="{7EA6DF18-C800-4DE8-8369-18E4263A3C06}" destId="{96E14426-C6F1-4A2E-90CB-068CEFA17378}" srcOrd="0" destOrd="0" presId="urn:microsoft.com/office/officeart/2005/8/layout/vList2"/>
    <dgm:cxn modelId="{19170FE7-441E-4961-953B-B0A29EDC8711}" type="presParOf" srcId="{96E14426-C6F1-4A2E-90CB-068CEFA17378}" destId="{6D337011-6547-441A-BD4C-E8AB52BAE971}" srcOrd="0" destOrd="0" presId="urn:microsoft.com/office/officeart/2005/8/layout/vList2"/>
  </dgm:cxnLst>
  <dgm:bg/>
  <dgm:whole>
    <a:ln>
      <a:solidFill>
        <a:srgbClr val="FFFF00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DC7F96-A61D-4D41-AE61-20B454846BF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B5738E-F088-42AA-83A6-5AEE780A165A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При помощи гамет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3894367-E463-4E17-BC38-6B670BC1FF5A}" type="parTrans" cxnId="{DC4372F9-8E66-435A-83A8-F5C73E9BFA40}">
      <dgm:prSet/>
      <dgm:spPr/>
      <dgm:t>
        <a:bodyPr/>
        <a:lstStyle/>
        <a:p>
          <a:endParaRPr lang="ru-RU"/>
        </a:p>
      </dgm:t>
    </dgm:pt>
    <dgm:pt modelId="{E2A33E9F-C038-4DC0-8C7F-C0D7F57171D9}" type="sibTrans" cxnId="{DC4372F9-8E66-435A-83A8-F5C73E9BFA40}">
      <dgm:prSet/>
      <dgm:spPr/>
      <dgm:t>
        <a:bodyPr/>
        <a:lstStyle/>
        <a:p>
          <a:endParaRPr lang="ru-RU"/>
        </a:p>
      </dgm:t>
    </dgm:pt>
    <dgm:pt modelId="{FE3CAA11-AA70-464E-9B20-6FFF538601B8}" type="pres">
      <dgm:prSet presAssocID="{BDDC7F96-A61D-4D41-AE61-20B454846B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0A712A-F7D8-4BF4-86F0-E28BDB98B01B}" type="pres">
      <dgm:prSet presAssocID="{1AB5738E-F088-42AA-83A6-5AEE780A165A}" presName="parentText" presStyleLbl="node1" presStyleIdx="0" presStyleCnt="1" custScaleY="154014" custLinFactNeighborY="-513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415D16-5467-4679-A440-DD208C8A8786}" type="presOf" srcId="{BDDC7F96-A61D-4D41-AE61-20B454846BFF}" destId="{FE3CAA11-AA70-464E-9B20-6FFF538601B8}" srcOrd="0" destOrd="0" presId="urn:microsoft.com/office/officeart/2005/8/layout/vList2"/>
    <dgm:cxn modelId="{DC4372F9-8E66-435A-83A8-F5C73E9BFA40}" srcId="{BDDC7F96-A61D-4D41-AE61-20B454846BFF}" destId="{1AB5738E-F088-42AA-83A6-5AEE780A165A}" srcOrd="0" destOrd="0" parTransId="{F3894367-E463-4E17-BC38-6B670BC1FF5A}" sibTransId="{E2A33E9F-C038-4DC0-8C7F-C0D7F57171D9}"/>
    <dgm:cxn modelId="{9B2079F4-BD77-47B8-8860-C4B49E9307B4}" type="presOf" srcId="{1AB5738E-F088-42AA-83A6-5AEE780A165A}" destId="{240A712A-F7D8-4BF4-86F0-E28BDB98B01B}" srcOrd="0" destOrd="0" presId="urn:microsoft.com/office/officeart/2005/8/layout/vList2"/>
    <dgm:cxn modelId="{A7AE56E1-A616-48BC-9F31-562334324940}" type="presParOf" srcId="{FE3CAA11-AA70-464E-9B20-6FFF538601B8}" destId="{240A712A-F7D8-4BF4-86F0-E28BDB98B01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A70C26-C73D-4AC6-9273-810704BE081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B70DE75-2B00-4BB9-ADA4-535E062CE184}">
      <dgm:prSet custT="1"/>
      <dgm:spPr/>
      <dgm:t>
        <a:bodyPr/>
        <a:lstStyle/>
        <a:p>
          <a:pPr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Без участия гамет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9E6666E-5D90-4B54-B6C3-F8220C5BC91A}" type="parTrans" cxnId="{971E1BF5-82F2-460F-BCB6-42BDEEA48976}">
      <dgm:prSet/>
      <dgm:spPr/>
      <dgm:t>
        <a:bodyPr/>
        <a:lstStyle/>
        <a:p>
          <a:endParaRPr lang="ru-RU"/>
        </a:p>
      </dgm:t>
    </dgm:pt>
    <dgm:pt modelId="{295AF513-1FB9-46C2-88FB-523096F7115D}" type="sibTrans" cxnId="{971E1BF5-82F2-460F-BCB6-42BDEEA48976}">
      <dgm:prSet/>
      <dgm:spPr/>
      <dgm:t>
        <a:bodyPr/>
        <a:lstStyle/>
        <a:p>
          <a:endParaRPr lang="ru-RU"/>
        </a:p>
      </dgm:t>
    </dgm:pt>
    <dgm:pt modelId="{EB8E6ED6-B901-428E-8AA8-4F0BA8DB4EAF}" type="pres">
      <dgm:prSet presAssocID="{69A70C26-C73D-4AC6-9273-810704BE0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0A5C79-F69F-4080-B374-AFDDB2A903FB}" type="pres">
      <dgm:prSet presAssocID="{1B70DE75-2B00-4BB9-ADA4-535E062CE184}" presName="parentText" presStyleLbl="node1" presStyleIdx="0" presStyleCnt="1" custLinFactNeighborX="713" custLinFactNeighborY="-600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3DFEAE-0B0E-45F6-9FBC-4F55570722B0}" type="presOf" srcId="{1B70DE75-2B00-4BB9-ADA4-535E062CE184}" destId="{1F0A5C79-F69F-4080-B374-AFDDB2A903FB}" srcOrd="0" destOrd="0" presId="urn:microsoft.com/office/officeart/2005/8/layout/vList2"/>
    <dgm:cxn modelId="{769BC0F9-5A00-47A1-8391-2C787C8B2733}" type="presOf" srcId="{69A70C26-C73D-4AC6-9273-810704BE081B}" destId="{EB8E6ED6-B901-428E-8AA8-4F0BA8DB4EAF}" srcOrd="0" destOrd="0" presId="urn:microsoft.com/office/officeart/2005/8/layout/vList2"/>
    <dgm:cxn modelId="{971E1BF5-82F2-460F-BCB6-42BDEEA48976}" srcId="{69A70C26-C73D-4AC6-9273-810704BE081B}" destId="{1B70DE75-2B00-4BB9-ADA4-535E062CE184}" srcOrd="0" destOrd="0" parTransId="{D9E6666E-5D90-4B54-B6C3-F8220C5BC91A}" sibTransId="{295AF513-1FB9-46C2-88FB-523096F7115D}"/>
    <dgm:cxn modelId="{080C0A1A-57B1-4D00-8C0C-0B99C1862051}" type="presParOf" srcId="{EB8E6ED6-B901-428E-8AA8-4F0BA8DB4EAF}" destId="{1F0A5C79-F69F-4080-B374-AFDDB2A903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6E643-3A79-46CA-AE6F-B8C7BEAE554B}">
      <dsp:nvSpPr>
        <dsp:cNvPr id="0" name=""/>
        <dsp:cNvSpPr/>
      </dsp:nvSpPr>
      <dsp:spPr>
        <a:xfrm>
          <a:off x="0" y="3024"/>
          <a:ext cx="8783469" cy="91728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 dirty="0"/>
        </a:p>
      </dsp:txBody>
      <dsp:txXfrm>
        <a:off x="44778" y="47802"/>
        <a:ext cx="8693913" cy="8277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6C1A0-6EF1-47CA-8732-309248664D01}">
      <dsp:nvSpPr>
        <dsp:cNvPr id="0" name=""/>
        <dsp:cNvSpPr/>
      </dsp:nvSpPr>
      <dsp:spPr>
        <a:xfrm>
          <a:off x="0" y="68228"/>
          <a:ext cx="4070722" cy="838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Участвуют оба родителя или 1 обоеполый организм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924" y="109152"/>
        <a:ext cx="3988874" cy="7564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CD3FE-82E3-495A-85BD-E27CDA2393EF}">
      <dsp:nvSpPr>
        <dsp:cNvPr id="0" name=""/>
        <dsp:cNvSpPr/>
      </dsp:nvSpPr>
      <dsp:spPr>
        <a:xfrm>
          <a:off x="0" y="0"/>
          <a:ext cx="3791536" cy="83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Участвует один родитель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84" y="40884"/>
        <a:ext cx="3709768" cy="7557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CA091-EE6C-4A0F-A9F3-D703CFC428A8}">
      <dsp:nvSpPr>
        <dsp:cNvPr id="0" name=""/>
        <dsp:cNvSpPr/>
      </dsp:nvSpPr>
      <dsp:spPr>
        <a:xfrm>
          <a:off x="0" y="9851"/>
          <a:ext cx="6264695" cy="63648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b="1" kern="1200" dirty="0">
            <a:solidFill>
              <a:srgbClr val="FF0000"/>
            </a:solidFill>
          </a:endParaRPr>
        </a:p>
      </dsp:txBody>
      <dsp:txXfrm>
        <a:off x="31070" y="40921"/>
        <a:ext cx="6202555" cy="5743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17D41-722D-4CE8-9BA5-C9A700F20090}">
      <dsp:nvSpPr>
        <dsp:cNvPr id="0" name=""/>
        <dsp:cNvSpPr/>
      </dsp:nvSpPr>
      <dsp:spPr>
        <a:xfrm>
          <a:off x="0" y="0"/>
          <a:ext cx="3312368" cy="36391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Подвижные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65" y="17765"/>
        <a:ext cx="3276838" cy="3283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8A9D7-53E0-4E78-9BDF-55C7E4C03BAB}">
      <dsp:nvSpPr>
        <dsp:cNvPr id="0" name=""/>
        <dsp:cNvSpPr/>
      </dsp:nvSpPr>
      <dsp:spPr>
        <a:xfrm>
          <a:off x="0" y="0"/>
          <a:ext cx="3341409" cy="35968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Мелкие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559" y="17559"/>
        <a:ext cx="3306291" cy="32457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8A417-F0EF-41D4-A75F-347C7610618E}">
      <dsp:nvSpPr>
        <dsp:cNvPr id="0" name=""/>
        <dsp:cNvSpPr/>
      </dsp:nvSpPr>
      <dsp:spPr>
        <a:xfrm>
          <a:off x="0" y="0"/>
          <a:ext cx="3384376" cy="38254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Неподвижные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74" y="18674"/>
        <a:ext cx="3347028" cy="3451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70416-996F-4993-A8BE-1D377157AF12}">
      <dsp:nvSpPr>
        <dsp:cNvPr id="0" name=""/>
        <dsp:cNvSpPr/>
      </dsp:nvSpPr>
      <dsp:spPr>
        <a:xfrm>
          <a:off x="0" y="0"/>
          <a:ext cx="3377413" cy="38425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Крупные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758" y="18758"/>
        <a:ext cx="3339897" cy="3467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7A495-E7E9-4C21-B12A-1FFDA21A7E9D}">
      <dsp:nvSpPr>
        <dsp:cNvPr id="0" name=""/>
        <dsp:cNvSpPr/>
      </dsp:nvSpPr>
      <dsp:spPr>
        <a:xfrm>
          <a:off x="0" y="151"/>
          <a:ext cx="3384376" cy="35988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Есть жгутик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568" y="17719"/>
        <a:ext cx="3349240" cy="32475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D4F56-BD82-44D3-ABE7-581029731D3C}">
      <dsp:nvSpPr>
        <dsp:cNvPr id="0" name=""/>
        <dsp:cNvSpPr/>
      </dsp:nvSpPr>
      <dsp:spPr>
        <a:xfrm>
          <a:off x="0" y="0"/>
          <a:ext cx="3528392" cy="395483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Без жгутика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06" y="19306"/>
        <a:ext cx="3489780" cy="35687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BA2A2-7064-44F2-ADE8-E502B6DF98B9}">
      <dsp:nvSpPr>
        <dsp:cNvPr id="0" name=""/>
        <dsp:cNvSpPr/>
      </dsp:nvSpPr>
      <dsp:spPr>
        <a:xfrm>
          <a:off x="0" y="0"/>
          <a:ext cx="4147423" cy="43162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Запас питательных веществ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4105283" cy="389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B9BD9-70FE-47D7-A1EB-3335250453E1}">
      <dsp:nvSpPr>
        <dsp:cNvPr id="0" name=""/>
        <dsp:cNvSpPr/>
      </dsp:nvSpPr>
      <dsp:spPr>
        <a:xfrm>
          <a:off x="0" y="0"/>
          <a:ext cx="5040560" cy="7581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>
        <a:off x="37007" y="37007"/>
        <a:ext cx="4966546" cy="6840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0E92F-CDF4-44DC-A48F-3D5BDA84B3D1}">
      <dsp:nvSpPr>
        <dsp:cNvPr id="0" name=""/>
        <dsp:cNvSpPr/>
      </dsp:nvSpPr>
      <dsp:spPr>
        <a:xfrm>
          <a:off x="0" y="386"/>
          <a:ext cx="2490088" cy="3956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Икринка рыбы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314" y="19700"/>
        <a:ext cx="2451460" cy="35702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C5601-F181-4134-AC5B-63902FF4EE78}">
      <dsp:nvSpPr>
        <dsp:cNvPr id="0" name=""/>
        <dsp:cNvSpPr/>
      </dsp:nvSpPr>
      <dsp:spPr>
        <a:xfrm>
          <a:off x="0" y="0"/>
          <a:ext cx="1997783" cy="4316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Яйцо птицы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1955643" cy="38948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CA091-EE6C-4A0F-A9F3-D703CFC428A8}">
      <dsp:nvSpPr>
        <dsp:cNvPr id="0" name=""/>
        <dsp:cNvSpPr/>
      </dsp:nvSpPr>
      <dsp:spPr>
        <a:xfrm>
          <a:off x="0" y="15245"/>
          <a:ext cx="6264695" cy="69264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b="1" kern="1200" dirty="0">
            <a:solidFill>
              <a:srgbClr val="FF0000"/>
            </a:solidFill>
          </a:endParaRPr>
        </a:p>
      </dsp:txBody>
      <dsp:txXfrm>
        <a:off x="33812" y="49057"/>
        <a:ext cx="6197071" cy="62501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17D41-722D-4CE8-9BA5-C9A700F20090}">
      <dsp:nvSpPr>
        <dsp:cNvPr id="0" name=""/>
        <dsp:cNvSpPr/>
      </dsp:nvSpPr>
      <dsp:spPr>
        <a:xfrm>
          <a:off x="0" y="10773"/>
          <a:ext cx="3528392" cy="43204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Подвижные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91" y="31864"/>
        <a:ext cx="3486210" cy="38986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8A9D7-53E0-4E78-9BDF-55C7E4C03BAB}">
      <dsp:nvSpPr>
        <dsp:cNvPr id="0" name=""/>
        <dsp:cNvSpPr/>
      </dsp:nvSpPr>
      <dsp:spPr>
        <a:xfrm>
          <a:off x="0" y="0"/>
          <a:ext cx="3528392" cy="43162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Мелкие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3486252" cy="38948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8A417-F0EF-41D4-A75F-347C7610618E}">
      <dsp:nvSpPr>
        <dsp:cNvPr id="0" name=""/>
        <dsp:cNvSpPr/>
      </dsp:nvSpPr>
      <dsp:spPr>
        <a:xfrm>
          <a:off x="0" y="5"/>
          <a:ext cx="3528392" cy="52656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Неподвижные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705" y="25710"/>
        <a:ext cx="3476982" cy="47515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70416-996F-4993-A8BE-1D377157AF12}">
      <dsp:nvSpPr>
        <dsp:cNvPr id="0" name=""/>
        <dsp:cNvSpPr/>
      </dsp:nvSpPr>
      <dsp:spPr>
        <a:xfrm>
          <a:off x="43066" y="42989"/>
          <a:ext cx="3351336" cy="384634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Крупные клетки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842" y="61765"/>
        <a:ext cx="3313784" cy="34708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7A495-E7E9-4C21-B12A-1FFDA21A7E9D}">
      <dsp:nvSpPr>
        <dsp:cNvPr id="0" name=""/>
        <dsp:cNvSpPr/>
      </dsp:nvSpPr>
      <dsp:spPr>
        <a:xfrm>
          <a:off x="0" y="0"/>
          <a:ext cx="3456384" cy="431625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Есть жгутик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3414244" cy="38948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BA2A2-7064-44F2-ADE8-E502B6DF98B9}">
      <dsp:nvSpPr>
        <dsp:cNvPr id="0" name=""/>
        <dsp:cNvSpPr/>
      </dsp:nvSpPr>
      <dsp:spPr>
        <a:xfrm>
          <a:off x="0" y="0"/>
          <a:ext cx="4553515" cy="43162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Запас питательных веществ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4511375" cy="38948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61D88-77D5-45FC-B1E3-372FEBF70060}">
      <dsp:nvSpPr>
        <dsp:cNvPr id="0" name=""/>
        <dsp:cNvSpPr/>
      </dsp:nvSpPr>
      <dsp:spPr>
        <a:xfrm>
          <a:off x="0" y="0"/>
          <a:ext cx="3485427" cy="440943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Без жгутика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25" y="21525"/>
        <a:ext cx="3442377" cy="397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D55BF-47D3-4015-BA7E-B55DFC137996}">
      <dsp:nvSpPr>
        <dsp:cNvPr id="0" name=""/>
        <dsp:cNvSpPr/>
      </dsp:nvSpPr>
      <dsp:spPr>
        <a:xfrm>
          <a:off x="0" y="250998"/>
          <a:ext cx="8534400" cy="92663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Размножение – главное свойство всех живых организмов, заключающееся в способности производить себе подобных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35" y="296233"/>
        <a:ext cx="8443930" cy="836169"/>
      </dsp:txXfrm>
    </dsp:sp>
    <dsp:sp modelId="{05B9E364-08AB-45E8-8E32-B3E1417C4731}">
      <dsp:nvSpPr>
        <dsp:cNvPr id="0" name=""/>
        <dsp:cNvSpPr/>
      </dsp:nvSpPr>
      <dsp:spPr>
        <a:xfrm>
          <a:off x="0" y="1246758"/>
          <a:ext cx="8534400" cy="92663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Размножение – это увеличение числа особей организма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35" y="1291993"/>
        <a:ext cx="8443930" cy="836169"/>
      </dsp:txXfrm>
    </dsp:sp>
    <dsp:sp modelId="{6124163F-F5B6-428B-96DB-ADAFFDCD41D1}">
      <dsp:nvSpPr>
        <dsp:cNvPr id="0" name=""/>
        <dsp:cNvSpPr/>
      </dsp:nvSpPr>
      <dsp:spPr>
        <a:xfrm>
          <a:off x="0" y="2242518"/>
          <a:ext cx="8534400" cy="92663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Благодаря размножению происходит смена поколений и сохраняется вид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35" y="2287753"/>
        <a:ext cx="8443930" cy="83616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0C032-30CB-4F8C-A541-8118FA462C4C}">
      <dsp:nvSpPr>
        <dsp:cNvPr id="0" name=""/>
        <dsp:cNvSpPr/>
      </dsp:nvSpPr>
      <dsp:spPr>
        <a:xfrm>
          <a:off x="0" y="32808"/>
          <a:ext cx="8836625" cy="154585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462" y="108270"/>
        <a:ext cx="8685701" cy="139493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3DFCA-1EB7-492C-9DCA-4DDCDB816B58}">
      <dsp:nvSpPr>
        <dsp:cNvPr id="0" name=""/>
        <dsp:cNvSpPr/>
      </dsp:nvSpPr>
      <dsp:spPr>
        <a:xfrm>
          <a:off x="0" y="1"/>
          <a:ext cx="5976664" cy="51284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Сперматозоид проникает в яйцеклетку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35" y="25036"/>
        <a:ext cx="5926594" cy="46277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A8AD1-8A62-4BA3-914D-0C43560350D2}">
      <dsp:nvSpPr>
        <dsp:cNvPr id="0" name=""/>
        <dsp:cNvSpPr/>
      </dsp:nvSpPr>
      <dsp:spPr>
        <a:xfrm>
          <a:off x="0" y="0"/>
          <a:ext cx="5976664" cy="431894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Содержимое гамет сливаются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83" y="21083"/>
        <a:ext cx="5934498" cy="38972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F169D-61AC-4E6B-9E41-1DF28821268B}">
      <dsp:nvSpPr>
        <dsp:cNvPr id="0" name=""/>
        <dsp:cNvSpPr/>
      </dsp:nvSpPr>
      <dsp:spPr>
        <a:xfrm>
          <a:off x="0" y="0"/>
          <a:ext cx="5976664" cy="43162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Образуется зигота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5934524" cy="38948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3FA1C-0F7F-45B2-A8F1-2C4EB11CD747}">
      <dsp:nvSpPr>
        <dsp:cNvPr id="0" name=""/>
        <dsp:cNvSpPr/>
      </dsp:nvSpPr>
      <dsp:spPr>
        <a:xfrm>
          <a:off x="0" y="10223"/>
          <a:ext cx="7118151" cy="8985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rgbClr val="FF0000"/>
            </a:solidFill>
          </a:endParaRPr>
        </a:p>
      </dsp:txBody>
      <dsp:txXfrm>
        <a:off x="43864" y="54087"/>
        <a:ext cx="7030423" cy="81083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6F8AB-8EDF-4BDA-BA23-98F393C2908E}">
      <dsp:nvSpPr>
        <dsp:cNvPr id="0" name=""/>
        <dsp:cNvSpPr/>
      </dsp:nvSpPr>
      <dsp:spPr>
        <a:xfrm>
          <a:off x="0" y="0"/>
          <a:ext cx="2736850" cy="445511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748" y="21748"/>
        <a:ext cx="2693354" cy="40201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5EB8D-12BD-4B3A-8349-4B6F110B41F1}">
      <dsp:nvSpPr>
        <dsp:cNvPr id="0" name=""/>
        <dsp:cNvSpPr/>
      </dsp:nvSpPr>
      <dsp:spPr>
        <a:xfrm>
          <a:off x="0" y="139"/>
          <a:ext cx="2951162" cy="46644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Раздельнополые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70" y="22909"/>
        <a:ext cx="2905622" cy="420906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2B84A-5901-4BF0-BAD0-3DCAB15561B6}">
      <dsp:nvSpPr>
        <dsp:cNvPr id="0" name=""/>
        <dsp:cNvSpPr/>
      </dsp:nvSpPr>
      <dsp:spPr>
        <a:xfrm>
          <a:off x="0" y="139"/>
          <a:ext cx="2233613" cy="46644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Обоеполые</a:t>
          </a:r>
          <a:endParaRPr lang="ru-RU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70" y="22909"/>
        <a:ext cx="2188073" cy="420906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C2AB5-8BDC-4093-B523-0CBFC04B4AEE}">
      <dsp:nvSpPr>
        <dsp:cNvPr id="0" name=""/>
        <dsp:cNvSpPr/>
      </dsp:nvSpPr>
      <dsp:spPr>
        <a:xfrm>
          <a:off x="0" y="0"/>
          <a:ext cx="2305050" cy="46672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Женский пол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83" y="22783"/>
        <a:ext cx="2259484" cy="42115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16293-7068-43F8-9409-689233FBBB50}">
      <dsp:nvSpPr>
        <dsp:cNvPr id="0" name=""/>
        <dsp:cNvSpPr/>
      </dsp:nvSpPr>
      <dsp:spPr>
        <a:xfrm>
          <a:off x="0" y="0"/>
          <a:ext cx="2266131" cy="471645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Мужской пол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024" y="23024"/>
        <a:ext cx="2220083" cy="425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06FD6-9B65-4EAF-AAD3-3734F17B2C16}">
      <dsp:nvSpPr>
        <dsp:cNvPr id="0" name=""/>
        <dsp:cNvSpPr/>
      </dsp:nvSpPr>
      <dsp:spPr>
        <a:xfrm>
          <a:off x="0" y="72401"/>
          <a:ext cx="7632848" cy="150207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73325" y="145726"/>
        <a:ext cx="7486198" cy="1355428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8EEB3-8D50-4998-A5A6-9BD87828F67C}">
      <dsp:nvSpPr>
        <dsp:cNvPr id="0" name=""/>
        <dsp:cNvSpPr/>
      </dsp:nvSpPr>
      <dsp:spPr>
        <a:xfrm>
          <a:off x="0" y="0"/>
          <a:ext cx="2663825" cy="46672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Гермафродиты</a:t>
          </a:r>
          <a:endParaRPr lang="ru-RU" sz="2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783" y="22783"/>
        <a:ext cx="2618259" cy="421154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F39967-5724-4AE2-ADBA-9924EB2B2BBA}">
      <dsp:nvSpPr>
        <dsp:cNvPr id="0" name=""/>
        <dsp:cNvSpPr/>
      </dsp:nvSpPr>
      <dsp:spPr>
        <a:xfrm>
          <a:off x="0" y="15951"/>
          <a:ext cx="8113311" cy="9921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>
        <a:off x="48433" y="64384"/>
        <a:ext cx="8016445" cy="895294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739F5-E609-42C9-A0CB-470583AEB418}">
      <dsp:nvSpPr>
        <dsp:cNvPr id="0" name=""/>
        <dsp:cNvSpPr/>
      </dsp:nvSpPr>
      <dsp:spPr>
        <a:xfrm>
          <a:off x="0" y="330570"/>
          <a:ext cx="3431590" cy="15416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В появлении новой гидры участвуют две полове клетки.  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Половое размножение</a:t>
          </a:r>
          <a:endParaRPr lang="ru-RU" sz="24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256" y="405826"/>
        <a:ext cx="3281078" cy="1391109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089DF-B5CC-4221-A72F-4DB6E21AF9E1}">
      <dsp:nvSpPr>
        <dsp:cNvPr id="0" name=""/>
        <dsp:cNvSpPr/>
      </dsp:nvSpPr>
      <dsp:spPr>
        <a:xfrm>
          <a:off x="0" y="1440"/>
          <a:ext cx="3626763" cy="14733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Новую гидру образуют один организм в результате почкования. </a:t>
          </a:r>
          <a:r>
            <a:rPr lang="ru-RU" sz="2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Бесполое размножение</a:t>
          </a:r>
          <a:endParaRPr lang="ru-RU" sz="24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921" y="73361"/>
        <a:ext cx="3482921" cy="1329472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D69DA-F036-456B-BA80-EBF16EB78173}">
      <dsp:nvSpPr>
        <dsp:cNvPr id="0" name=""/>
        <dsp:cNvSpPr/>
      </dsp:nvSpPr>
      <dsp:spPr>
        <a:xfrm>
          <a:off x="0" y="960"/>
          <a:ext cx="5570883" cy="76752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37467" y="38427"/>
        <a:ext cx="5495949" cy="692586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CE8E6E-7644-4BEC-AFA5-1CEF4CFA3059}">
      <dsp:nvSpPr>
        <dsp:cNvPr id="0" name=""/>
        <dsp:cNvSpPr/>
      </dsp:nvSpPr>
      <dsp:spPr>
        <a:xfrm>
          <a:off x="0" y="23604"/>
          <a:ext cx="7488832" cy="815914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solidFill>
              <a:srgbClr val="FF000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9830" y="63434"/>
        <a:ext cx="7409172" cy="73625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EEC59-6DCA-4890-888D-D7BBF82D32B7}">
      <dsp:nvSpPr>
        <dsp:cNvPr id="0" name=""/>
        <dsp:cNvSpPr/>
      </dsp:nvSpPr>
      <dsp:spPr>
        <a:xfrm>
          <a:off x="0" y="26712"/>
          <a:ext cx="2520280" cy="43130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55" y="47767"/>
        <a:ext cx="2478170" cy="38919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F84B9-BED1-49DC-9A6A-D6B521A15266}">
      <dsp:nvSpPr>
        <dsp:cNvPr id="0" name=""/>
        <dsp:cNvSpPr/>
      </dsp:nvSpPr>
      <dsp:spPr>
        <a:xfrm>
          <a:off x="0" y="450"/>
          <a:ext cx="2934317" cy="46095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это процесс слияния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502" y="22952"/>
        <a:ext cx="2889313" cy="415955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0E8EA-9493-49EC-AEDF-72FE9B09A471}">
      <dsp:nvSpPr>
        <dsp:cNvPr id="0" name=""/>
        <dsp:cNvSpPr/>
      </dsp:nvSpPr>
      <dsp:spPr>
        <a:xfrm>
          <a:off x="0" y="447"/>
          <a:ext cx="1512168" cy="45805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 </a:t>
          </a:r>
          <a:endParaRPr lang="ru-RU" sz="1500" kern="1200" dirty="0"/>
        </a:p>
      </dsp:txBody>
      <dsp:txXfrm>
        <a:off x="22360" y="22807"/>
        <a:ext cx="1467448" cy="413336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910D6-E912-45D7-A333-2D8E98C4B698}">
      <dsp:nvSpPr>
        <dsp:cNvPr id="0" name=""/>
        <dsp:cNvSpPr/>
      </dsp:nvSpPr>
      <dsp:spPr>
        <a:xfrm>
          <a:off x="0" y="44403"/>
          <a:ext cx="360040" cy="280525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и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694" y="58097"/>
        <a:ext cx="332652" cy="2531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5C4CFE-64FA-4D1F-8A3C-482285331FB1}">
      <dsp:nvSpPr>
        <dsp:cNvPr id="0" name=""/>
        <dsp:cNvSpPr/>
      </dsp:nvSpPr>
      <dsp:spPr>
        <a:xfrm>
          <a:off x="0" y="1495"/>
          <a:ext cx="2255914" cy="76471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Участвуют  два  родителя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30" y="38825"/>
        <a:ext cx="2181254" cy="690051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F0667-E967-46D3-9043-E98271614410}">
      <dsp:nvSpPr>
        <dsp:cNvPr id="0" name=""/>
        <dsp:cNvSpPr/>
      </dsp:nvSpPr>
      <dsp:spPr>
        <a:xfrm>
          <a:off x="0" y="0"/>
          <a:ext cx="1482787" cy="354692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315" y="17315"/>
        <a:ext cx="1448157" cy="320062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1FCFC-5FD9-40B7-8CE2-1DC40EEBB307}">
      <dsp:nvSpPr>
        <dsp:cNvPr id="0" name=""/>
        <dsp:cNvSpPr/>
      </dsp:nvSpPr>
      <dsp:spPr>
        <a:xfrm>
          <a:off x="0" y="0"/>
          <a:ext cx="2376264" cy="368971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Times New Roman" pitchFamily="18" charset="0"/>
              <a:cs typeface="Times New Roman" pitchFamily="18" charset="0"/>
            </a:rPr>
            <a:t>половых клеток</a:t>
          </a:r>
          <a:endParaRPr lang="ru-RU" sz="2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12" y="18012"/>
        <a:ext cx="2340240" cy="332947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7B59F-6439-4EDF-B7D7-747D50494AC5}">
      <dsp:nvSpPr>
        <dsp:cNvPr id="0" name=""/>
        <dsp:cNvSpPr/>
      </dsp:nvSpPr>
      <dsp:spPr>
        <a:xfrm>
          <a:off x="0" y="0"/>
          <a:ext cx="1906341" cy="36909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 результате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18" y="18018"/>
        <a:ext cx="1870305" cy="333062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8C822-FF35-42DE-A244-7BF05ECD9B76}">
      <dsp:nvSpPr>
        <dsp:cNvPr id="0" name=""/>
        <dsp:cNvSpPr/>
      </dsp:nvSpPr>
      <dsp:spPr>
        <a:xfrm>
          <a:off x="0" y="116"/>
          <a:ext cx="4176464" cy="36909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которого  сначала  образуется  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18" y="18134"/>
        <a:ext cx="4140428" cy="333062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29C66-D04F-4180-9D92-0A61170CF689}">
      <dsp:nvSpPr>
        <dsp:cNvPr id="0" name=""/>
        <dsp:cNvSpPr/>
      </dsp:nvSpPr>
      <dsp:spPr>
        <a:xfrm>
          <a:off x="0" y="90"/>
          <a:ext cx="1224136" cy="36909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18" y="18108"/>
        <a:ext cx="1188100" cy="333062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31A2B-05F2-41C3-8CF4-350A17ABB402}">
      <dsp:nvSpPr>
        <dsp:cNvPr id="0" name=""/>
        <dsp:cNvSpPr/>
      </dsp:nvSpPr>
      <dsp:spPr>
        <a:xfrm>
          <a:off x="0" y="0"/>
          <a:ext cx="1440160" cy="36909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а потом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18" y="18018"/>
        <a:ext cx="1404124" cy="333062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6F15C-5F75-4E93-B845-5F93B35CC9C8}">
      <dsp:nvSpPr>
        <dsp:cNvPr id="0" name=""/>
        <dsp:cNvSpPr/>
      </dsp:nvSpPr>
      <dsp:spPr>
        <a:xfrm>
          <a:off x="0" y="0"/>
          <a:ext cx="1512168" cy="34563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873" y="16873"/>
        <a:ext cx="1478422" cy="311891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26451-99C7-4A4F-B31B-347DC3C80B3B}">
      <dsp:nvSpPr>
        <dsp:cNvPr id="0" name=""/>
        <dsp:cNvSpPr/>
      </dsp:nvSpPr>
      <dsp:spPr>
        <a:xfrm>
          <a:off x="0" y="0"/>
          <a:ext cx="2567134" cy="50036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оплодотворение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426" y="24426"/>
        <a:ext cx="2518282" cy="451508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61BC5-BEF0-4FFE-B9EB-E4F80162266D}">
      <dsp:nvSpPr>
        <dsp:cNvPr id="0" name=""/>
        <dsp:cNvSpPr/>
      </dsp:nvSpPr>
      <dsp:spPr>
        <a:xfrm>
          <a:off x="0" y="574"/>
          <a:ext cx="2011419" cy="587811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Термины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695" y="29269"/>
        <a:ext cx="1954029" cy="530421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85F31-9025-49A5-A70D-2D58AC0B63DE}">
      <dsp:nvSpPr>
        <dsp:cNvPr id="0" name=""/>
        <dsp:cNvSpPr/>
      </dsp:nvSpPr>
      <dsp:spPr>
        <a:xfrm>
          <a:off x="0" y="0"/>
          <a:ext cx="1332147" cy="5140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зигота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091" y="25091"/>
        <a:ext cx="1281965" cy="4638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EE04A-9490-47A8-A753-D19D1E3DAFDD}">
      <dsp:nvSpPr>
        <dsp:cNvPr id="0" name=""/>
        <dsp:cNvSpPr/>
      </dsp:nvSpPr>
      <dsp:spPr>
        <a:xfrm>
          <a:off x="0" y="0"/>
          <a:ext cx="2232248" cy="823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Образуются половые клетки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209" y="40209"/>
        <a:ext cx="2151830" cy="743262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7FFB0-BD95-4772-906D-B14DE04E95FA}">
      <dsp:nvSpPr>
        <dsp:cNvPr id="0" name=""/>
        <dsp:cNvSpPr/>
      </dsp:nvSpPr>
      <dsp:spPr>
        <a:xfrm>
          <a:off x="0" y="232"/>
          <a:ext cx="1872208" cy="476572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noFill/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зародыш</a:t>
          </a:r>
          <a:endParaRPr lang="ru-RU" sz="24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264" y="23496"/>
        <a:ext cx="1825680" cy="430044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FC3A1-6A00-48DF-AC89-A023ACC0FADE}">
      <dsp:nvSpPr>
        <dsp:cNvPr id="0" name=""/>
        <dsp:cNvSpPr/>
      </dsp:nvSpPr>
      <dsp:spPr>
        <a:xfrm>
          <a:off x="0" y="0"/>
          <a:ext cx="7560840" cy="87984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42950" y="42950"/>
        <a:ext cx="7474940" cy="793940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47EA2-0580-4A9A-BAD1-CC0486E0E085}">
      <dsp:nvSpPr>
        <dsp:cNvPr id="0" name=""/>
        <dsp:cNvSpPr/>
      </dsp:nvSpPr>
      <dsp:spPr>
        <a:xfrm>
          <a:off x="0" y="0"/>
          <a:ext cx="7992888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247979-A67C-4133-AE7B-F8735CE7B989}">
      <dsp:nvSpPr>
        <dsp:cNvPr id="0" name=""/>
        <dsp:cNvSpPr/>
      </dsp:nvSpPr>
      <dsp:spPr>
        <a:xfrm>
          <a:off x="0" y="0"/>
          <a:ext cx="7992888" cy="144655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7992888" cy="1446550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F4205-AEEE-4404-A5A3-2CC282B1C35A}">
      <dsp:nvSpPr>
        <dsp:cNvPr id="0" name=""/>
        <dsp:cNvSpPr/>
      </dsp:nvSpPr>
      <dsp:spPr>
        <a:xfrm>
          <a:off x="0" y="22972"/>
          <a:ext cx="6829251" cy="105714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rgbClr val="FFFF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606" y="74578"/>
        <a:ext cx="6726039" cy="953935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B9AB36-6557-4450-837D-B2437FEF99BC}">
      <dsp:nvSpPr>
        <dsp:cNvPr id="0" name=""/>
        <dsp:cNvSpPr/>
      </dsp:nvSpPr>
      <dsp:spPr>
        <a:xfrm>
          <a:off x="0" y="0"/>
          <a:ext cx="7454346" cy="71937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1.  Размножение- характерное свойство всех организмов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117" y="35117"/>
        <a:ext cx="7384112" cy="649142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8FFB4-E445-4B02-9474-D09E1532716B}">
      <dsp:nvSpPr>
        <dsp:cNvPr id="0" name=""/>
        <dsp:cNvSpPr/>
      </dsp:nvSpPr>
      <dsp:spPr>
        <a:xfrm>
          <a:off x="0" y="0"/>
          <a:ext cx="7454346" cy="71182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.  При бесполом размножении образуются  половые клетки  и  происходит их слияние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749" y="34749"/>
        <a:ext cx="7384848" cy="642329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1300C-9062-4877-8917-EA5263475C50}">
      <dsp:nvSpPr>
        <dsp:cNvPr id="0" name=""/>
        <dsp:cNvSpPr/>
      </dsp:nvSpPr>
      <dsp:spPr>
        <a:xfrm>
          <a:off x="0" y="388"/>
          <a:ext cx="7446318" cy="718674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3.  При бесполом размножении образуется одинаковое потомство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83" y="35471"/>
        <a:ext cx="7376152" cy="648508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AE24E-E745-44C7-87BD-0791FDD1B446}">
      <dsp:nvSpPr>
        <dsp:cNvPr id="0" name=""/>
        <dsp:cNvSpPr/>
      </dsp:nvSpPr>
      <dsp:spPr>
        <a:xfrm>
          <a:off x="0" y="0"/>
          <a:ext cx="7454346" cy="64743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4.  Половое размножение происходит только у животных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605" y="31605"/>
        <a:ext cx="7391136" cy="584229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A4892-567E-4BFF-8907-1890499B1692}">
      <dsp:nvSpPr>
        <dsp:cNvPr id="0" name=""/>
        <dsp:cNvSpPr/>
      </dsp:nvSpPr>
      <dsp:spPr>
        <a:xfrm>
          <a:off x="0" y="0"/>
          <a:ext cx="7454346" cy="719374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5.  Половы клетки называются гаметами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117" y="35117"/>
        <a:ext cx="7384112" cy="649140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01935-D609-4CE9-A629-061A01DF33B4}">
      <dsp:nvSpPr>
        <dsp:cNvPr id="0" name=""/>
        <dsp:cNvSpPr/>
      </dsp:nvSpPr>
      <dsp:spPr>
        <a:xfrm>
          <a:off x="0" y="742"/>
          <a:ext cx="7482355" cy="75940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6.  Процесс слияния половых клеток называется размножением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071" y="37813"/>
        <a:ext cx="7408213" cy="6852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E76BF-DA0A-4A68-BA67-5992542512DA}">
      <dsp:nvSpPr>
        <dsp:cNvPr id="0" name=""/>
        <dsp:cNvSpPr/>
      </dsp:nvSpPr>
      <dsp:spPr>
        <a:xfrm>
          <a:off x="1271242" y="210683"/>
          <a:ext cx="4356430" cy="902318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solidFill>
              <a:srgbClr val="FF0000"/>
            </a:solidFill>
          </a:endParaRPr>
        </a:p>
      </dsp:txBody>
      <dsp:txXfrm>
        <a:off x="1315290" y="254731"/>
        <a:ext cx="4268334" cy="814222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F4A03-74E7-4683-A2E0-9941EF888817}">
      <dsp:nvSpPr>
        <dsp:cNvPr id="0" name=""/>
        <dsp:cNvSpPr/>
      </dsp:nvSpPr>
      <dsp:spPr>
        <a:xfrm>
          <a:off x="0" y="773"/>
          <a:ext cx="7454346" cy="791314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7.  Гермафродит образует и женские и мужские половые клетки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629" y="39402"/>
        <a:ext cx="7377088" cy="714056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ACD2B-C693-4A03-AACD-F6349E4026A9}">
      <dsp:nvSpPr>
        <dsp:cNvPr id="0" name=""/>
        <dsp:cNvSpPr/>
      </dsp:nvSpPr>
      <dsp:spPr>
        <a:xfrm>
          <a:off x="0" y="799"/>
          <a:ext cx="5545110" cy="106704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>
        <a:off x="52089" y="52888"/>
        <a:ext cx="5440932" cy="962862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940D4-474E-4E33-8854-BEA2344A0B8F}">
      <dsp:nvSpPr>
        <dsp:cNvPr id="0" name=""/>
        <dsp:cNvSpPr/>
      </dsp:nvSpPr>
      <dsp:spPr>
        <a:xfrm>
          <a:off x="0" y="0"/>
          <a:ext cx="6192688" cy="1921233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 </a:t>
          </a:r>
          <a:r>
            <a:rPr lang="ru-RU" sz="2400" b="1" i="1" kern="1200" dirty="0" smtClean="0">
              <a:latin typeface="Times New Roman" pitchFamily="18" charset="0"/>
              <a:cs typeface="Times New Roman" pitchFamily="18" charset="0"/>
            </a:rPr>
            <a:t>Перерисуй в тетрадь и подпиши схемы 1 и2 (страница 33), определив, на какой из них изображено половое размножение, на какой-бесполое. Подбери примеры из текста параграфа</a:t>
          </a:r>
          <a:endParaRPr lang="ru-RU" sz="24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3787" y="93787"/>
        <a:ext cx="6005114" cy="1733659"/>
      </dsp:txXfrm>
    </dsp:sp>
    <dsp:sp modelId="{C7A55A03-1BF9-4C52-9A38-D1EC4CD18339}">
      <dsp:nvSpPr>
        <dsp:cNvPr id="0" name=""/>
        <dsp:cNvSpPr/>
      </dsp:nvSpPr>
      <dsp:spPr>
        <a:xfrm>
          <a:off x="0" y="1800205"/>
          <a:ext cx="6192688" cy="1058893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kern="1200" dirty="0" smtClean="0"/>
            <a:t> </a:t>
          </a:r>
          <a:r>
            <a:rPr lang="ru-RU" sz="2400" b="1" i="1" kern="1200" dirty="0" smtClean="0">
              <a:latin typeface="Times New Roman" pitchFamily="18" charset="0"/>
              <a:cs typeface="Times New Roman" pitchFamily="18" charset="0"/>
            </a:rPr>
            <a:t>Составить кроссворд «Размножение организмов»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691" y="1851896"/>
        <a:ext cx="6089306" cy="955511"/>
      </dsp:txXfrm>
    </dsp:sp>
    <dsp:sp modelId="{CF7FCC68-CB77-4BB2-A0DA-347F86E82645}">
      <dsp:nvSpPr>
        <dsp:cNvPr id="0" name=""/>
        <dsp:cNvSpPr/>
      </dsp:nvSpPr>
      <dsp:spPr>
        <a:xfrm>
          <a:off x="0" y="2880324"/>
          <a:ext cx="6192688" cy="124817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latin typeface="Times New Roman" pitchFamily="18" charset="0"/>
              <a:cs typeface="Times New Roman" pitchFamily="18" charset="0"/>
            </a:rPr>
            <a:t>  </a:t>
          </a:r>
          <a:r>
            <a:rPr lang="ru-RU" sz="2400" b="1" i="1" kern="1200" dirty="0" smtClean="0">
              <a:latin typeface="Times New Roman" pitchFamily="18" charset="0"/>
              <a:cs typeface="Times New Roman" pitchFamily="18" charset="0"/>
            </a:rPr>
            <a:t>Составить задания-загадки «Отгадай, о чем идет речь»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931" y="2941255"/>
        <a:ext cx="6070826" cy="1126317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D7AC3-1BEF-41E1-B595-1D9914B1B5B1}">
      <dsp:nvSpPr>
        <dsp:cNvPr id="0" name=""/>
        <dsp:cNvSpPr/>
      </dsp:nvSpPr>
      <dsp:spPr>
        <a:xfrm>
          <a:off x="444069" y="0"/>
          <a:ext cx="7032768" cy="1052381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5442" y="51373"/>
        <a:ext cx="6930022" cy="949635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1BCF0-9B61-4CD6-AED8-7C7E83DB4CB3}">
      <dsp:nvSpPr>
        <dsp:cNvPr id="0" name=""/>
        <dsp:cNvSpPr/>
      </dsp:nvSpPr>
      <dsp:spPr>
        <a:xfrm>
          <a:off x="0" y="0"/>
          <a:ext cx="6950290" cy="52604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Times New Roman" pitchFamily="18" charset="0"/>
              <a:cs typeface="Times New Roman" pitchFamily="18" charset="0"/>
            </a:rPr>
            <a:t>Использованные ресурсы</a:t>
          </a:r>
          <a:endParaRPr lang="ru-RU" sz="4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679" y="25679"/>
        <a:ext cx="6898932" cy="474682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37011-6547-441A-BD4C-E8AB52BAE971}">
      <dsp:nvSpPr>
        <dsp:cNvPr id="0" name=""/>
        <dsp:cNvSpPr/>
      </dsp:nvSpPr>
      <dsp:spPr>
        <a:xfrm>
          <a:off x="0" y="7622"/>
          <a:ext cx="5896872" cy="692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33812" y="41434"/>
        <a:ext cx="5829248" cy="6250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A712A-F7D8-4BF4-86F0-E28BDB98B01B}">
      <dsp:nvSpPr>
        <dsp:cNvPr id="0" name=""/>
        <dsp:cNvSpPr/>
      </dsp:nvSpPr>
      <dsp:spPr>
        <a:xfrm>
          <a:off x="0" y="0"/>
          <a:ext cx="2954940" cy="43162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При помощи гамет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2912800" cy="3894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A5C79-F69F-4080-B374-AFDDB2A903FB}">
      <dsp:nvSpPr>
        <dsp:cNvPr id="0" name=""/>
        <dsp:cNvSpPr/>
      </dsp:nvSpPr>
      <dsp:spPr>
        <a:xfrm>
          <a:off x="0" y="0"/>
          <a:ext cx="2762058" cy="4316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Без участия гамет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070" y="21070"/>
        <a:ext cx="2719918" cy="389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4A2E4-316D-4429-B8DA-582F40573F7F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D19E1-2786-400E-BF66-2D1CE2369D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62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Задачи урока формулируют учащиеся, они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могут не совпадать с задачей урока, формулированный  учителем. Учитель вводит корректировку.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D19E1-2786-400E-BF66-2D1CE2369DF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677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Два варианта. Второй</a:t>
            </a:r>
            <a:r>
              <a:rPr lang="ru-RU" baseline="0" dirty="0" smtClean="0"/>
              <a:t> вариант-щелкните на гиперссылку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D19E1-2786-400E-BF66-2D1CE2369DF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477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перетащите</a:t>
            </a:r>
            <a:r>
              <a:rPr lang="ru-RU" baseline="0" dirty="0" smtClean="0"/>
              <a:t> </a:t>
            </a:r>
            <a:r>
              <a:rPr lang="ru-RU" dirty="0" smtClean="0"/>
              <a:t> термины в соответствующее</a:t>
            </a:r>
            <a:r>
              <a:rPr lang="ru-RU" baseline="0" dirty="0" smtClean="0"/>
              <a:t> окошко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596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Щелкните на верный</a:t>
            </a:r>
            <a:r>
              <a:rPr lang="ru-RU" baseline="0" dirty="0" smtClean="0"/>
              <a:t> ответ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D19E1-2786-400E-BF66-2D1CE2369DF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214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По</a:t>
            </a:r>
            <a:r>
              <a:rPr lang="ru-RU" baseline="0" dirty="0" smtClean="0"/>
              <a:t> щелчку установите соответствие</a:t>
            </a:r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Щелчком определите верные утверждения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392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480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Вертикальными рядами представлены  размножение живых организмов: </a:t>
            </a:r>
            <a:r>
              <a:rPr lang="ru-RU" baseline="0" dirty="0" smtClean="0"/>
              <a:t> </a:t>
            </a:r>
            <a:r>
              <a:rPr lang="ru-RU" dirty="0" smtClean="0"/>
              <a:t> Щелкните на рисунок 1 </a:t>
            </a:r>
            <a:r>
              <a:rPr lang="ru-RU" baseline="0" dirty="0" smtClean="0"/>
              <a:t> и т.д.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8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Щелкните на вопрос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495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Щелкните на вопрос и на скругленный</a:t>
            </a:r>
            <a:r>
              <a:rPr lang="ru-RU" baseline="0" dirty="0" smtClean="0"/>
              <a:t> прямоугольник</a:t>
            </a:r>
            <a:r>
              <a:rPr lang="ru-RU" dirty="0" smtClean="0"/>
              <a:t> «Составьте</a:t>
            </a:r>
            <a:r>
              <a:rPr lang="ru-RU" baseline="0" dirty="0" smtClean="0"/>
              <a:t> схему размножения»,   щелкните и на остальные прямоугольники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693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выберите признаки яйцеклетки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123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щелчку выберите признаки сперматозоида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504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Щелкните на этапы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D19E1-2786-400E-BF66-2D1CE2369DF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54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Сравните</a:t>
            </a:r>
            <a:r>
              <a:rPr lang="ru-RU" baseline="0" dirty="0" smtClean="0"/>
              <a:t>  и определите форму или вид размножения,  видеофрагмент по гиперссылке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AA425-12DD-4955-A0F0-8E93E6BBD11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03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2862-5468-4053-B6F6-2B03F50B45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152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pPr/>
              <a:t>6/30/2006</a:t>
            </a:fld>
            <a:endParaRPr kumimoji="0" lang="ru-RU" dirty="0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pPr/>
              <a:t>‹#›</a:t>
            </a:fld>
            <a:endParaRPr kumimoji="0" lang="ru-RU" dirty="0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9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5.xml"/><Relationship Id="rId13" Type="http://schemas.openxmlformats.org/officeDocument/2006/relationships/diagramData" Target="../diagrams/data36.xml"/><Relationship Id="rId18" Type="http://schemas.openxmlformats.org/officeDocument/2006/relationships/diagramData" Target="../diagrams/data37.xml"/><Relationship Id="rId26" Type="http://schemas.openxmlformats.org/officeDocument/2006/relationships/diagramColors" Target="../diagrams/colors38.xml"/><Relationship Id="rId39" Type="http://schemas.openxmlformats.org/officeDocument/2006/relationships/image" Target="../media/image3.jpeg"/><Relationship Id="rId3" Type="http://schemas.openxmlformats.org/officeDocument/2006/relationships/diagramData" Target="../diagrams/data34.xml"/><Relationship Id="rId21" Type="http://schemas.openxmlformats.org/officeDocument/2006/relationships/diagramColors" Target="../diagrams/colors37.xml"/><Relationship Id="rId34" Type="http://schemas.openxmlformats.org/officeDocument/2006/relationships/diagramLayout" Target="../diagrams/layout40.xml"/><Relationship Id="rId42" Type="http://schemas.openxmlformats.org/officeDocument/2006/relationships/image" Target="../media/image32.png"/><Relationship Id="rId7" Type="http://schemas.microsoft.com/office/2007/relationships/diagramDrawing" Target="../diagrams/drawing34.xml"/><Relationship Id="rId12" Type="http://schemas.microsoft.com/office/2007/relationships/diagramDrawing" Target="../diagrams/drawing35.xml"/><Relationship Id="rId17" Type="http://schemas.microsoft.com/office/2007/relationships/diagramDrawing" Target="../diagrams/drawing36.xml"/><Relationship Id="rId25" Type="http://schemas.openxmlformats.org/officeDocument/2006/relationships/diagramQuickStyle" Target="../diagrams/quickStyle38.xml"/><Relationship Id="rId33" Type="http://schemas.openxmlformats.org/officeDocument/2006/relationships/diagramData" Target="../diagrams/data40.xml"/><Relationship Id="rId38" Type="http://schemas.openxmlformats.org/officeDocument/2006/relationships/slide" Target="slide9.xml"/><Relationship Id="rId2" Type="http://schemas.openxmlformats.org/officeDocument/2006/relationships/notesSlide" Target="../notesSlides/notesSlide8.xml"/><Relationship Id="rId16" Type="http://schemas.openxmlformats.org/officeDocument/2006/relationships/diagramColors" Target="../diagrams/colors36.xml"/><Relationship Id="rId20" Type="http://schemas.openxmlformats.org/officeDocument/2006/relationships/diagramQuickStyle" Target="../diagrams/quickStyle37.xml"/><Relationship Id="rId29" Type="http://schemas.openxmlformats.org/officeDocument/2006/relationships/diagramLayout" Target="../diagrams/layout39.xml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4.xml"/><Relationship Id="rId11" Type="http://schemas.openxmlformats.org/officeDocument/2006/relationships/diagramColors" Target="../diagrams/colors35.xml"/><Relationship Id="rId24" Type="http://schemas.openxmlformats.org/officeDocument/2006/relationships/diagramLayout" Target="../diagrams/layout38.xml"/><Relationship Id="rId32" Type="http://schemas.microsoft.com/office/2007/relationships/diagramDrawing" Target="../diagrams/drawing39.xml"/><Relationship Id="rId37" Type="http://schemas.microsoft.com/office/2007/relationships/diagramDrawing" Target="../diagrams/drawing40.xml"/><Relationship Id="rId40" Type="http://schemas.openxmlformats.org/officeDocument/2006/relationships/image" Target="../media/image30.png"/><Relationship Id="rId5" Type="http://schemas.openxmlformats.org/officeDocument/2006/relationships/diagramQuickStyle" Target="../diagrams/quickStyle34.xml"/><Relationship Id="rId15" Type="http://schemas.openxmlformats.org/officeDocument/2006/relationships/diagramQuickStyle" Target="../diagrams/quickStyle36.xml"/><Relationship Id="rId23" Type="http://schemas.openxmlformats.org/officeDocument/2006/relationships/diagramData" Target="../diagrams/data38.xml"/><Relationship Id="rId28" Type="http://schemas.openxmlformats.org/officeDocument/2006/relationships/diagramData" Target="../diagrams/data39.xml"/><Relationship Id="rId36" Type="http://schemas.openxmlformats.org/officeDocument/2006/relationships/diagramColors" Target="../diagrams/colors40.xml"/><Relationship Id="rId10" Type="http://schemas.openxmlformats.org/officeDocument/2006/relationships/diagramQuickStyle" Target="../diagrams/quickStyle35.xml"/><Relationship Id="rId19" Type="http://schemas.openxmlformats.org/officeDocument/2006/relationships/diagramLayout" Target="../diagrams/layout37.xml"/><Relationship Id="rId31" Type="http://schemas.openxmlformats.org/officeDocument/2006/relationships/diagramColors" Target="../diagrams/colors39.xml"/><Relationship Id="rId4" Type="http://schemas.openxmlformats.org/officeDocument/2006/relationships/diagramLayout" Target="../diagrams/layout34.xml"/><Relationship Id="rId9" Type="http://schemas.openxmlformats.org/officeDocument/2006/relationships/diagramLayout" Target="../diagrams/layout35.xml"/><Relationship Id="rId14" Type="http://schemas.openxmlformats.org/officeDocument/2006/relationships/diagramLayout" Target="../diagrams/layout36.xml"/><Relationship Id="rId22" Type="http://schemas.microsoft.com/office/2007/relationships/diagramDrawing" Target="../diagrams/drawing37.xml"/><Relationship Id="rId27" Type="http://schemas.microsoft.com/office/2007/relationships/diagramDrawing" Target="../diagrams/drawing38.xml"/><Relationship Id="rId30" Type="http://schemas.openxmlformats.org/officeDocument/2006/relationships/diagramQuickStyle" Target="../diagrams/quickStyle39.xml"/><Relationship Id="rId35" Type="http://schemas.openxmlformats.org/officeDocument/2006/relationships/diagramQuickStyle" Target="../diagrams/quickStyle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2.xml"/><Relationship Id="rId13" Type="http://schemas.openxmlformats.org/officeDocument/2006/relationships/diagramData" Target="../diagrams/data43.xml"/><Relationship Id="rId18" Type="http://schemas.openxmlformats.org/officeDocument/2006/relationships/image" Target="../media/image3.jpeg"/><Relationship Id="rId3" Type="http://schemas.openxmlformats.org/officeDocument/2006/relationships/diagramData" Target="../diagrams/data41.xml"/><Relationship Id="rId21" Type="http://schemas.openxmlformats.org/officeDocument/2006/relationships/hyperlink" Target="http://www.youtube.com/watch?v=ZFgE6wloBIE" TargetMode="External"/><Relationship Id="rId7" Type="http://schemas.microsoft.com/office/2007/relationships/diagramDrawing" Target="../diagrams/drawing41.xml"/><Relationship Id="rId12" Type="http://schemas.microsoft.com/office/2007/relationships/diagramDrawing" Target="../diagrams/drawing42.xml"/><Relationship Id="rId17" Type="http://schemas.microsoft.com/office/2007/relationships/diagramDrawing" Target="../diagrams/drawing43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43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1.xml"/><Relationship Id="rId11" Type="http://schemas.openxmlformats.org/officeDocument/2006/relationships/diagramColors" Target="../diagrams/colors42.xml"/><Relationship Id="rId5" Type="http://schemas.openxmlformats.org/officeDocument/2006/relationships/diagramQuickStyle" Target="../diagrams/quickStyle41.xml"/><Relationship Id="rId15" Type="http://schemas.openxmlformats.org/officeDocument/2006/relationships/diagramQuickStyle" Target="../diagrams/quickStyle43.xml"/><Relationship Id="rId10" Type="http://schemas.openxmlformats.org/officeDocument/2006/relationships/diagramQuickStyle" Target="../diagrams/quickStyle42.xml"/><Relationship Id="rId19" Type="http://schemas.openxmlformats.org/officeDocument/2006/relationships/image" Target="../media/image33.png"/><Relationship Id="rId4" Type="http://schemas.openxmlformats.org/officeDocument/2006/relationships/diagramLayout" Target="../diagrams/layout41.xml"/><Relationship Id="rId9" Type="http://schemas.openxmlformats.org/officeDocument/2006/relationships/diagramLayout" Target="../diagrams/layout42.xml"/><Relationship Id="rId14" Type="http://schemas.openxmlformats.org/officeDocument/2006/relationships/diagramLayout" Target="../diagrams/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SAWr-KZhD0E" TargetMode="External"/><Relationship Id="rId13" Type="http://schemas.microsoft.com/office/2007/relationships/diagramDrawing" Target="../diagrams/drawing44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12" Type="http://schemas.openxmlformats.org/officeDocument/2006/relationships/diagramColors" Target="../diagrams/colors4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7.png"/><Relationship Id="rId11" Type="http://schemas.openxmlformats.org/officeDocument/2006/relationships/diagramQuickStyle" Target="../diagrams/quickStyle44.xml"/><Relationship Id="rId5" Type="http://schemas.openxmlformats.org/officeDocument/2006/relationships/image" Target="../media/image36.jpeg"/><Relationship Id="rId10" Type="http://schemas.openxmlformats.org/officeDocument/2006/relationships/diagramLayout" Target="../diagrams/layout44.xml"/><Relationship Id="rId4" Type="http://schemas.openxmlformats.org/officeDocument/2006/relationships/image" Target="../media/image35.jpeg"/><Relationship Id="rId9" Type="http://schemas.openxmlformats.org/officeDocument/2006/relationships/diagramData" Target="../diagrams/data4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47.xml"/><Relationship Id="rId18" Type="http://schemas.openxmlformats.org/officeDocument/2006/relationships/diagramData" Target="../diagrams/data48.xml"/><Relationship Id="rId26" Type="http://schemas.openxmlformats.org/officeDocument/2006/relationships/diagramColors" Target="../diagrams/colors49.xml"/><Relationship Id="rId39" Type="http://schemas.openxmlformats.org/officeDocument/2006/relationships/diagramLayout" Target="../diagrams/layout52.xml"/><Relationship Id="rId21" Type="http://schemas.openxmlformats.org/officeDocument/2006/relationships/diagramColors" Target="../diagrams/colors48.xml"/><Relationship Id="rId34" Type="http://schemas.openxmlformats.org/officeDocument/2006/relationships/diagramLayout" Target="../diagrams/layout51.xml"/><Relationship Id="rId42" Type="http://schemas.microsoft.com/office/2007/relationships/diagramDrawing" Target="../diagrams/drawing52.xml"/><Relationship Id="rId47" Type="http://schemas.microsoft.com/office/2007/relationships/diagramDrawing" Target="../diagrams/drawing53.xml"/><Relationship Id="rId50" Type="http://schemas.openxmlformats.org/officeDocument/2006/relationships/diagramQuickStyle" Target="../diagrams/quickStyle54.xml"/><Relationship Id="rId55" Type="http://schemas.openxmlformats.org/officeDocument/2006/relationships/diagramQuickStyle" Target="../diagrams/quickStyle55.xml"/><Relationship Id="rId63" Type="http://schemas.openxmlformats.org/officeDocument/2006/relationships/diagramData" Target="../diagrams/data57.xml"/><Relationship Id="rId68" Type="http://schemas.openxmlformats.org/officeDocument/2006/relationships/image" Target="../media/image39.jpeg"/><Relationship Id="rId76" Type="http://schemas.openxmlformats.org/officeDocument/2006/relationships/diagramQuickStyle" Target="../diagrams/quickStyle59.xml"/><Relationship Id="rId84" Type="http://schemas.microsoft.com/office/2007/relationships/diagramDrawing" Target="../diagrams/drawing60.xml"/><Relationship Id="rId7" Type="http://schemas.microsoft.com/office/2007/relationships/diagramDrawing" Target="../diagrams/drawing45.xml"/><Relationship Id="rId71" Type="http://schemas.openxmlformats.org/officeDocument/2006/relationships/diagramQuickStyle" Target="../diagrams/quickStyle58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47.xml"/><Relationship Id="rId29" Type="http://schemas.openxmlformats.org/officeDocument/2006/relationships/diagramLayout" Target="../diagrams/layout50.xml"/><Relationship Id="rId11" Type="http://schemas.openxmlformats.org/officeDocument/2006/relationships/diagramColors" Target="../diagrams/colors46.xml"/><Relationship Id="rId24" Type="http://schemas.openxmlformats.org/officeDocument/2006/relationships/diagramLayout" Target="../diagrams/layout49.xml"/><Relationship Id="rId32" Type="http://schemas.microsoft.com/office/2007/relationships/diagramDrawing" Target="../diagrams/drawing50.xml"/><Relationship Id="rId37" Type="http://schemas.microsoft.com/office/2007/relationships/diagramDrawing" Target="../diagrams/drawing51.xml"/><Relationship Id="rId40" Type="http://schemas.openxmlformats.org/officeDocument/2006/relationships/diagramQuickStyle" Target="../diagrams/quickStyle52.xml"/><Relationship Id="rId45" Type="http://schemas.openxmlformats.org/officeDocument/2006/relationships/diagramQuickStyle" Target="../diagrams/quickStyle53.xml"/><Relationship Id="rId53" Type="http://schemas.openxmlformats.org/officeDocument/2006/relationships/diagramData" Target="../diagrams/data55.xml"/><Relationship Id="rId58" Type="http://schemas.openxmlformats.org/officeDocument/2006/relationships/diagramData" Target="../diagrams/data56.xml"/><Relationship Id="rId66" Type="http://schemas.openxmlformats.org/officeDocument/2006/relationships/diagramColors" Target="../diagrams/colors57.xml"/><Relationship Id="rId74" Type="http://schemas.openxmlformats.org/officeDocument/2006/relationships/diagramData" Target="../diagrams/data59.xml"/><Relationship Id="rId79" Type="http://schemas.openxmlformats.org/officeDocument/2006/relationships/slide" Target="slide9.xml"/><Relationship Id="rId5" Type="http://schemas.openxmlformats.org/officeDocument/2006/relationships/diagramQuickStyle" Target="../diagrams/quickStyle45.xml"/><Relationship Id="rId61" Type="http://schemas.openxmlformats.org/officeDocument/2006/relationships/diagramColors" Target="../diagrams/colors56.xml"/><Relationship Id="rId82" Type="http://schemas.openxmlformats.org/officeDocument/2006/relationships/diagramQuickStyle" Target="../diagrams/quickStyle60.xml"/><Relationship Id="rId10" Type="http://schemas.openxmlformats.org/officeDocument/2006/relationships/diagramQuickStyle" Target="../diagrams/quickStyle46.xml"/><Relationship Id="rId19" Type="http://schemas.openxmlformats.org/officeDocument/2006/relationships/diagramLayout" Target="../diagrams/layout48.xml"/><Relationship Id="rId31" Type="http://schemas.openxmlformats.org/officeDocument/2006/relationships/diagramColors" Target="../diagrams/colors50.xml"/><Relationship Id="rId44" Type="http://schemas.openxmlformats.org/officeDocument/2006/relationships/diagramLayout" Target="../diagrams/layout53.xml"/><Relationship Id="rId52" Type="http://schemas.microsoft.com/office/2007/relationships/diagramDrawing" Target="../diagrams/drawing54.xml"/><Relationship Id="rId60" Type="http://schemas.openxmlformats.org/officeDocument/2006/relationships/diagramQuickStyle" Target="../diagrams/quickStyle56.xml"/><Relationship Id="rId65" Type="http://schemas.openxmlformats.org/officeDocument/2006/relationships/diagramQuickStyle" Target="../diagrams/quickStyle57.xml"/><Relationship Id="rId73" Type="http://schemas.microsoft.com/office/2007/relationships/diagramDrawing" Target="../diagrams/drawing58.xml"/><Relationship Id="rId78" Type="http://schemas.microsoft.com/office/2007/relationships/diagramDrawing" Target="../diagrams/drawing59.xml"/><Relationship Id="rId81" Type="http://schemas.openxmlformats.org/officeDocument/2006/relationships/diagramLayout" Target="../diagrams/layout60.xml"/><Relationship Id="rId4" Type="http://schemas.openxmlformats.org/officeDocument/2006/relationships/diagramLayout" Target="../diagrams/layout45.xml"/><Relationship Id="rId9" Type="http://schemas.openxmlformats.org/officeDocument/2006/relationships/diagramLayout" Target="../diagrams/layout46.xml"/><Relationship Id="rId14" Type="http://schemas.openxmlformats.org/officeDocument/2006/relationships/diagramLayout" Target="../diagrams/layout47.xml"/><Relationship Id="rId22" Type="http://schemas.microsoft.com/office/2007/relationships/diagramDrawing" Target="../diagrams/drawing48.xml"/><Relationship Id="rId27" Type="http://schemas.microsoft.com/office/2007/relationships/diagramDrawing" Target="../diagrams/drawing49.xml"/><Relationship Id="rId30" Type="http://schemas.openxmlformats.org/officeDocument/2006/relationships/diagramQuickStyle" Target="../diagrams/quickStyle50.xml"/><Relationship Id="rId35" Type="http://schemas.openxmlformats.org/officeDocument/2006/relationships/diagramQuickStyle" Target="../diagrams/quickStyle51.xml"/><Relationship Id="rId43" Type="http://schemas.openxmlformats.org/officeDocument/2006/relationships/diagramData" Target="../diagrams/data53.xml"/><Relationship Id="rId48" Type="http://schemas.openxmlformats.org/officeDocument/2006/relationships/diagramData" Target="../diagrams/data54.xml"/><Relationship Id="rId56" Type="http://schemas.openxmlformats.org/officeDocument/2006/relationships/diagramColors" Target="../diagrams/colors55.xml"/><Relationship Id="rId64" Type="http://schemas.openxmlformats.org/officeDocument/2006/relationships/diagramLayout" Target="../diagrams/layout57.xml"/><Relationship Id="rId69" Type="http://schemas.openxmlformats.org/officeDocument/2006/relationships/diagramData" Target="../diagrams/data58.xml"/><Relationship Id="rId77" Type="http://schemas.openxmlformats.org/officeDocument/2006/relationships/diagramColors" Target="../diagrams/colors59.xml"/><Relationship Id="rId8" Type="http://schemas.openxmlformats.org/officeDocument/2006/relationships/diagramData" Target="../diagrams/data46.xml"/><Relationship Id="rId51" Type="http://schemas.openxmlformats.org/officeDocument/2006/relationships/diagramColors" Target="../diagrams/colors54.xml"/><Relationship Id="rId72" Type="http://schemas.openxmlformats.org/officeDocument/2006/relationships/diagramColors" Target="../diagrams/colors58.xml"/><Relationship Id="rId80" Type="http://schemas.openxmlformats.org/officeDocument/2006/relationships/diagramData" Target="../diagrams/data60.xml"/><Relationship Id="rId3" Type="http://schemas.openxmlformats.org/officeDocument/2006/relationships/diagramData" Target="../diagrams/data45.xml"/><Relationship Id="rId12" Type="http://schemas.microsoft.com/office/2007/relationships/diagramDrawing" Target="../diagrams/drawing46.xml"/><Relationship Id="rId17" Type="http://schemas.microsoft.com/office/2007/relationships/diagramDrawing" Target="../diagrams/drawing47.xml"/><Relationship Id="rId25" Type="http://schemas.openxmlformats.org/officeDocument/2006/relationships/diagramQuickStyle" Target="../diagrams/quickStyle49.xml"/><Relationship Id="rId33" Type="http://schemas.openxmlformats.org/officeDocument/2006/relationships/diagramData" Target="../diagrams/data51.xml"/><Relationship Id="rId38" Type="http://schemas.openxmlformats.org/officeDocument/2006/relationships/diagramData" Target="../diagrams/data52.xml"/><Relationship Id="rId46" Type="http://schemas.openxmlformats.org/officeDocument/2006/relationships/diagramColors" Target="../diagrams/colors53.xml"/><Relationship Id="rId59" Type="http://schemas.openxmlformats.org/officeDocument/2006/relationships/diagramLayout" Target="../diagrams/layout56.xml"/><Relationship Id="rId67" Type="http://schemas.microsoft.com/office/2007/relationships/diagramDrawing" Target="../diagrams/drawing57.xml"/><Relationship Id="rId20" Type="http://schemas.openxmlformats.org/officeDocument/2006/relationships/diagramQuickStyle" Target="../diagrams/quickStyle48.xml"/><Relationship Id="rId41" Type="http://schemas.openxmlformats.org/officeDocument/2006/relationships/diagramColors" Target="../diagrams/colors52.xml"/><Relationship Id="rId54" Type="http://schemas.openxmlformats.org/officeDocument/2006/relationships/diagramLayout" Target="../diagrams/layout55.xml"/><Relationship Id="rId62" Type="http://schemas.microsoft.com/office/2007/relationships/diagramDrawing" Target="../diagrams/drawing56.xml"/><Relationship Id="rId70" Type="http://schemas.openxmlformats.org/officeDocument/2006/relationships/diagramLayout" Target="../diagrams/layout58.xml"/><Relationship Id="rId75" Type="http://schemas.openxmlformats.org/officeDocument/2006/relationships/diagramLayout" Target="../diagrams/layout59.xml"/><Relationship Id="rId83" Type="http://schemas.openxmlformats.org/officeDocument/2006/relationships/diagramColors" Target="../diagrams/colors6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5.xml"/><Relationship Id="rId15" Type="http://schemas.openxmlformats.org/officeDocument/2006/relationships/diagramQuickStyle" Target="../diagrams/quickStyle47.xml"/><Relationship Id="rId23" Type="http://schemas.openxmlformats.org/officeDocument/2006/relationships/diagramData" Target="../diagrams/data49.xml"/><Relationship Id="rId28" Type="http://schemas.openxmlformats.org/officeDocument/2006/relationships/diagramData" Target="../diagrams/data50.xml"/><Relationship Id="rId36" Type="http://schemas.openxmlformats.org/officeDocument/2006/relationships/diagramColors" Target="../diagrams/colors51.xml"/><Relationship Id="rId49" Type="http://schemas.openxmlformats.org/officeDocument/2006/relationships/diagramLayout" Target="../diagrams/layout54.xml"/><Relationship Id="rId57" Type="http://schemas.microsoft.com/office/2007/relationships/diagramDrawing" Target="../diagrams/drawing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61.xml"/><Relationship Id="rId7" Type="http://schemas.microsoft.com/office/2007/relationships/diagramDrawing" Target="../diagrams/drawing6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1.xml"/><Relationship Id="rId5" Type="http://schemas.openxmlformats.org/officeDocument/2006/relationships/diagramQuickStyle" Target="../diagrams/quickStyle61.xml"/><Relationship Id="rId4" Type="http://schemas.openxmlformats.org/officeDocument/2006/relationships/diagramLayout" Target="../diagrams/layout61.xml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2.xml"/><Relationship Id="rId7" Type="http://schemas.microsoft.com/office/2007/relationships/diagramDrawing" Target="../diagrams/drawing6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4.xml"/><Relationship Id="rId13" Type="http://schemas.openxmlformats.org/officeDocument/2006/relationships/diagramData" Target="../diagrams/data65.xml"/><Relationship Id="rId18" Type="http://schemas.openxmlformats.org/officeDocument/2006/relationships/diagramData" Target="../diagrams/data66.xml"/><Relationship Id="rId26" Type="http://schemas.openxmlformats.org/officeDocument/2006/relationships/diagramColors" Target="../diagrams/colors67.xml"/><Relationship Id="rId39" Type="http://schemas.openxmlformats.org/officeDocument/2006/relationships/diagramLayout" Target="../diagrams/layout70.xml"/><Relationship Id="rId3" Type="http://schemas.openxmlformats.org/officeDocument/2006/relationships/diagramData" Target="../diagrams/data63.xml"/><Relationship Id="rId21" Type="http://schemas.openxmlformats.org/officeDocument/2006/relationships/diagramColors" Target="../diagrams/colors66.xml"/><Relationship Id="rId34" Type="http://schemas.openxmlformats.org/officeDocument/2006/relationships/diagramLayout" Target="../diagrams/layout69.xml"/><Relationship Id="rId42" Type="http://schemas.microsoft.com/office/2007/relationships/diagramDrawing" Target="../diagrams/drawing70.xml"/><Relationship Id="rId7" Type="http://schemas.microsoft.com/office/2007/relationships/diagramDrawing" Target="../diagrams/drawing63.xml"/><Relationship Id="rId12" Type="http://schemas.microsoft.com/office/2007/relationships/diagramDrawing" Target="../diagrams/drawing64.xml"/><Relationship Id="rId17" Type="http://schemas.microsoft.com/office/2007/relationships/diagramDrawing" Target="../diagrams/drawing65.xml"/><Relationship Id="rId25" Type="http://schemas.openxmlformats.org/officeDocument/2006/relationships/diagramQuickStyle" Target="../diagrams/quickStyle67.xml"/><Relationship Id="rId33" Type="http://schemas.openxmlformats.org/officeDocument/2006/relationships/diagramData" Target="../diagrams/data69.xml"/><Relationship Id="rId38" Type="http://schemas.openxmlformats.org/officeDocument/2006/relationships/diagramData" Target="../diagrams/data70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65.xml"/><Relationship Id="rId20" Type="http://schemas.openxmlformats.org/officeDocument/2006/relationships/diagramQuickStyle" Target="../diagrams/quickStyle66.xml"/><Relationship Id="rId29" Type="http://schemas.openxmlformats.org/officeDocument/2006/relationships/diagramLayout" Target="../diagrams/layout68.xml"/><Relationship Id="rId41" Type="http://schemas.openxmlformats.org/officeDocument/2006/relationships/diagramColors" Target="../diagrams/colors7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3.xml"/><Relationship Id="rId11" Type="http://schemas.openxmlformats.org/officeDocument/2006/relationships/diagramColors" Target="../diagrams/colors64.xml"/><Relationship Id="rId24" Type="http://schemas.openxmlformats.org/officeDocument/2006/relationships/diagramLayout" Target="../diagrams/layout67.xml"/><Relationship Id="rId32" Type="http://schemas.microsoft.com/office/2007/relationships/diagramDrawing" Target="../diagrams/drawing68.xml"/><Relationship Id="rId37" Type="http://schemas.microsoft.com/office/2007/relationships/diagramDrawing" Target="../diagrams/drawing69.xml"/><Relationship Id="rId40" Type="http://schemas.openxmlformats.org/officeDocument/2006/relationships/diagramQuickStyle" Target="../diagrams/quickStyle70.xml"/><Relationship Id="rId5" Type="http://schemas.openxmlformats.org/officeDocument/2006/relationships/diagramQuickStyle" Target="../diagrams/quickStyle63.xml"/><Relationship Id="rId15" Type="http://schemas.openxmlformats.org/officeDocument/2006/relationships/diagramQuickStyle" Target="../diagrams/quickStyle65.xml"/><Relationship Id="rId23" Type="http://schemas.openxmlformats.org/officeDocument/2006/relationships/diagramData" Target="../diagrams/data67.xml"/><Relationship Id="rId28" Type="http://schemas.openxmlformats.org/officeDocument/2006/relationships/diagramData" Target="../diagrams/data68.xml"/><Relationship Id="rId36" Type="http://schemas.openxmlformats.org/officeDocument/2006/relationships/diagramColors" Target="../diagrams/colors69.xml"/><Relationship Id="rId10" Type="http://schemas.openxmlformats.org/officeDocument/2006/relationships/diagramQuickStyle" Target="../diagrams/quickStyle64.xml"/><Relationship Id="rId19" Type="http://schemas.openxmlformats.org/officeDocument/2006/relationships/diagramLayout" Target="../diagrams/layout66.xml"/><Relationship Id="rId31" Type="http://schemas.openxmlformats.org/officeDocument/2006/relationships/diagramColors" Target="../diagrams/colors68.xml"/><Relationship Id="rId4" Type="http://schemas.openxmlformats.org/officeDocument/2006/relationships/diagramLayout" Target="../diagrams/layout63.xml"/><Relationship Id="rId9" Type="http://schemas.openxmlformats.org/officeDocument/2006/relationships/diagramLayout" Target="../diagrams/layout64.xml"/><Relationship Id="rId14" Type="http://schemas.openxmlformats.org/officeDocument/2006/relationships/diagramLayout" Target="../diagrams/layout65.xml"/><Relationship Id="rId22" Type="http://schemas.microsoft.com/office/2007/relationships/diagramDrawing" Target="../diagrams/drawing66.xml"/><Relationship Id="rId27" Type="http://schemas.microsoft.com/office/2007/relationships/diagramDrawing" Target="../diagrams/drawing67.xml"/><Relationship Id="rId30" Type="http://schemas.openxmlformats.org/officeDocument/2006/relationships/diagramQuickStyle" Target="../diagrams/quickStyle68.xml"/><Relationship Id="rId35" Type="http://schemas.openxmlformats.org/officeDocument/2006/relationships/diagramQuickStyle" Target="../diagrams/quickStyle6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2.xml"/><Relationship Id="rId3" Type="http://schemas.openxmlformats.org/officeDocument/2006/relationships/diagramLayout" Target="../diagrams/layout71.xml"/><Relationship Id="rId7" Type="http://schemas.openxmlformats.org/officeDocument/2006/relationships/diagramData" Target="../diagrams/data72.xml"/><Relationship Id="rId12" Type="http://schemas.openxmlformats.org/officeDocument/2006/relationships/image" Target="../media/image42.png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1.xml"/><Relationship Id="rId11" Type="http://schemas.microsoft.com/office/2007/relationships/diagramDrawing" Target="../diagrams/drawing72.xml"/><Relationship Id="rId5" Type="http://schemas.openxmlformats.org/officeDocument/2006/relationships/diagramColors" Target="../diagrams/colors71.xml"/><Relationship Id="rId10" Type="http://schemas.openxmlformats.org/officeDocument/2006/relationships/diagramColors" Target="../diagrams/colors72.xml"/><Relationship Id="rId4" Type="http://schemas.openxmlformats.org/officeDocument/2006/relationships/diagramQuickStyle" Target="../diagrams/quickStyle71.xml"/><Relationship Id="rId9" Type="http://schemas.openxmlformats.org/officeDocument/2006/relationships/diagramQuickStyle" Target="../diagrams/quickStyle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3.xml"/><Relationship Id="rId7" Type="http://schemas.microsoft.com/office/2007/relationships/diagramDrawing" Target="../diagrams/drawing7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3.xml"/><Relationship Id="rId5" Type="http://schemas.openxmlformats.org/officeDocument/2006/relationships/diagramQuickStyle" Target="../diagrams/quickStyle73.xml"/><Relationship Id="rId4" Type="http://schemas.openxmlformats.org/officeDocument/2006/relationships/diagramLayout" Target="../diagrams/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4.xml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4.xml"/><Relationship Id="rId5" Type="http://schemas.openxmlformats.org/officeDocument/2006/relationships/diagramColors" Target="../diagrams/colors74.xml"/><Relationship Id="rId4" Type="http://schemas.openxmlformats.org/officeDocument/2006/relationships/diagramQuickStyle" Target="../diagrams/quickStyle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2.xml"/><Relationship Id="rId11" Type="http://schemas.openxmlformats.org/officeDocument/2006/relationships/image" Target="../media/image4.png"/><Relationship Id="rId5" Type="http://schemas.openxmlformats.org/officeDocument/2006/relationships/diagramData" Target="../diagrams/data2.xml"/><Relationship Id="rId10" Type="http://schemas.openxmlformats.org/officeDocument/2006/relationships/image" Target="../media/image3.jpe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5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75.xml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Data" Target="../diagrams/data75.xml"/><Relationship Id="rId11" Type="http://schemas.openxmlformats.org/officeDocument/2006/relationships/image" Target="../media/image3.jpeg"/><Relationship Id="rId5" Type="http://schemas.openxmlformats.org/officeDocument/2006/relationships/image" Target="../media/image44.png"/><Relationship Id="rId10" Type="http://schemas.microsoft.com/office/2007/relationships/diagramDrawing" Target="../diagrams/drawing75.xml"/><Relationship Id="rId4" Type="http://schemas.openxmlformats.org/officeDocument/2006/relationships/image" Target="../media/image43.png"/><Relationship Id="rId9" Type="http://schemas.openxmlformats.org/officeDocument/2006/relationships/diagramColors" Target="../diagrams/colors7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3.jpeg"/><Relationship Id="rId3" Type="http://schemas.openxmlformats.org/officeDocument/2006/relationships/diagramData" Target="../diagrams/data4.xml"/><Relationship Id="rId21" Type="http://schemas.openxmlformats.org/officeDocument/2006/relationships/image" Target="../media/image21.png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6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diagramData" Target="../diagrams/data10.xml"/><Relationship Id="rId26" Type="http://schemas.openxmlformats.org/officeDocument/2006/relationships/diagramColors" Target="../diagrams/colors11.xml"/><Relationship Id="rId3" Type="http://schemas.openxmlformats.org/officeDocument/2006/relationships/diagramData" Target="../diagrams/data7.xml"/><Relationship Id="rId21" Type="http://schemas.openxmlformats.org/officeDocument/2006/relationships/diagramColors" Target="../diagrams/colors10.xml"/><Relationship Id="rId34" Type="http://schemas.openxmlformats.org/officeDocument/2006/relationships/image" Target="../media/image26.jpeg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5" Type="http://schemas.openxmlformats.org/officeDocument/2006/relationships/diagramQuickStyle" Target="../diagrams/quickStyle11.xml"/><Relationship Id="rId33" Type="http://schemas.openxmlformats.org/officeDocument/2006/relationships/slide" Target="slide9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9.xml"/><Relationship Id="rId20" Type="http://schemas.openxmlformats.org/officeDocument/2006/relationships/diagramQuickStyle" Target="../diagrams/quickStyle10.xml"/><Relationship Id="rId29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24" Type="http://schemas.openxmlformats.org/officeDocument/2006/relationships/diagramLayout" Target="../diagrams/layout11.xml"/><Relationship Id="rId32" Type="http://schemas.openxmlformats.org/officeDocument/2006/relationships/image" Target="../media/image25.jpeg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23" Type="http://schemas.openxmlformats.org/officeDocument/2006/relationships/diagramData" Target="../diagrams/data11.xml"/><Relationship Id="rId28" Type="http://schemas.openxmlformats.org/officeDocument/2006/relationships/image" Target="../media/image22.png"/><Relationship Id="rId10" Type="http://schemas.openxmlformats.org/officeDocument/2006/relationships/diagramQuickStyle" Target="../diagrams/quickStyle8.xml"/><Relationship Id="rId19" Type="http://schemas.openxmlformats.org/officeDocument/2006/relationships/diagramLayout" Target="../diagrams/layout10.xml"/><Relationship Id="rId31" Type="http://schemas.openxmlformats.org/officeDocument/2006/relationships/image" Target="../media/image24.jpeg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microsoft.com/office/2007/relationships/diagramDrawing" Target="../diagrams/drawing10.xml"/><Relationship Id="rId27" Type="http://schemas.microsoft.com/office/2007/relationships/diagramDrawing" Target="../diagrams/drawing11.xml"/><Relationship Id="rId30" Type="http://schemas.openxmlformats.org/officeDocument/2006/relationships/image" Target="file:///C:\Program%20Files\&#1054;&#1073;&#1088;&#1072;&#1079;&#1086;&#1074;&#1072;&#1090;&#1077;&#1083;&#1100;&#1085;&#1099;&#1077;%20&#1082;&#1086;&#1084;&#1087;&#1083;&#1077;&#1082;&#1089;&#1099;\&#1054;&#1089;&#1085;&#1086;&#1074;&#1099;%20&#1086;&#1073;&#1097;&#1077;&#1081;%20&#1073;&#1080;&#1086;&#1083;&#1086;&#1075;&#1080;&#1080;,%209%20&#1082;&#1083;.\edu_r75_bio9\data\res\res5F84850A-DF6B-43D0-8FCE-FF9DE8134C49" TargetMode="Externa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4.xml"/><Relationship Id="rId18" Type="http://schemas.openxmlformats.org/officeDocument/2006/relationships/diagramData" Target="../diagrams/data15.xml"/><Relationship Id="rId26" Type="http://schemas.openxmlformats.org/officeDocument/2006/relationships/diagramColors" Target="../diagrams/colors16.xml"/><Relationship Id="rId39" Type="http://schemas.openxmlformats.org/officeDocument/2006/relationships/diagramLayout" Target="../diagrams/layout19.xml"/><Relationship Id="rId3" Type="http://schemas.openxmlformats.org/officeDocument/2006/relationships/diagramData" Target="../diagrams/data12.xml"/><Relationship Id="rId21" Type="http://schemas.openxmlformats.org/officeDocument/2006/relationships/diagramColors" Target="../diagrams/colors15.xml"/><Relationship Id="rId34" Type="http://schemas.openxmlformats.org/officeDocument/2006/relationships/diagramLayout" Target="../diagrams/layout18.xml"/><Relationship Id="rId42" Type="http://schemas.microsoft.com/office/2007/relationships/diagramDrawing" Target="../diagrams/drawing19.xml"/><Relationship Id="rId47" Type="http://schemas.openxmlformats.org/officeDocument/2006/relationships/diagramColors" Target="../diagrams/colors20.xml"/><Relationship Id="rId50" Type="http://schemas.openxmlformats.org/officeDocument/2006/relationships/diagramLayout" Target="../diagrams/layout21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17" Type="http://schemas.microsoft.com/office/2007/relationships/diagramDrawing" Target="../diagrams/drawing14.xml"/><Relationship Id="rId25" Type="http://schemas.openxmlformats.org/officeDocument/2006/relationships/diagramQuickStyle" Target="../diagrams/quickStyle16.xml"/><Relationship Id="rId33" Type="http://schemas.openxmlformats.org/officeDocument/2006/relationships/diagramData" Target="../diagrams/data18.xml"/><Relationship Id="rId38" Type="http://schemas.openxmlformats.org/officeDocument/2006/relationships/diagramData" Target="../diagrams/data19.xml"/><Relationship Id="rId46" Type="http://schemas.openxmlformats.org/officeDocument/2006/relationships/diagramQuickStyle" Target="../diagrams/quickStyle20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14.xml"/><Relationship Id="rId20" Type="http://schemas.openxmlformats.org/officeDocument/2006/relationships/diagramQuickStyle" Target="../diagrams/quickStyle15.xml"/><Relationship Id="rId29" Type="http://schemas.openxmlformats.org/officeDocument/2006/relationships/diagramLayout" Target="../diagrams/layout17.xml"/><Relationship Id="rId41" Type="http://schemas.openxmlformats.org/officeDocument/2006/relationships/diagramColors" Target="../diagrams/colors19.xml"/><Relationship Id="rId5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24" Type="http://schemas.openxmlformats.org/officeDocument/2006/relationships/diagramLayout" Target="../diagrams/layout16.xml"/><Relationship Id="rId32" Type="http://schemas.microsoft.com/office/2007/relationships/diagramDrawing" Target="../diagrams/drawing17.xml"/><Relationship Id="rId37" Type="http://schemas.microsoft.com/office/2007/relationships/diagramDrawing" Target="../diagrams/drawing18.xml"/><Relationship Id="rId40" Type="http://schemas.openxmlformats.org/officeDocument/2006/relationships/diagramQuickStyle" Target="../diagrams/quickStyle19.xml"/><Relationship Id="rId45" Type="http://schemas.openxmlformats.org/officeDocument/2006/relationships/diagramLayout" Target="../diagrams/layout20.xml"/><Relationship Id="rId53" Type="http://schemas.microsoft.com/office/2007/relationships/diagramDrawing" Target="../diagrams/drawing21.xml"/><Relationship Id="rId5" Type="http://schemas.openxmlformats.org/officeDocument/2006/relationships/diagramQuickStyle" Target="../diagrams/quickStyle12.xml"/><Relationship Id="rId15" Type="http://schemas.openxmlformats.org/officeDocument/2006/relationships/diagramQuickStyle" Target="../diagrams/quickStyle14.xml"/><Relationship Id="rId23" Type="http://schemas.openxmlformats.org/officeDocument/2006/relationships/diagramData" Target="../diagrams/data16.xml"/><Relationship Id="rId28" Type="http://schemas.openxmlformats.org/officeDocument/2006/relationships/diagramData" Target="../diagrams/data17.xml"/><Relationship Id="rId36" Type="http://schemas.openxmlformats.org/officeDocument/2006/relationships/diagramColors" Target="../diagrams/colors18.xml"/><Relationship Id="rId49" Type="http://schemas.openxmlformats.org/officeDocument/2006/relationships/diagramData" Target="../diagrams/data21.xml"/><Relationship Id="rId10" Type="http://schemas.openxmlformats.org/officeDocument/2006/relationships/diagramQuickStyle" Target="../diagrams/quickStyle13.xml"/><Relationship Id="rId19" Type="http://schemas.openxmlformats.org/officeDocument/2006/relationships/diagramLayout" Target="../diagrams/layout15.xml"/><Relationship Id="rId31" Type="http://schemas.openxmlformats.org/officeDocument/2006/relationships/diagramColors" Target="../diagrams/colors17.xml"/><Relationship Id="rId44" Type="http://schemas.openxmlformats.org/officeDocument/2006/relationships/diagramData" Target="../diagrams/data20.xml"/><Relationship Id="rId52" Type="http://schemas.openxmlformats.org/officeDocument/2006/relationships/diagramColors" Target="../diagrams/colors21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diagramLayout" Target="../diagrams/layout14.xml"/><Relationship Id="rId22" Type="http://schemas.microsoft.com/office/2007/relationships/diagramDrawing" Target="../diagrams/drawing15.xml"/><Relationship Id="rId27" Type="http://schemas.microsoft.com/office/2007/relationships/diagramDrawing" Target="../diagrams/drawing16.xml"/><Relationship Id="rId30" Type="http://schemas.openxmlformats.org/officeDocument/2006/relationships/diagramQuickStyle" Target="../diagrams/quickStyle17.xml"/><Relationship Id="rId35" Type="http://schemas.openxmlformats.org/officeDocument/2006/relationships/diagramQuickStyle" Target="../diagrams/quickStyle18.xml"/><Relationship Id="rId43" Type="http://schemas.openxmlformats.org/officeDocument/2006/relationships/image" Target="../media/image27.png"/><Relationship Id="rId48" Type="http://schemas.microsoft.com/office/2007/relationships/diagramDrawing" Target="../diagrams/drawing20.xml"/><Relationship Id="rId8" Type="http://schemas.openxmlformats.org/officeDocument/2006/relationships/diagramData" Target="../diagrams/data13.xml"/><Relationship Id="rId51" Type="http://schemas.openxmlformats.org/officeDocument/2006/relationships/diagramQuickStyle" Target="../diagrams/quickStyle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diagramData" Target="../diagrams/data24.xml"/><Relationship Id="rId18" Type="http://schemas.openxmlformats.org/officeDocument/2006/relationships/diagramData" Target="../diagrams/data25.xml"/><Relationship Id="rId26" Type="http://schemas.openxmlformats.org/officeDocument/2006/relationships/diagramColors" Target="../diagrams/colors26.xml"/><Relationship Id="rId39" Type="http://schemas.openxmlformats.org/officeDocument/2006/relationships/diagramLayout" Target="../diagrams/layout29.xml"/><Relationship Id="rId3" Type="http://schemas.openxmlformats.org/officeDocument/2006/relationships/diagramData" Target="../diagrams/data22.xml"/><Relationship Id="rId21" Type="http://schemas.openxmlformats.org/officeDocument/2006/relationships/diagramColors" Target="../diagrams/colors25.xml"/><Relationship Id="rId34" Type="http://schemas.openxmlformats.org/officeDocument/2006/relationships/diagramLayout" Target="../diagrams/layout28.xml"/><Relationship Id="rId42" Type="http://schemas.microsoft.com/office/2007/relationships/diagramDrawing" Target="../diagrams/drawing29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17" Type="http://schemas.microsoft.com/office/2007/relationships/diagramDrawing" Target="../diagrams/drawing24.xml"/><Relationship Id="rId25" Type="http://schemas.openxmlformats.org/officeDocument/2006/relationships/diagramQuickStyle" Target="../diagrams/quickStyle26.xml"/><Relationship Id="rId33" Type="http://schemas.openxmlformats.org/officeDocument/2006/relationships/diagramData" Target="../diagrams/data28.xml"/><Relationship Id="rId38" Type="http://schemas.openxmlformats.org/officeDocument/2006/relationships/diagramData" Target="../diagrams/data29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24.xml"/><Relationship Id="rId20" Type="http://schemas.openxmlformats.org/officeDocument/2006/relationships/diagramQuickStyle" Target="../diagrams/quickStyle25.xml"/><Relationship Id="rId29" Type="http://schemas.openxmlformats.org/officeDocument/2006/relationships/diagramLayout" Target="../diagrams/layout27.xml"/><Relationship Id="rId41" Type="http://schemas.openxmlformats.org/officeDocument/2006/relationships/diagramColors" Target="../diagrams/colors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24" Type="http://schemas.openxmlformats.org/officeDocument/2006/relationships/diagramLayout" Target="../diagrams/layout26.xml"/><Relationship Id="rId32" Type="http://schemas.microsoft.com/office/2007/relationships/diagramDrawing" Target="../diagrams/drawing27.xml"/><Relationship Id="rId37" Type="http://schemas.microsoft.com/office/2007/relationships/diagramDrawing" Target="../diagrams/drawing28.xml"/><Relationship Id="rId40" Type="http://schemas.openxmlformats.org/officeDocument/2006/relationships/diagramQuickStyle" Target="../diagrams/quickStyle29.xml"/><Relationship Id="rId5" Type="http://schemas.openxmlformats.org/officeDocument/2006/relationships/diagramQuickStyle" Target="../diagrams/quickStyle22.xml"/><Relationship Id="rId15" Type="http://schemas.openxmlformats.org/officeDocument/2006/relationships/diagramQuickStyle" Target="../diagrams/quickStyle24.xml"/><Relationship Id="rId23" Type="http://schemas.openxmlformats.org/officeDocument/2006/relationships/diagramData" Target="../diagrams/data26.xml"/><Relationship Id="rId28" Type="http://schemas.openxmlformats.org/officeDocument/2006/relationships/diagramData" Target="../diagrams/data27.xml"/><Relationship Id="rId36" Type="http://schemas.openxmlformats.org/officeDocument/2006/relationships/diagramColors" Target="../diagrams/colors28.xml"/><Relationship Id="rId10" Type="http://schemas.openxmlformats.org/officeDocument/2006/relationships/diagramQuickStyle" Target="../diagrams/quickStyle23.xml"/><Relationship Id="rId19" Type="http://schemas.openxmlformats.org/officeDocument/2006/relationships/diagramLayout" Target="../diagrams/layout25.xml"/><Relationship Id="rId31" Type="http://schemas.openxmlformats.org/officeDocument/2006/relationships/diagramColors" Target="../diagrams/colors27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diagramLayout" Target="../diagrams/layout24.xml"/><Relationship Id="rId22" Type="http://schemas.microsoft.com/office/2007/relationships/diagramDrawing" Target="../diagrams/drawing25.xml"/><Relationship Id="rId27" Type="http://schemas.microsoft.com/office/2007/relationships/diagramDrawing" Target="../diagrams/drawing26.xml"/><Relationship Id="rId30" Type="http://schemas.openxmlformats.org/officeDocument/2006/relationships/diagramQuickStyle" Target="../diagrams/quickStyle27.xml"/><Relationship Id="rId35" Type="http://schemas.openxmlformats.org/officeDocument/2006/relationships/diagramQuickStyle" Target="../diagrams/quickStyle28.xml"/><Relationship Id="rId43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13" Type="http://schemas.openxmlformats.org/officeDocument/2006/relationships/diagramData" Target="../diagrams/data32.xml"/><Relationship Id="rId18" Type="http://schemas.openxmlformats.org/officeDocument/2006/relationships/diagramData" Target="../diagrams/data33.xml"/><Relationship Id="rId3" Type="http://schemas.openxmlformats.org/officeDocument/2006/relationships/diagramData" Target="../diagrams/data30.xml"/><Relationship Id="rId21" Type="http://schemas.openxmlformats.org/officeDocument/2006/relationships/diagramColors" Target="../diagrams/colors33.xml"/><Relationship Id="rId7" Type="http://schemas.microsoft.com/office/2007/relationships/diagramDrawing" Target="../diagrams/drawing30.xml"/><Relationship Id="rId12" Type="http://schemas.microsoft.com/office/2007/relationships/diagramDrawing" Target="../diagrams/drawing31.xml"/><Relationship Id="rId17" Type="http://schemas.microsoft.com/office/2007/relationships/diagramDrawing" Target="../diagrams/drawing32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2.xml"/><Relationship Id="rId20" Type="http://schemas.openxmlformats.org/officeDocument/2006/relationships/diagramQuickStyle" Target="../diagrams/quickStyl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11" Type="http://schemas.openxmlformats.org/officeDocument/2006/relationships/diagramColors" Target="../diagrams/colors31.xml"/><Relationship Id="rId5" Type="http://schemas.openxmlformats.org/officeDocument/2006/relationships/diagramQuickStyle" Target="../diagrams/quickStyle30.xml"/><Relationship Id="rId15" Type="http://schemas.openxmlformats.org/officeDocument/2006/relationships/diagramQuickStyle" Target="../diagrams/quickStyle32.xml"/><Relationship Id="rId10" Type="http://schemas.openxmlformats.org/officeDocument/2006/relationships/diagramQuickStyle" Target="../diagrams/quickStyle31.xml"/><Relationship Id="rId19" Type="http://schemas.openxmlformats.org/officeDocument/2006/relationships/diagramLayout" Target="../diagrams/layout33.xml"/><Relationship Id="rId4" Type="http://schemas.openxmlformats.org/officeDocument/2006/relationships/diagramLayout" Target="../diagrams/layout30.xml"/><Relationship Id="rId9" Type="http://schemas.openxmlformats.org/officeDocument/2006/relationships/diagramLayout" Target="../diagrams/layout31.xml"/><Relationship Id="rId14" Type="http://schemas.openxmlformats.org/officeDocument/2006/relationships/diagramLayout" Target="../diagrams/layout32.xml"/><Relationship Id="rId22" Type="http://schemas.microsoft.com/office/2007/relationships/diagramDrawing" Target="../diagrams/drawin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tuta-absoluta.ru/static/img/0000/0001/4714/14714794.dqukqgjtcq.W6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8"/>
            <a:ext cx="918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45916332"/>
              </p:ext>
            </p:extLst>
          </p:nvPr>
        </p:nvGraphicFramePr>
        <p:xfrm>
          <a:off x="116714" y="338172"/>
          <a:ext cx="8783469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1841" y="476672"/>
            <a:ext cx="8923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Как Размножаются  организмы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244408" y="6309320"/>
            <a:ext cx="360040" cy="216024"/>
          </a:xfrm>
          <a:prstGeom prst="actionButtonForwardNex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1916832"/>
            <a:ext cx="4015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Работу выполнил учитель химии и биологии МБОУ СОШ д.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Кебячево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Габитов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Фанзиль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Рамилович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Республика Башкортостан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Природоведение 5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. прави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48291153"/>
              </p:ext>
            </p:extLst>
          </p:nvPr>
        </p:nvGraphicFramePr>
        <p:xfrm>
          <a:off x="1151731" y="332484"/>
          <a:ext cx="7118151" cy="908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16027122"/>
              </p:ext>
            </p:extLst>
          </p:nvPr>
        </p:nvGraphicFramePr>
        <p:xfrm>
          <a:off x="3132138" y="1674417"/>
          <a:ext cx="2736850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2916238" y="3213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59730820"/>
              </p:ext>
            </p:extLst>
          </p:nvPr>
        </p:nvGraphicFramePr>
        <p:xfrm>
          <a:off x="1224211" y="2853135"/>
          <a:ext cx="2951162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75114" name="Text Box 10"/>
          <p:cNvSpPr txBox="1">
            <a:spLocks noChangeArrowheads="1"/>
          </p:cNvSpPr>
          <p:nvPr/>
        </p:nvSpPr>
        <p:spPr bwMode="auto">
          <a:xfrm>
            <a:off x="5112543" y="3789363"/>
            <a:ext cx="295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08842593"/>
              </p:ext>
            </p:extLst>
          </p:nvPr>
        </p:nvGraphicFramePr>
        <p:xfrm>
          <a:off x="5292080" y="2871127"/>
          <a:ext cx="2233613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82239829"/>
              </p:ext>
            </p:extLst>
          </p:nvPr>
        </p:nvGraphicFramePr>
        <p:xfrm>
          <a:off x="276356" y="4021264"/>
          <a:ext cx="2305050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42606240"/>
              </p:ext>
            </p:extLst>
          </p:nvPr>
        </p:nvGraphicFramePr>
        <p:xfrm>
          <a:off x="2846412" y="4037013"/>
          <a:ext cx="2266131" cy="472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75121" name="Line 17"/>
          <p:cNvSpPr>
            <a:spLocks noChangeShapeType="1"/>
          </p:cNvSpPr>
          <p:nvPr/>
        </p:nvSpPr>
        <p:spPr bwMode="auto">
          <a:xfrm>
            <a:off x="1835150" y="4437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4338561"/>
              </p:ext>
            </p:extLst>
          </p:nvPr>
        </p:nvGraphicFramePr>
        <p:xfrm>
          <a:off x="5796136" y="4017963"/>
          <a:ext cx="2663825" cy="46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sp>
        <p:nvSpPr>
          <p:cNvPr id="175126" name="AutoShape 22">
            <a:hlinkClick r:id="rId3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1868" y="6381329"/>
            <a:ext cx="431800" cy="233178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13024" y="404664"/>
            <a:ext cx="7056858" cy="707886"/>
          </a:xfrm>
          <a:prstGeom prst="rect">
            <a:avLst/>
          </a:prstGeom>
          <a:blipFill>
            <a:blip r:embed="rId39"/>
            <a:tile tx="0" ty="0" sx="100000" sy="100000" flip="none" algn="tl"/>
          </a:blip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ПОЛОВОЕ РАЗМНОЖЕНИЕ</a:t>
            </a:r>
            <a:endParaRPr lang="ru-RU" sz="4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03817" y="1572464"/>
            <a:ext cx="2085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Организмы</a:t>
            </a: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888528" y="1690058"/>
            <a:ext cx="1028601" cy="1090870"/>
          </a:xfrm>
          <a:prstGeom prst="curvedRightArrow">
            <a:avLst>
              <a:gd name="adj1" fmla="val 25000"/>
              <a:gd name="adj2" fmla="val 50000"/>
              <a:gd name="adj3" fmla="val 15571"/>
            </a:avLst>
          </a:prstGeom>
          <a:blipFill>
            <a:blip r:embed="rId3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право стрелка 11"/>
          <p:cNvSpPr/>
          <p:nvPr/>
        </p:nvSpPr>
        <p:spPr>
          <a:xfrm>
            <a:off x="6012159" y="1762066"/>
            <a:ext cx="936104" cy="946854"/>
          </a:xfrm>
          <a:prstGeom prst="curvedLeftArrow">
            <a:avLst/>
          </a:prstGeom>
          <a:blipFill>
            <a:blip r:embed="rId3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676287">
            <a:off x="1613321" y="3354371"/>
            <a:ext cx="248301" cy="708384"/>
          </a:xfrm>
          <a:prstGeom prst="downArrow">
            <a:avLst/>
          </a:prstGeom>
          <a:blipFill>
            <a:blip r:embed="rId3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20054340">
            <a:off x="6613445" y="3376152"/>
            <a:ext cx="257718" cy="672040"/>
          </a:xfrm>
          <a:prstGeom prst="downArrow">
            <a:avLst/>
          </a:prstGeom>
          <a:blipFill>
            <a:blip r:embed="rId3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19957859">
            <a:off x="3522562" y="3329684"/>
            <a:ext cx="273129" cy="672040"/>
          </a:xfrm>
          <a:prstGeom prst="downArrow">
            <a:avLst/>
          </a:prstGeom>
          <a:blipFill>
            <a:blip r:embed="rId3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92" y="4920575"/>
            <a:ext cx="1332632" cy="157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Минус 19"/>
          <p:cNvSpPr/>
          <p:nvPr/>
        </p:nvSpPr>
        <p:spPr>
          <a:xfrm rot="5400000">
            <a:off x="7296818" y="5853950"/>
            <a:ext cx="722825" cy="104922"/>
          </a:xfrm>
          <a:prstGeom prst="mathMinu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далее 42">
            <a:hlinkClick r:id="" action="ppaction://hlinkshowjump?jump=nextslide" highlightClick="1"/>
          </p:cNvPr>
          <p:cNvSpPr/>
          <p:nvPr/>
        </p:nvSpPr>
        <p:spPr>
          <a:xfrm>
            <a:off x="8560398" y="6524625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144" b="29713"/>
          <a:stretch/>
        </p:blipFill>
        <p:spPr bwMode="auto">
          <a:xfrm>
            <a:off x="7088782" y="4920575"/>
            <a:ext cx="1001080" cy="116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 r="54588" b="4957"/>
          <a:stretch/>
        </p:blipFill>
        <p:spPr bwMode="auto">
          <a:xfrm>
            <a:off x="814351" y="4920575"/>
            <a:ext cx="1074177" cy="1604049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6432" b="21099"/>
          <a:stretch/>
        </p:blipFill>
        <p:spPr bwMode="auto">
          <a:xfrm>
            <a:off x="3263914" y="4646791"/>
            <a:ext cx="1182688" cy="187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70" t="50953" r="55624" b="3403"/>
          <a:stretch/>
        </p:blipFill>
        <p:spPr bwMode="auto">
          <a:xfrm>
            <a:off x="6738970" y="5646004"/>
            <a:ext cx="1350892" cy="87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6919183" y="4623716"/>
            <a:ext cx="1944217" cy="1990790"/>
          </a:xfrm>
          <a:prstGeom prst="roundRect">
            <a:avLst/>
          </a:prstGeom>
          <a:blipFill>
            <a:blip r:embed="rId39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Каким значком обозначите обоеполый организм?</a:t>
            </a:r>
          </a:p>
        </p:txBody>
      </p:sp>
      <p:sp>
        <p:nvSpPr>
          <p:cNvPr id="26" name="Управляющая кнопка: справка 25">
            <a:hlinkClick r:id="" action="ppaction://noaction" highlightClick="1"/>
          </p:cNvPr>
          <p:cNvSpPr/>
          <p:nvPr/>
        </p:nvSpPr>
        <p:spPr>
          <a:xfrm>
            <a:off x="8560398" y="4889642"/>
            <a:ext cx="288032" cy="397898"/>
          </a:xfrm>
          <a:prstGeom prst="actionButtonHelp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65786356"/>
              </p:ext>
            </p:extLst>
          </p:nvPr>
        </p:nvGraphicFramePr>
        <p:xfrm>
          <a:off x="612437" y="260648"/>
          <a:ext cx="8113311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0821" y="404664"/>
            <a:ext cx="81133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 размножения гидры</a:t>
            </a:r>
            <a:endParaRPr lang="ru-RU" sz="4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59700509"/>
              </p:ext>
            </p:extLst>
          </p:nvPr>
        </p:nvGraphicFramePr>
        <p:xfrm>
          <a:off x="564346" y="3622088"/>
          <a:ext cx="3431590" cy="187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669589462"/>
              </p:ext>
            </p:extLst>
          </p:nvPr>
        </p:nvGraphicFramePr>
        <p:xfrm>
          <a:off x="4865283" y="4017214"/>
          <a:ext cx="3626763" cy="1474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314978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2684" y="3818495"/>
            <a:ext cx="3927973" cy="1872193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Определите вид размножения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50634" y="3818496"/>
            <a:ext cx="3913550" cy="1872192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Определите вид размножения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4" y="1921768"/>
            <a:ext cx="3235654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34" y="1901343"/>
            <a:ext cx="37623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справка 5">
            <a:hlinkClick r:id="" action="ppaction://noaction" highlightClick="1"/>
          </p:cNvPr>
          <p:cNvSpPr/>
          <p:nvPr/>
        </p:nvSpPr>
        <p:spPr>
          <a:xfrm>
            <a:off x="4123406" y="3818496"/>
            <a:ext cx="327251" cy="727275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405463" y="3818495"/>
            <a:ext cx="278249" cy="727275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22342" y="5815835"/>
            <a:ext cx="5256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1"/>
              </a:rPr>
              <a:t>http://</a:t>
            </a:r>
            <a:r>
              <a:rPr lang="en-US" dirty="0" smtClean="0">
                <a:hlinkClick r:id="rId21"/>
              </a:rPr>
              <a:t>www.youtube.com/watch?v=ZFgE6wloBIE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97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ap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1796">
            <a:off x="5867400" y="765175"/>
            <a:ext cx="22415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0" r="67525"/>
          <a:stretch>
            <a:fillRect/>
          </a:stretch>
        </p:blipFill>
        <p:spPr bwMode="auto">
          <a:xfrm rot="-1002962">
            <a:off x="395288" y="476250"/>
            <a:ext cx="2012950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r="48421" b="59853"/>
          <a:stretch>
            <a:fillRect/>
          </a:stretch>
        </p:blipFill>
        <p:spPr bwMode="auto">
          <a:xfrm rot="9734968">
            <a:off x="3708400" y="1557338"/>
            <a:ext cx="1557338" cy="21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0" t="63802" r="32491"/>
          <a:stretch>
            <a:fillRect/>
          </a:stretch>
        </p:blipFill>
        <p:spPr bwMode="auto">
          <a:xfrm>
            <a:off x="827088" y="2636838"/>
            <a:ext cx="1730375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4" r="24525" b="61806"/>
          <a:stretch>
            <a:fillRect/>
          </a:stretch>
        </p:blipFill>
        <p:spPr bwMode="auto">
          <a:xfrm rot="12037516">
            <a:off x="6443663" y="3644900"/>
            <a:ext cx="16637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 b="59853"/>
          <a:stretch>
            <a:fillRect/>
          </a:stretch>
        </p:blipFill>
        <p:spPr bwMode="auto">
          <a:xfrm rot="9262612">
            <a:off x="3708400" y="4365625"/>
            <a:ext cx="124142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1" name="Picture 25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63802" r="32491"/>
          <a:stretch>
            <a:fillRect/>
          </a:stretch>
        </p:blipFill>
        <p:spPr bwMode="auto">
          <a:xfrm>
            <a:off x="6732588" y="1196975"/>
            <a:ext cx="1728787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63802" r="32491"/>
          <a:stretch>
            <a:fillRect/>
          </a:stretch>
        </p:blipFill>
        <p:spPr bwMode="auto">
          <a:xfrm>
            <a:off x="2627313" y="4724400"/>
            <a:ext cx="1728787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079513_3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63802" r="32491"/>
          <a:stretch>
            <a:fillRect/>
          </a:stretch>
        </p:blipFill>
        <p:spPr bwMode="auto">
          <a:xfrm>
            <a:off x="4140200" y="2420938"/>
            <a:ext cx="1728788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Лист226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Листья жёлтые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52" y="892892"/>
            <a:ext cx="5651500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1763" y="6041122"/>
            <a:ext cx="6921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www.youtube.com/watch?v=SAWr-KZhD0E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314978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26164334"/>
              </p:ext>
            </p:extLst>
          </p:nvPr>
        </p:nvGraphicFramePr>
        <p:xfrm>
          <a:off x="1847460" y="248863"/>
          <a:ext cx="5570884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07153" y="147954"/>
            <a:ext cx="56515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Динамическая пауза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-0.2206 L -0.01563 0.9618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5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7 -0.38148 L 0.01736 0.76945 " pathEditMode="relative" ptsTypes="AA">
                                      <p:cBhvr>
                                        <p:cTn id="19" dur="3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49 -0.26296 L 0.06649 0.96158 " pathEditMode="relative" ptsTypes="AA">
                                      <p:cBhvr>
                                        <p:cTn id="2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4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38541218"/>
              </p:ext>
            </p:extLst>
          </p:nvPr>
        </p:nvGraphicFramePr>
        <p:xfrm>
          <a:off x="999372" y="260648"/>
          <a:ext cx="748883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51154097"/>
              </p:ext>
            </p:extLst>
          </p:nvPr>
        </p:nvGraphicFramePr>
        <p:xfrm>
          <a:off x="755576" y="1844824"/>
          <a:ext cx="252028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1" name="Минус 20"/>
          <p:cNvSpPr/>
          <p:nvPr/>
        </p:nvSpPr>
        <p:spPr>
          <a:xfrm>
            <a:off x="3343059" y="1841434"/>
            <a:ext cx="233690" cy="461409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749138527"/>
              </p:ext>
            </p:extLst>
          </p:nvPr>
        </p:nvGraphicFramePr>
        <p:xfrm>
          <a:off x="3653907" y="1854068"/>
          <a:ext cx="2934317" cy="461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4284138785"/>
              </p:ext>
            </p:extLst>
          </p:nvPr>
        </p:nvGraphicFramePr>
        <p:xfrm>
          <a:off x="6876256" y="1844339"/>
          <a:ext cx="1512168" cy="458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4267423824"/>
              </p:ext>
            </p:extLst>
          </p:nvPr>
        </p:nvGraphicFramePr>
        <p:xfrm>
          <a:off x="971600" y="2617205"/>
          <a:ext cx="36004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3254722956"/>
              </p:ext>
            </p:extLst>
          </p:nvPr>
        </p:nvGraphicFramePr>
        <p:xfrm>
          <a:off x="1691680" y="2638869"/>
          <a:ext cx="1482788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val="3481999669"/>
              </p:ext>
            </p:extLst>
          </p:nvPr>
        </p:nvGraphicFramePr>
        <p:xfrm>
          <a:off x="4046912" y="2617205"/>
          <a:ext cx="237626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37" name="Схема 36"/>
          <p:cNvGraphicFramePr/>
          <p:nvPr>
            <p:extLst>
              <p:ext uri="{D42A27DB-BD31-4B8C-83A1-F6EECF244321}">
                <p14:modId xmlns:p14="http://schemas.microsoft.com/office/powerpoint/2010/main" val="2504414465"/>
              </p:ext>
            </p:extLst>
          </p:nvPr>
        </p:nvGraphicFramePr>
        <p:xfrm>
          <a:off x="6588224" y="2638869"/>
          <a:ext cx="1906341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1820242909"/>
              </p:ext>
            </p:extLst>
          </p:nvPr>
        </p:nvGraphicFramePr>
        <p:xfrm>
          <a:off x="971600" y="3429000"/>
          <a:ext cx="417646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746140226"/>
              </p:ext>
            </p:extLst>
          </p:nvPr>
        </p:nvGraphicFramePr>
        <p:xfrm>
          <a:off x="5364088" y="3429000"/>
          <a:ext cx="1224136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1104885977"/>
              </p:ext>
            </p:extLst>
          </p:nvPr>
        </p:nvGraphicFramePr>
        <p:xfrm>
          <a:off x="6732240" y="3429000"/>
          <a:ext cx="144016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aphicFrame>
        <p:nvGraphicFramePr>
          <p:cNvPr id="47" name="Схема 46"/>
          <p:cNvGraphicFramePr/>
          <p:nvPr>
            <p:extLst>
              <p:ext uri="{D42A27DB-BD31-4B8C-83A1-F6EECF244321}">
                <p14:modId xmlns:p14="http://schemas.microsoft.com/office/powerpoint/2010/main" val="3382307546"/>
              </p:ext>
            </p:extLst>
          </p:nvPr>
        </p:nvGraphicFramePr>
        <p:xfrm>
          <a:off x="971600" y="4149080"/>
          <a:ext cx="1512168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graphicFrame>
        <p:nvGraphicFramePr>
          <p:cNvPr id="52" name="Схема 51"/>
          <p:cNvGraphicFramePr/>
          <p:nvPr>
            <p:extLst>
              <p:ext uri="{D42A27DB-BD31-4B8C-83A1-F6EECF244321}">
                <p14:modId xmlns:p14="http://schemas.microsoft.com/office/powerpoint/2010/main" val="4089418068"/>
              </p:ext>
            </p:extLst>
          </p:nvPr>
        </p:nvGraphicFramePr>
        <p:xfrm>
          <a:off x="6228184" y="5805264"/>
          <a:ext cx="2567134" cy="612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3" r:lo="rId64" r:qs="rId65" r:cs="rId66"/>
          </a:graphicData>
        </a:graphic>
      </p:graphicFrame>
      <p:grpSp>
        <p:nvGrpSpPr>
          <p:cNvPr id="56" name="Группа 55"/>
          <p:cNvGrpSpPr/>
          <p:nvPr/>
        </p:nvGrpSpPr>
        <p:grpSpPr>
          <a:xfrm>
            <a:off x="3873052" y="5767966"/>
            <a:ext cx="2167132" cy="558984"/>
            <a:chOff x="-522198" y="2430740"/>
            <a:chExt cx="1655291" cy="391384"/>
          </a:xfrm>
          <a:blipFill>
            <a:blip r:embed="rId68"/>
            <a:tile tx="0" ty="0" sx="100000" sy="100000" flip="none" algn="tl"/>
          </a:blipFill>
          <a:scene3d>
            <a:camera prst="orthographicFront"/>
            <a:lightRig rig="flat" dir="t"/>
          </a:scene3d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-522198" y="2452843"/>
              <a:ext cx="1655291" cy="369281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-396055" y="2430740"/>
              <a:ext cx="1446733" cy="3332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ж</a:t>
              </a:r>
              <a:r>
                <a:rPr lang="ru-RU" sz="2400" b="1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енские(их)</a:t>
              </a:r>
              <a:endParaRPr lang="ru-RU" sz="2400" b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024" name="Схема 1023"/>
          <p:cNvGraphicFramePr/>
          <p:nvPr>
            <p:extLst>
              <p:ext uri="{D42A27DB-BD31-4B8C-83A1-F6EECF244321}">
                <p14:modId xmlns:p14="http://schemas.microsoft.com/office/powerpoint/2010/main" val="2349135528"/>
              </p:ext>
            </p:extLst>
          </p:nvPr>
        </p:nvGraphicFramePr>
        <p:xfrm>
          <a:off x="1115616" y="5481699"/>
          <a:ext cx="2011419" cy="588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9" r:lo="rId70" r:qs="rId71" r:cs="rId7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89246255"/>
              </p:ext>
            </p:extLst>
          </p:nvPr>
        </p:nvGraphicFramePr>
        <p:xfrm>
          <a:off x="7092280" y="4824170"/>
          <a:ext cx="1332148" cy="578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4" r:lo="rId75" r:qs="rId76" r:cs="rId77"/>
          </a:graphicData>
        </a:graphic>
      </p:graphicFrame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314545" y="6390034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AutoShape 22">
            <a:hlinkClick r:id="rId7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1868" y="6254724"/>
            <a:ext cx="431800" cy="270620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88024" y="4824170"/>
            <a:ext cx="2016223" cy="477038"/>
          </a:xfrm>
          <a:prstGeom prst="roundRect">
            <a:avLst/>
          </a:prstGeom>
          <a:blipFill>
            <a:blip r:embed="rId68"/>
            <a:tile tx="0" ty="0" sx="100000" sy="100000" flip="none" algn="tl"/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ужские(их)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484626758"/>
              </p:ext>
            </p:extLst>
          </p:nvPr>
        </p:nvGraphicFramePr>
        <p:xfrm>
          <a:off x="2627785" y="4824170"/>
          <a:ext cx="1872208" cy="477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0" r:lo="rId81" r:qs="rId82" r:cs="rId8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61336" y="260648"/>
            <a:ext cx="70932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Вставьте пропущенные слова</a:t>
            </a:r>
            <a:endParaRPr lang="ru-RU" sz="4000" b="1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3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3 -0.04861 C -0.00607 -0.0493 -0.00451 -0.0493 -0.00312 -0.05046 C 0.00243 -0.05509 -0.00173 -0.06366 -0.00625 -0.06666 C -0.0085 -0.06828 -0.01128 -0.06805 -0.01371 -0.06875 C -0.02187 -0.07407 -0.02725 -0.07639 -0.03507 -0.08078 C -0.04531 -0.08657 -0.05295 -0.09606 -0.06371 -0.10116 C -0.06927 -0.11203 -0.07725 -0.11921 -0.08645 -0.12338 C -0.09322 -0.13194 -0.09982 -0.13889 -0.10763 -0.1456 C -0.1092 -0.14838 -0.11041 -0.15162 -0.11232 -0.1537 C -0.11354 -0.15509 -0.11579 -0.15393 -0.11684 -0.15555 C -0.11822 -0.15764 -0.11736 -0.16134 -0.1184 -0.16366 C -0.11944 -0.1662 -0.12152 -0.16736 -0.12291 -0.16967 C -0.12413 -0.17153 -0.12465 -0.17407 -0.12586 -0.17592 C -0.12708 -0.17754 -0.12899 -0.17824 -0.13038 -0.17986 C -0.13316 -0.1831 -0.13802 -0.19004 -0.13802 -0.19004 C -0.14496 -0.21366 -0.13628 -0.19166 -0.14566 -0.20208 C -0.14757 -0.20416 -0.14826 -0.20787 -0.15017 -0.21018 C -0.15434 -0.21528 -0.16371 -0.2243 -0.16371 -0.2243 C -0.16892 -0.23796 -0.17916 -0.24259 -0.18645 -0.25463 C -0.18784 -0.25694 -0.18802 -0.26041 -0.18958 -0.26273 C -0.19132 -0.26528 -0.19375 -0.26643 -0.19566 -0.26875 C -0.20225 -0.27685 -0.20711 -0.2868 -0.21371 -0.29491 C -0.22517 -0.30903 -0.23802 -0.32083 -0.25017 -0.33333 C -0.25798 -0.34143 -0.26684 -0.35671 -0.27586 -0.35972 C -0.28472 -0.36921 -0.29079 -0.3787 -0.30017 -0.38796 C -0.30225 -0.39004 -0.30277 -0.39375 -0.30468 -0.39606 C -0.31805 -0.4125 -0.33402 -0.42569 -0.34704 -0.44259 C -0.35746 -0.45625 -0.36875 -0.47222 -0.38194 -0.48078 C -0.38489 -0.48495 -0.38715 -0.49051 -0.39097 -0.49305 C -0.39427 -0.49514 -0.40121 -0.49907 -0.40468 -0.50301 C -0.41215 -0.51157 -0.421 -0.51828 -0.43038 -0.52338 C -0.4375 -0.53241 -0.44722 -0.53657 -0.45625 -0.54143 C -0.46597 -0.54653 -0.47604 -0.55231 -0.48645 -0.55555 C -0.49236 -0.56111 -0.49843 -0.55949 -0.50468 -0.56366 C -0.51597 -0.57153 -0.52968 -0.57546 -0.54253 -0.57778 C -0.56163 -0.58819 -0.58003 -0.58379 -0.60173 -0.58379 " pathEditMode="relative" ptsTypes="fffffffffffffffffffffffffffffffffff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36 0.00996 C -0.00156 0.00394 -0.01579 0.01204 -0.00416 0.00325 C -0.00277 0.00209 0.00053 0.00093 0.00053 0.00116 C -0.00416 0.00394 -0.01093 0.00348 -0.01336 0.00996 C -0.01493 0.01412 -0.00711 0.01274 -0.00416 0.01227 C -0.00225 0.01204 -0.00104 0.00903 0.00053 0.00764 C 0.00174 -0.00138 0.0033 -0.01041 0.00521 -0.01921 C 0.00608 -0.02384 0.00816 -0.03287 0.00816 -0.03263 C 0.01007 -0.05138 0.01493 -0.06713 0.0191 -0.08472 C 0.02101 -0.10185 0.02657 -0.1155 0.03282 -0.13009 C 0.03872 -0.14282 0.04132 -0.15995 0.04688 -0.17291 C 0.05053 -0.18171 0.05521 -0.18935 0.05921 -0.19768 C 0.06615 -0.21296 0.07188 -0.22777 0.08073 -0.24074 C 0.08525 -0.24745 0.08889 -0.25625 0.09323 -0.26319 C 0.09879 -0.27268 0.10348 -0.2787 0.10851 -0.28819 C 0.11198 -0.2949 0.11928 -0.30833 0.11928 -0.3081 C 0.1224 -0.32222 0.13073 -0.33425 0.13785 -0.34467 C 0.14202 -0.35069 0.14271 -0.35532 0.14862 -0.3581 C 0.15348 -0.36319 0.15764 -0.36898 0.16268 -0.37407 C 0.16441 -0.37569 0.16684 -0.37662 0.16858 -0.37824 C 0.17032 -0.38009 0.17153 -0.38356 0.17344 -0.38518 C 0.17622 -0.38819 0.17969 -0.38912 0.18264 -0.39189 C 0.18368 -0.39421 0.18421 -0.39722 0.18542 -0.39884 C 0.18837 -0.40254 0.19497 -0.40763 0.19497 -0.4074 C 0.19705 -0.41666 0.20139 -0.42222 0.20417 -0.43032 C 0.2066 -0.43773 0.2073 -0.43703 0.20417 -0.43703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02894 C 0.01997 -0.04028 0.02136 -0.03843 0.01545 -0.04723 C 0.01215 -0.05209 0.00486 -0.06135 0.00486 -0.06111 C -0.00035 -0.0757 0.00538 -0.06528 -0.00417 -0.07153 C -0.00781 -0.07385 -0.01319 -0.08241 -0.01632 -0.08565 C -0.02378 -0.10093 -0.0368 -0.11019 -0.04809 -0.11991 C -0.05295 -0.12408 -0.0559 -0.1294 -0.0618 -0.13218 C -0.06788 -0.14028 -0.07587 -0.14537 -0.08299 -0.15232 C -0.09774 -0.16644 -0.08003 -0.15556 -0.09653 -0.16436 C -0.10295 -0.17269 -0.10885 -0.17616 -0.11632 -0.18264 C -0.12656 -0.19144 -0.13542 -0.20324 -0.14514 -0.21297 C -0.14722 -0.21505 -0.14792 -0.21875 -0.14965 -0.22107 C -0.15955 -0.23426 -0.15226 -0.22014 -0.16024 -0.23311 C -0.16146 -0.23496 -0.1618 -0.2375 -0.16319 -0.23912 C -0.16597 -0.24236 -0.17239 -0.24723 -0.17239 -0.24699 C -0.1776 -0.25787 -0.18698 -0.27223 -0.19514 -0.27963 C -0.19792 -0.29213 -0.20729 -0.3 -0.21319 -0.30996 C -0.21667 -0.31574 -0.21996 -0.32084 -0.22396 -0.32593 C -0.225 -0.32871 -0.22569 -0.33148 -0.22691 -0.33403 C -0.2276 -0.33565 -0.22917 -0.33658 -0.22986 -0.3382 C -0.23941 -0.35949 -0.23177 -0.34908 -0.23906 -0.35834 C -0.23958 -0.36042 -0.23993 -0.3625 -0.24062 -0.36436 C -0.24149 -0.36644 -0.24288 -0.36806 -0.24358 -0.37037 C -0.25017 -0.39098 -0.24288 -0.3757 -0.24965 -0.38866 C -0.25226 -0.40186 -0.25469 -0.41551 -0.26024 -0.42709 C -0.26285 -0.44098 -0.26476 -0.45278 -0.26476 -0.46736 " pathEditMode="relative" rAng="0" ptsTypes="fffffffffffffffffffffffff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-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-0.0059 -0.00833 -0.01354 -0.00764 -0.02136 -0.00972 C -0.04514 -0.02222 -0.06615 -0.0368 -0.08837 -0.05231 C -0.10382 -0.06342 -0.1132 -0.08472 -0.12899 -0.09514 C -0.14254 -0.11342 -0.15104 -0.13449 -0.1625 -0.15463 C -0.16597 -0.16829 -0.16302 -0.15995 -0.17483 -0.17616 C -0.18229 -0.18611 -0.18004 -0.19907 -0.19219 -0.20463 C -0.19375 -0.20625 -0.19497 -0.20787 -0.19601 -0.20926 C -0.19774 -0.21134 -0.20104 -0.21412 -0.20104 -0.21389 " pathEditMode="relative" rAng="0" ptsTypes="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7.77778E-6 C -0.01511 -0.00694 -0.03421 -0.00856 -0.05001 -0.01018 C -0.0632 -0.01411 -0.06702 -0.01828 -0.08021 -0.02222 C -0.09723 -0.03356 -0.08994 -0.03055 -0.10139 -0.03448 C -0.11372 -0.04513 -0.12205 -0.04791 -0.13629 -0.05046 C -0.14202 -0.05856 -0.13612 -0.05138 -0.14688 -0.05856 C -0.15782 -0.06573 -0.16685 -0.07476 -0.17865 -0.07893 C -0.18021 -0.08032 -0.18195 -0.08124 -0.18334 -0.08286 C -0.18507 -0.08472 -0.18612 -0.08726 -0.18785 -0.08888 C -0.19063 -0.09143 -0.1941 -0.09235 -0.19688 -0.0949 C -0.20087 -0.10277 -0.20001 -0.0986 -0.20001 -0.10717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Graphic spid="52" grpId="0">
        <p:bldAsOne/>
      </p:bldGraphic>
      <p:bldGraphic spid="4" grpId="0">
        <p:bldAsOne/>
      </p:bldGraphic>
      <p:bldP spid="2" grpId="0" animBg="1"/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49570878"/>
              </p:ext>
            </p:extLst>
          </p:nvPr>
        </p:nvGraphicFramePr>
        <p:xfrm>
          <a:off x="953751" y="289029"/>
          <a:ext cx="7560840" cy="895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18039" y="324118"/>
            <a:ext cx="77349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гермафродитам не относится</a:t>
            </a:r>
            <a:endParaRPr lang="ru-RU" sz="4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65151" y="1869054"/>
            <a:ext cx="3744416" cy="9144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неверно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9686" y="5548483"/>
            <a:ext cx="3744416" cy="9144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верно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518" y="3062365"/>
            <a:ext cx="377348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15" y="4317041"/>
            <a:ext cx="377348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41518" y="1869054"/>
            <a:ext cx="3782584" cy="9144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Дождевой червь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2741516" y="3062365"/>
            <a:ext cx="3782585" cy="938213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 Виноградная улитка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65152" y="4317041"/>
            <a:ext cx="3805326" cy="9144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Гидра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41517" y="5548483"/>
            <a:ext cx="3828960" cy="9144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 Карась</a:t>
            </a: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314545" y="6417876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/>
          </p:cNvSpPr>
          <p:nvPr>
            <p:ph type="body" sz="quarter" idx="13"/>
          </p:nvPr>
        </p:nvSpPr>
        <p:spPr>
          <a:xfrm>
            <a:off x="914400" y="1988840"/>
            <a:ext cx="2971800" cy="720080"/>
          </a:xfrm>
          <a:solidFill>
            <a:schemeClr val="accent5">
              <a:lumMod val="75000"/>
            </a:schemeClr>
          </a:solidFill>
        </p:spPr>
        <p:txBody>
          <a:bodyPr/>
          <a:lstStyle>
            <a:extLst/>
          </a:lstStyle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Половая клетка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Grp="1"/>
          </p:cNvSpPr>
          <p:nvPr>
            <p:ph type="body" sz="quarter" idx="14"/>
          </p:nvPr>
        </p:nvSpPr>
        <p:spPr>
          <a:xfrm>
            <a:off x="914400" y="2971800"/>
            <a:ext cx="2971800" cy="745232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extLst/>
          </a:lstStyle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Оплодотворенная  яйцеклетка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6"/>
          </p:nvPr>
        </p:nvSpPr>
        <p:spPr>
          <a:xfrm>
            <a:off x="914400" y="4800600"/>
            <a:ext cx="2971800" cy="716632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extLst/>
          </a:lstStyle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Женская половая клетка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body" sz="quarter" idx="17"/>
          </p:nvPr>
        </p:nvSpPr>
        <p:spPr>
          <a:xfrm>
            <a:off x="899592" y="5733256"/>
            <a:ext cx="2971800" cy="666328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extLst/>
          </a:lstStyle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Зачаток нового организма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8"/>
          </p:nvPr>
        </p:nvSpPr>
        <p:spPr>
          <a:xfrm>
            <a:off x="4800600" y="2057400"/>
            <a:ext cx="2971800" cy="651520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extLst/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Зародыш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9"/>
          <p:cNvSpPr>
            <a:spLocks noGrp="1"/>
          </p:cNvSpPr>
          <p:nvPr>
            <p:ph type="body" sz="quarter" idx="19"/>
          </p:nvPr>
        </p:nvSpPr>
        <p:spPr>
          <a:xfrm>
            <a:off x="4788024" y="2996952"/>
            <a:ext cx="2971800" cy="648072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extLst/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Сперматозоид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0"/>
          <p:cNvSpPr>
            <a:spLocks noGrp="1"/>
          </p:cNvSpPr>
          <p:nvPr>
            <p:ph type="body" sz="quarter" idx="20"/>
          </p:nvPr>
        </p:nvSpPr>
        <p:spPr>
          <a:xfrm>
            <a:off x="4800600" y="3886200"/>
            <a:ext cx="2971800" cy="694928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extLst/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Гамета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1"/>
          <p:cNvSpPr>
            <a:spLocks noGrp="1"/>
          </p:cNvSpPr>
          <p:nvPr>
            <p:ph type="body" sz="quarter" idx="21"/>
          </p:nvPr>
        </p:nvSpPr>
        <p:spPr>
          <a:xfrm>
            <a:off x="4788024" y="4797152"/>
            <a:ext cx="2971800" cy="648072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>
            <a:extLst/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Зигота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2"/>
          <p:cNvSpPr>
            <a:spLocks noGrp="1"/>
          </p:cNvSpPr>
          <p:nvPr>
            <p:ph type="body" sz="quarter" idx="22"/>
          </p:nvPr>
        </p:nvSpPr>
        <p:spPr>
          <a:xfrm>
            <a:off x="4788024" y="5733256"/>
            <a:ext cx="2971800" cy="648072"/>
          </a:xfr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extLst/>
          </a:lstStyle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Яйцеклетка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20233514"/>
              </p:ext>
            </p:extLst>
          </p:nvPr>
        </p:nvGraphicFramePr>
        <p:xfrm>
          <a:off x="611560" y="188640"/>
          <a:ext cx="7992888" cy="1446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Текст 15"/>
          <p:cNvSpPr>
            <a:spLocks noGrp="1"/>
          </p:cNvSpPr>
          <p:nvPr>
            <p:ph type="body" sz="quarter" idx="15"/>
          </p:nvPr>
        </p:nvSpPr>
        <p:spPr>
          <a:xfrm>
            <a:off x="914400" y="3886200"/>
            <a:ext cx="2971800" cy="694928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Мужская половая клетка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244408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14605" y="260648"/>
            <a:ext cx="75875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Установите соответствие между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определением  и термином</a:t>
            </a:r>
            <a:endParaRPr lang="ru-RU" sz="4000" b="1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83342502"/>
              </p:ext>
            </p:extLst>
          </p:nvPr>
        </p:nvGraphicFramePr>
        <p:xfrm>
          <a:off x="1253292" y="178491"/>
          <a:ext cx="6829251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74209220"/>
              </p:ext>
            </p:extLst>
          </p:nvPr>
        </p:nvGraphicFramePr>
        <p:xfrm>
          <a:off x="827584" y="1556792"/>
          <a:ext cx="745434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62859424"/>
              </p:ext>
            </p:extLst>
          </p:nvPr>
        </p:nvGraphicFramePr>
        <p:xfrm>
          <a:off x="835391" y="2276872"/>
          <a:ext cx="745434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12718424"/>
              </p:ext>
            </p:extLst>
          </p:nvPr>
        </p:nvGraphicFramePr>
        <p:xfrm>
          <a:off x="835612" y="2996952"/>
          <a:ext cx="7446318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25207702"/>
              </p:ext>
            </p:extLst>
          </p:nvPr>
        </p:nvGraphicFramePr>
        <p:xfrm>
          <a:off x="827584" y="3717032"/>
          <a:ext cx="7454346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10043238"/>
              </p:ext>
            </p:extLst>
          </p:nvPr>
        </p:nvGraphicFramePr>
        <p:xfrm>
          <a:off x="827584" y="4365104"/>
          <a:ext cx="745434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09018874"/>
              </p:ext>
            </p:extLst>
          </p:nvPr>
        </p:nvGraphicFramePr>
        <p:xfrm>
          <a:off x="799575" y="5013176"/>
          <a:ext cx="7482355" cy="76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561175080"/>
              </p:ext>
            </p:extLst>
          </p:nvPr>
        </p:nvGraphicFramePr>
        <p:xfrm>
          <a:off x="827584" y="5733256"/>
          <a:ext cx="745434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364155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332656"/>
            <a:ext cx="63911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утверждения верны</a:t>
            </a:r>
            <a:endParaRPr lang="ru-RU" sz="4000" b="1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graphicEl>
                                              <a:dgm id="{8DB9AB36-6557-4450-837D-B2437FEF9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8DB9AB36-6557-4450-837D-B2437FEF9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8DB9AB36-6557-4450-837D-B2437FEF9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graphicEl>
                                              <a:dgm id="{8DB9AB36-6557-4450-837D-B2437FEF99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FF11300C-9062-4877-8917-EA5263475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FF11300C-9062-4877-8917-EA5263475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graphicEl>
                                              <a:dgm id="{FF11300C-9062-4877-8917-EA5263475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FF11300C-9062-4877-8917-EA5263475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5">
                                            <p:graphicEl>
                                              <a:dgm id="{795A4892-567E-4BFF-8907-1890499B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graphicEl>
                                              <a:dgm id="{795A4892-567E-4BFF-8907-1890499B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graphicEl>
                                              <a:dgm id="{795A4892-567E-4BFF-8907-1890499B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graphicEl>
                                              <a:dgm id="{795A4892-567E-4BFF-8907-1890499B1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>
                                            <p:graphicEl>
                                              <a:dgm id="{E00F4A03-74E7-4683-A2E0-9941EF88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graphicEl>
                                              <a:dgm id="{E00F4A03-74E7-4683-A2E0-9941EF88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graphicEl>
                                              <a:dgm id="{E00F4A03-74E7-4683-A2E0-9941EF88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>
                                            <p:graphicEl>
                                              <a:dgm id="{E00F4A03-74E7-4683-A2E0-9941EF888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  <p:bldGraphic spid="3" grpId="0">
        <p:bldAsOne/>
      </p:bldGraphic>
      <p:bldGraphic spid="5" grpId="0">
        <p:bldSub>
          <a:bldDgm/>
        </p:bldSub>
      </p:bldGraphic>
      <p:bldGraphic spid="7" grpId="0">
        <p:bldAsOne/>
      </p:bldGraphic>
      <p:bldGraphic spid="15" grpId="0">
        <p:bldSub>
          <a:bldDgm/>
        </p:bldSub>
      </p:bldGraphic>
      <p:bldGraphic spid="16" grpId="0">
        <p:bldAsOne/>
      </p:bldGraphic>
      <p:bldGraphic spid="18" grpId="0">
        <p:bldSub>
          <a:bldDgm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23181840"/>
              </p:ext>
            </p:extLst>
          </p:nvPr>
        </p:nvGraphicFramePr>
        <p:xfrm>
          <a:off x="1763688" y="344937"/>
          <a:ext cx="5545110" cy="106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83514676"/>
              </p:ext>
            </p:extLst>
          </p:nvPr>
        </p:nvGraphicFramePr>
        <p:xfrm>
          <a:off x="1475656" y="1844824"/>
          <a:ext cx="61926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06462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5800"/>
            <a:ext cx="1385882" cy="133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0206" y="429325"/>
            <a:ext cx="53285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endParaRPr lang="ru-RU" sz="44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83688651"/>
              </p:ext>
            </p:extLst>
          </p:nvPr>
        </p:nvGraphicFramePr>
        <p:xfrm>
          <a:off x="611560" y="280090"/>
          <a:ext cx="8424936" cy="1053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Соединительная линия уступом 4"/>
          <p:cNvCxnSpPr>
            <a:cxnSpLocks noChangeShapeType="1"/>
          </p:cNvCxnSpPr>
          <p:nvPr/>
        </p:nvCxnSpPr>
        <p:spPr bwMode="auto">
          <a:xfrm flipV="1">
            <a:off x="755576" y="4077072"/>
            <a:ext cx="3857625" cy="1571625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>
            <a:outerShdw dist="25000" dir="5400000" rotWithShape="0">
              <a:srgbClr val="000000">
                <a:alpha val="39999"/>
              </a:srgbClr>
            </a:outerShdw>
          </a:effectLst>
        </p:spPr>
      </p:cxnSp>
      <p:cxnSp>
        <p:nvCxnSpPr>
          <p:cNvPr id="6" name="Соединительная линия уступом 5"/>
          <p:cNvCxnSpPr>
            <a:cxnSpLocks noChangeShapeType="1"/>
          </p:cNvCxnSpPr>
          <p:nvPr/>
        </p:nvCxnSpPr>
        <p:spPr bwMode="auto">
          <a:xfrm flipV="1">
            <a:off x="2771800" y="2357439"/>
            <a:ext cx="3800450" cy="1719633"/>
          </a:xfrm>
          <a:prstGeom prst="bentConnector3">
            <a:avLst>
              <a:gd name="adj1" fmla="val 50000"/>
            </a:avLst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>
            <a:outerShdw dist="25000" dir="5400000" rotWithShape="0">
              <a:srgbClr val="000000">
                <a:alpha val="39999"/>
              </a:srgbClr>
            </a:outerShdw>
          </a:effectLst>
        </p:spPr>
      </p:cxn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251520" y="4257585"/>
            <a:ext cx="26642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Ничего не узнал, мне было не интересно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2154535" y="2876743"/>
            <a:ext cx="24174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не все понял, мне было трудно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3851920" y="1413506"/>
            <a:ext cx="324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узнал много нового, мне было интересно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Улыбающееся лицо 10"/>
          <p:cNvSpPr>
            <a:spLocks noChangeArrowheads="1"/>
          </p:cNvSpPr>
          <p:nvPr/>
        </p:nvSpPr>
        <p:spPr bwMode="auto">
          <a:xfrm>
            <a:off x="2786063" y="4857750"/>
            <a:ext cx="1714500" cy="1785938"/>
          </a:xfrm>
          <a:prstGeom prst="smileyFace">
            <a:avLst>
              <a:gd name="adj" fmla="val -4653"/>
            </a:avLst>
          </a:prstGeom>
          <a:solidFill>
            <a:srgbClr val="00B05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Улыбающееся лицо 12"/>
          <p:cNvSpPr>
            <a:spLocks noChangeArrowheads="1"/>
          </p:cNvSpPr>
          <p:nvPr/>
        </p:nvSpPr>
        <p:spPr bwMode="auto">
          <a:xfrm>
            <a:off x="6715125" y="1571625"/>
            <a:ext cx="1571625" cy="1785938"/>
          </a:xfrm>
          <a:prstGeom prst="smileyFace">
            <a:avLst>
              <a:gd name="adj" fmla="val 4653"/>
            </a:avLst>
          </a:prstGeom>
          <a:solidFill>
            <a:srgbClr val="F0A22E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Улыбающееся лицо 13"/>
          <p:cNvSpPr>
            <a:spLocks noChangeArrowheads="1"/>
          </p:cNvSpPr>
          <p:nvPr/>
        </p:nvSpPr>
        <p:spPr bwMode="auto">
          <a:xfrm>
            <a:off x="4714875" y="3214688"/>
            <a:ext cx="1801813" cy="1857375"/>
          </a:xfrm>
          <a:prstGeom prst="smileyFace">
            <a:avLst>
              <a:gd name="adj" fmla="val 1051"/>
            </a:avLst>
          </a:prstGeom>
          <a:solidFill>
            <a:srgbClr val="FFFF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2" name="Улыбающееся лицо 11"/>
          <p:cNvSpPr>
            <a:spLocks noChangeArrowheads="1"/>
          </p:cNvSpPr>
          <p:nvPr/>
        </p:nvSpPr>
        <p:spPr bwMode="auto">
          <a:xfrm>
            <a:off x="6715125" y="1571625"/>
            <a:ext cx="1744663" cy="1785938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378393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1188069" y="341645"/>
            <a:ext cx="11377264" cy="95410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ОЦЕНИТЕ СВОЮ  ДЕЯТЕЛЬНОСТЬ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НА ЛЕСТНИЦЕ  ЗНАНИЙ              </a:t>
            </a:r>
            <a:endParaRPr lang="ru-RU" sz="2800" b="1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9237254"/>
              </p:ext>
            </p:extLst>
          </p:nvPr>
        </p:nvGraphicFramePr>
        <p:xfrm>
          <a:off x="1319592" y="197705"/>
          <a:ext cx="6950290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371" y="855656"/>
            <a:ext cx="929215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 Сухова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Т.Е. Строгонов В.И.  Природоведение, учебник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общеобразовательных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учреждений, 2-е изд.,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дораб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— М.: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Вентана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-Граф, 2011. — 224 с.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://ru.depositphotos.com/23839071/stock-photo-canned-corn-on-white.html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  https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://www.evalar.ru/encyclopedia/kukuruzyi-ryiltsa-i-stolbiki/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 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://festival.1september.ru/articles/598263/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 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://fish.avs.ru/index.php?st=3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 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://zima.fish-fisher.ru/2013/01/okun-obraz-zhizni-i-razmnozhenie.html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 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://lesnoytur.ru/amfibii/anura.html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  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://novasmile.ru/politicheskoe-obozrenie/detej-bolshe-pensionnyj-vozrast-nizhe-v-pravitelstve-rf-rassmatrivayut-novyj-zakonoproekt-20140617-3600.html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http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biolicey2vrn.ru/index/razmnozhenie_gidroidnykh/0-107l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http://pedsovet.su/load/244-1-0-2615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89862" y="6308601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92425124"/>
              </p:ext>
            </p:extLst>
          </p:nvPr>
        </p:nvGraphicFramePr>
        <p:xfrm>
          <a:off x="2051720" y="260648"/>
          <a:ext cx="5040560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56876" y="188640"/>
            <a:ext cx="4785352" cy="769441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урока</a:t>
            </a:r>
            <a:endParaRPr lang="ru-RU" sz="44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9572" y="1628800"/>
            <a:ext cx="7704856" cy="4680520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Понять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основные термины: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2400" kern="100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размножение, бесполое размножение, половое размножение, гаметы, зигота, зародыш, гермафродит;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Во время чтения научиться </a:t>
            </a:r>
            <a:r>
              <a:rPr lang="ru-RU" sz="2400" b="1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выделять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и </a:t>
            </a:r>
            <a:r>
              <a:rPr lang="ru-RU" sz="2400" b="1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формулировать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главные мысли, выводы, </a:t>
            </a:r>
            <a:r>
              <a:rPr lang="ru-RU" sz="2400" kern="100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2400" b="1" kern="100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сравнивать</a:t>
            </a:r>
            <a:r>
              <a:rPr lang="ru-RU" sz="2400" kern="100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объекты между собой, </a:t>
            </a:r>
            <a:r>
              <a:rPr lang="ru-RU" sz="2400" b="1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выдвигать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свои гипотезы;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Научиться правильно и красиво </a:t>
            </a:r>
            <a:r>
              <a:rPr lang="ru-RU" sz="2400" b="1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говорить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,  и внимательно </a:t>
            </a:r>
            <a:r>
              <a:rPr lang="ru-RU" sz="2400" b="1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слушать</a:t>
            </a: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;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kern="100" dirty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Во время проверки знаний  научиться правильно </a:t>
            </a:r>
            <a:r>
              <a:rPr lang="ru-RU" sz="2400" b="1" kern="100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оценивать </a:t>
            </a:r>
            <a:r>
              <a:rPr lang="ru-RU" sz="2400" kern="100" dirty="0" smtClean="0">
                <a:solidFill>
                  <a:schemeClr val="tx1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работу товарища. 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2848" y="6336441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6. прави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39952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0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400600" cy="421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52" y="980728"/>
            <a:ext cx="276971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55253091"/>
              </p:ext>
            </p:extLst>
          </p:nvPr>
        </p:nvGraphicFramePr>
        <p:xfrm>
          <a:off x="1759698" y="5157192"/>
          <a:ext cx="5896872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5120359"/>
            <a:ext cx="6108906" cy="707886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rgbClr val="FFFF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4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. факт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5527" y="616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81187" y="236649"/>
            <a:ext cx="5231304" cy="767520"/>
            <a:chOff x="0" y="960"/>
            <a:chExt cx="5231304" cy="767520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flat" dir="t"/>
          </a:scene3d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960"/>
              <a:ext cx="5231304" cy="767520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7467" y="38427"/>
              <a:ext cx="5156370" cy="69258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5140" r="56971" b="32559"/>
          <a:stretch/>
        </p:blipFill>
        <p:spPr bwMode="auto">
          <a:xfrm>
            <a:off x="3470604" y="2749781"/>
            <a:ext cx="1952608" cy="10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80597" r="44902" b="2395"/>
          <a:stretch/>
        </p:blipFill>
        <p:spPr bwMode="auto">
          <a:xfrm>
            <a:off x="6642992" y="1440490"/>
            <a:ext cx="1881077" cy="100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04" y="4048596"/>
            <a:ext cx="195260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15022" r="-6885" b="-3173"/>
          <a:stretch/>
        </p:blipFill>
        <p:spPr bwMode="auto">
          <a:xfrm>
            <a:off x="3448801" y="1417931"/>
            <a:ext cx="2061857" cy="11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59" y="2749782"/>
            <a:ext cx="1881077" cy="109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20027" r="8733" b="15112"/>
          <a:stretch/>
        </p:blipFill>
        <p:spPr bwMode="auto">
          <a:xfrm>
            <a:off x="3503426" y="5400784"/>
            <a:ext cx="1952609" cy="118174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048" name="Picture 2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1331" r="72832" b="10047"/>
          <a:stretch/>
        </p:blipFill>
        <p:spPr bwMode="auto">
          <a:xfrm>
            <a:off x="6660232" y="4069733"/>
            <a:ext cx="1881077" cy="11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2" y="2749782"/>
            <a:ext cx="1402836" cy="10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11" y="4069734"/>
            <a:ext cx="1402836" cy="11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14295" r="19624" b="9517"/>
          <a:stretch/>
        </p:blipFill>
        <p:spPr bwMode="auto">
          <a:xfrm>
            <a:off x="664611" y="5397661"/>
            <a:ext cx="1426967" cy="11297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t="16089" r="62534" b="42535"/>
          <a:stretch/>
        </p:blipFill>
        <p:spPr bwMode="auto">
          <a:xfrm>
            <a:off x="830212" y="1417931"/>
            <a:ext cx="1071634" cy="109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371651"/>
            <a:ext cx="1881077" cy="1181749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6924567" y="14404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>
            <a:stCxn id="1041" idx="2"/>
          </p:cNvCxnSpPr>
          <p:nvPr/>
        </p:nvCxnSpPr>
        <p:spPr>
          <a:xfrm>
            <a:off x="4479730" y="2555417"/>
            <a:ext cx="22732" cy="194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037" idx="2"/>
            <a:endCxn id="1040" idx="0"/>
          </p:cNvCxnSpPr>
          <p:nvPr/>
        </p:nvCxnSpPr>
        <p:spPr>
          <a:xfrm>
            <a:off x="4446908" y="3811782"/>
            <a:ext cx="0" cy="236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040" idx="2"/>
          </p:cNvCxnSpPr>
          <p:nvPr/>
        </p:nvCxnSpPr>
        <p:spPr>
          <a:xfrm>
            <a:off x="4446908" y="5191596"/>
            <a:ext cx="0" cy="180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>
            <a:stCxn id="1038" idx="2"/>
          </p:cNvCxnSpPr>
          <p:nvPr/>
        </p:nvCxnSpPr>
        <p:spPr>
          <a:xfrm flipH="1">
            <a:off x="7583530" y="2448054"/>
            <a:ext cx="1" cy="3017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Прямая со стрелкой 1026"/>
          <p:cNvCxnSpPr>
            <a:stCxn id="1043" idx="2"/>
          </p:cNvCxnSpPr>
          <p:nvPr/>
        </p:nvCxnSpPr>
        <p:spPr>
          <a:xfrm>
            <a:off x="7626698" y="3844302"/>
            <a:ext cx="0" cy="225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 стрелкой 1032"/>
          <p:cNvCxnSpPr>
            <a:stCxn id="1048" idx="2"/>
            <a:endCxn id="1060" idx="0"/>
          </p:cNvCxnSpPr>
          <p:nvPr/>
        </p:nvCxnSpPr>
        <p:spPr>
          <a:xfrm>
            <a:off x="7600771" y="5207219"/>
            <a:ext cx="0" cy="164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Прямая со стрелкой 1035"/>
          <p:cNvCxnSpPr>
            <a:stCxn id="1059" idx="2"/>
            <a:endCxn id="1053" idx="0"/>
          </p:cNvCxnSpPr>
          <p:nvPr/>
        </p:nvCxnSpPr>
        <p:spPr>
          <a:xfrm>
            <a:off x="1366029" y="2510299"/>
            <a:ext cx="24131" cy="239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Прямая со стрелкой 1043"/>
          <p:cNvCxnSpPr>
            <a:stCxn id="1053" idx="2"/>
          </p:cNvCxnSpPr>
          <p:nvPr/>
        </p:nvCxnSpPr>
        <p:spPr>
          <a:xfrm>
            <a:off x="1390160" y="3811783"/>
            <a:ext cx="8285" cy="2732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Прямая со стрелкой 1048"/>
          <p:cNvCxnSpPr>
            <a:stCxn id="1055" idx="2"/>
            <a:endCxn id="1058" idx="0"/>
          </p:cNvCxnSpPr>
          <p:nvPr/>
        </p:nvCxnSpPr>
        <p:spPr>
          <a:xfrm>
            <a:off x="1366029" y="5207220"/>
            <a:ext cx="12066" cy="1904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646876" y="6419380"/>
            <a:ext cx="360040" cy="216024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08400" y="158744"/>
            <a:ext cx="45272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Найдите </a:t>
            </a:r>
            <a:r>
              <a:rPr lang="ru-RU" sz="44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ошибки</a:t>
            </a:r>
            <a:endParaRPr lang="ru-RU" sz="4400" b="1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22 0.06968 C -0.0993 0.08056 -0.10347 0.0882 -0.10937 0.09607 C -0.10989 0.09815 -0.10989 0.10047 -0.11076 0.10209 C -0.11284 0.10602 -0.1184 0.11227 -0.1184 0.11227 C -0.12222 0.12269 -0.12448 0.13079 -0.13055 0.13843 C -0.13333 0.14931 -0.14045 0.15579 -0.14566 0.16482 C -0.1592 0.1882 -0.17326 0.21158 -0.18802 0.23334 C -0.20955 0.26505 -0.1875 0.23056 -0.21076 0.25973 C -0.21545 0.26551 -0.2184 0.27107 -0.22448 0.27385 C -0.22986 0.28473 -0.22604 0.27848 -0.23802 0.29005 C -0.2434 0.29514 -0.24531 0.30116 -0.25173 0.30417 C -0.25521 0.3088 -0.25781 0.31528 -0.26232 0.31829 C -0.26736 0.32153 -0.26875 0.322 -0.27291 0.32639 C -0.27517 0.32871 -0.27656 0.33241 -0.27899 0.3345 C -0.28819 0.34283 -0.29861 0.35186 -0.30937 0.35672 C -0.31441 0.36343 -0.31857 0.36459 -0.32448 0.36875 C -0.32604 0.36991 -0.32743 0.37176 -0.32899 0.37292 C -0.33038 0.37385 -0.3335 0.37477 -0.3335 0.37477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35 -0.00787 C 0.15972 -0.00787 0.24826 -0.00787 0.33663 -0.00787 " pathEditMode="relative" rAng="0" ptsTypes="fA">
                                      <p:cBhvr>
                                        <p:cTn id="10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4 -0.00648 C 0.01563 -0.0007 -0.00833 -0.00533 0.07066 -0.00648 C 0.09862 -0.00695 0.12657 -0.00996 0.15452 -0.01019 C 0.21164 -0.01111 0.26858 -0.01134 0.3257 -0.01181 C 0.329 -0.01181 0.33646 -0.01181 0.33646 -0.01158 " pathEditMode="relative" rAng="0" ptsTypes="ffffA">
                                      <p:cBhvr>
                                        <p:cTn id="15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0.00833 C -0.00503 -0.02083 -0.00764 -0.02014 -0.02031 -0.02291 C -0.02934 -0.02824 -0.03819 -0.03333 -0.04583 -0.04028 C -0.04982 -0.05 -0.05434 -0.04722 -0.06215 -0.0537 C -0.07344 -0.06481 -0.0842 -0.07569 -0.09531 -0.08727 C -0.11337 -0.10463 -0.10087 -0.09699 -0.11493 -0.10463 C -0.11979 -0.10903 -0.12569 -0.11273 -0.13107 -0.11759 C -0.13403 -0.12245 -0.13958 -0.1287 -0.14392 -0.13148 C -0.15 -0.13611 -0.15607 -0.13912 -0.16215 -0.14305 C -0.16684 -0.15023 -0.17361 -0.15856 -0.18125 -0.16458 C -0.18264 -0.16597 -0.18455 -0.16666 -0.18611 -0.16828 C -0.19791 -0.17986 -0.20729 -0.19421 -0.21892 -0.20509 C -0.2217 -0.21666 -0.21892 -0.20671 -0.22743 -0.21898 C -0.24114 -0.23657 -0.2309 -0.22893 -0.24166 -0.23657 C -0.25191 -0.25046 -0.26076 -0.26504 -0.2743 -0.27569 C -0.27587 -0.27778 -0.27673 -0.27916 -0.2776 -0.28125 C -0.28003 -0.28518 -0.2868 -0.29074 -0.2868 -0.29028 C -0.28958 -0.30139 -0.30156 -0.31389 -0.30955 -0.32176 C -0.31111 -0.32916 -0.31597 -0.33078 -0.31823 -0.33796 C -0.32118 -0.34421 -0.32118 -0.34953 -0.32673 -0.35486 C -0.32934 -0.36643 -0.33194 -0.37847 -0.33958 -0.38426 C -0.34028 -0.38426 -0.34184 -0.38426 -0.34184 -0.38264 C -0.34184 -0.37916 -0.34184 -0.37268 -0.34184 -0.37245 " pathEditMode="relative" rAng="0" ptsTypes="ffffffffffffffffffffffA">
                                      <p:cBhvr>
                                        <p:cTn id="20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83 0.01621 C 0.10087 0.01343 0.10105 0.00996 0.10295 0.00811 C 0.10504 0.00602 0.10799 0.00718 0.11042 0.00602 C 0.11719 0.00255 0.12309 -0.003 0.13021 -0.00601 C 0.13733 -0.0125 0.13403 -0.00902 0.14236 -0.02013 C 0.14393 -0.02222 0.14688 -0.02638 0.14688 -0.02615 C 0.14705 -0.02754 0.14931 -0.0375 0.14983 -0.03842 C 0.15052 -0.04004 0.15209 -0.04097 0.15295 -0.04236 C 0.15452 -0.0449 0.15625 -0.04745 0.15747 -0.05046 C 0.16077 -0.0581 0.1632 -0.07037 0.16806 -0.07685 C 0.16962 -0.08263 0.17049 -0.08958 0.17257 -0.0949 C 0.17778 -0.1081 0.17396 -0.09282 0.17865 -0.10902 C 0.18525 -0.13194 0.17795 -0.11203 0.18473 -0.12939 C 0.18525 -0.13263 0.18525 -0.13634 0.18629 -0.13935 C 0.18681 -0.1412 0.18855 -0.14189 0.18924 -0.14351 C 0.19219 -0.15162 0.19219 -0.16111 0.19532 -0.16967 C 0.19861 -0.19398 0.19636 -0.18472 0.19983 -0.19791 C 0.20139 -0.21088 0.2033 -0.22338 0.20434 -0.23634 C 0.20486 -0.278 0.20486 -0.3199 0.20591 -0.36157 C 0.20591 -0.36504 0.20747 -0.36828 0.20747 -0.37175 C 0.20747 -0.39861 0.20677 -0.42569 0.20591 -0.45254 C 0.20521 -0.47384 0.19914 -0.49537 0.1908 -0.51319 C 0.18542 -0.52476 0.17327 -0.5324 0.1665 -0.54143 C 0.16094 -0.54884 0.16407 -0.54652 0.15747 -0.54953 C 0.14688 -0.56296 0.16285 -0.54398 0.14983 -0.55555 C 0.13855 -0.56574 0.15157 -0.55879 0.1408 -0.56365 C 0.13507 -0.57083 0.13021 -0.57338 0.12257 -0.57569 C 0.1125 -0.59004 0.06407 -0.57986 0.06355 -0.57986 C 0.05122 -0.57569 0.0382 -0.57476 0.0257 -0.57175 C 0.02205 -0.56967 0.01858 -0.56759 0.01493 -0.56574 C 0.01302 -0.56481 0.01094 -0.56458 0.00903 -0.56365 C 0.00643 -0.5625 0.00139 -0.55972 0.00139 -0.55949 " pathEditMode="relative" rAng="0" ptsTypes="fffffffffffffffffffffffffffffffA">
                                      <p:cBhvr>
                                        <p:cTn id="25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3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30861788"/>
              </p:ext>
            </p:extLst>
          </p:nvPr>
        </p:nvGraphicFramePr>
        <p:xfrm>
          <a:off x="307975" y="160338"/>
          <a:ext cx="8534400" cy="3420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244408" y="6309320"/>
            <a:ext cx="360040" cy="216024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9366" y="6186499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Размножение эвглены зеленой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data:image/png;base64,iVBORw0KGgoAAAANSUhEUgAAAYMAAACCCAMAAACTkVQxAAAAkFBMVEX///8AAAD8/Pz4+Pj19fXx8fH09PTo6Ojd3d3m5ubr6+vj4+Pt7e3S0tLg4ODJycnX19esrKyjo6O/v7+ampq7u7uzs7PIyMinp6dpaWmRkZFvb2+EhISLi4uSkpJ4eHhMTEw+Pj5ZWVlHR0cpKSl+fn5jY2NUVFRBQUEdHR02NjYREREhISEwMDAYGBgODg41jRLVAAAgAElEQVR4nO29h5byOLAuKskRbDknsI0DxoBJ7/92p0oyNHRjwuy5Z9+z1tTa4Z/GQVKlr4JkQv6j/5eJudr/9hD+/0HKP7hHj9m/8Wp9t/s3HoNUuv/Wk/4XSNv9g+U0qPevvNzolg//bTtvbpiFz/9e0Jc8YIn6zbD+b9Nm8w9uSum0EYm/mW7w+KA2enP9qn/6Z5eWL2/TjsEXg5LEyv9bhtI+zv7BXfVy8ieLfsMD84EHDk3eXF/Uz/7K2u3r2/Tme71d0fnX9/wzcug/8AfeftpmhN03T/IfXt/k7wbD6TPuz+kbMTfp1wbXpP63t/xTsv6JZS8X079F56+edO+U805/e0NMN3+XM6Tm67ueq89Lyh9V61/BIBNkH/4Bu/PnVlmQ95UKB3d6EL1wMj8U0uGP9Ywpf31TfvpiTILsR7PoUuvbJ3xBffv9PXkzbfM1+s6v3lP8o4bea2hzI6Pb/bZYxju74VP7i0HJR8YP/3363ql/TvydLX1C8Sup2L4wVH/IoLer2xfK9evtv5mlvYFFYHHj1xf8ofmvRzbZlw/4iK6SUXzPhJROwHSkjKZfPKq4ro758W3W+ffbWb9/DcaU7bfarneP6tz8Ewj/lo4jZ9niayaYL+WO1l+gU52Oq7PqPjUX/C+M4LR6fU/ylWAAKev64b/zfy2ivye6Gv+hrr+GYdtX7jN8i/LvaTGuff+pKSKr018eBzR/zfj6ndv+TTF9sD7hh97qKyrpD7zIv/X6L5d5dllN//h3HAf57mPx4Q3a4ZkS9m8svknr7+ClRh+sD2vpV7d/QtH5DlJr9NMFGMl4Ker1xyINFJwN/H+Mfmpwk8uzyN6j9evboncxxC9Sfllo8x9gl9dkPnrVfv1dtKwNr5hW7b941DW+Wn8qp23+7K/6+k1saFy+W0Pvt2KVtPx3Y4ToYjw8/wXgf0ZK/WpC5fGLR8V76Q8K+i5nOtJz56UNb5CP8iWyKbvfMhHQ/b+axds2D28oPwpRf2h+eWWLvuJBeZRxdfhh0sR87lzTdz5Xbb6yt/MnoSY/vIHA39H6Ecst/oSer2liIUYqv0mdRhep4Un3WY5jAqC8DQCU73iwpE9yVy79Bm28IfX4aFTr9jvQ4L80vvn6i0el45p+6siVp3AgeAsdZ4cXceUfMs5PMy7FP8kyT5B6fEgosOOX/K1fRe7a+Ztww5GASP84qKDPciGn7TshMvffJIiXl6fG2X+VIPiSlO5hIm9zXr8opK8KP8F34VAr8mn+80k/oeUTkZ+9n0D4VbHqPCGUHyPo9+Q8OkDzS+z8OkVWv5XJB4qF9xs+1sT56fiHx+F7tsffzJFPRXzNm5zIF+Q/CrL7zAFNU/xSDV7Hb39JHy76V/l5vv8TLq3e22nzm2RDMnXxv8iDbf0w5iX9qsOlWL8S9OzbOmwMTPvKjc8aungcQfCeBxaoihl+OM30/3se/E6n5+uILj404rrOToE1bby1tgmD77iwrrTDN4UflNPHtXhvi1h8qHtK6Qd1AMuPo6k067+WwmbDfSJ2BSPraHeh7Qcrl+A86EBp/ty6qvmFXuAC4+mvT0nx6taldP0FLNBmW5AiFpXYp2fFkaHR/HWzGtviuGlU0LdedQnXXegEq5ovQfwkPYQ5lRgcLfWC7t6u3JLuijMOcU3Xz9L9s925uODjzh9DI76Gqwu851MRY9GJnmlLNnRPWwfH3zk5nUVNMe1TlrTHcR1Dbz+1vJK0gm4TYFjd5skTJ1kNX3nOSbK6u9muaJ3AkjanGebg39wZ0N5pQQsammRPYfpAvZBeBFs/RCEePcQLvD5bv6vDXCmneQ435DTQSpSeNKLLmPr0RCfRO4dfdpQe6EUzulcomPXg78NBymX/V+aTfydA0NbdTyqB0wsDIaxzujYBqb9eOAynanpycXikfwLJC+rG8GO7hwV603U1kg2sZLiitFbyz+bngxlagSIUcLlKURR8GkR0S1V+mZgAqwdgdkuPZ7gnehVLlDSYSw5kZPtEM9lAHeKv2++g3z2FloILdWcnchpFNO/EW8P0aQPV/cXzFKQtwItz83z5nRWyaGmcuxR/btefQcGK2vNGSl1kfKQIaPpddElniFKyPGgXyknaMgMk6rkmY6lzC0wbjpSu3KcaLCmjOQeLtQZr6xJ7eFK2CcGr0+2J1l+W5UZywcx17mMfxWXvgTukixonwS8vE/8GTBqEyEylA4n+cGxD1YjS6kBHQXpPBq1BC/COM734l0+qGBENNSGpF7r1OpPvwPrR9aU5nlWiNvXTe3wactod5bhWh8lOQI12ZgPLAXSysDb322rN+y26lUQBOfwnTPDpsFhcji0N3Jtf4XRr0T4/ymVzt5fXD/BmAe1qKbeDtf41F31oUX+ts5zrO+eClNAEZEC6cfSt7/MVrL0w0NfodOnEK7IYxtUv6O4I1sy+PLeAJU1busnlS8JqMlFf0MQHDRfMqhnw4FcsapyoGOopnEcUgiTtS5C0ooVKXLnYzRXTuDSf0RZwhiBj8TJezvvZCfh/osfr1Y9z4aC/LW3lww6XT4oIC6rE9I7eQ1p1OEFQJ40nPa+o4ZDgerevnJ+bmd3abG7vmPtTiYgZOLHF7TrX7n515wHATT0UFfjfxR4U4UsWgBHRooEewVhcTtd+EpDDPADxuIhV9X+afZ6Rvi+IAQZ8oMUe9fGPmGz7yFyK4AEklF8+MO4m2OkNwhUpGZ+U3V24xacX6Te7mbldCUAviEfPx4/lcrBFkg3JJLZhLTX0HS338mna4re52cDjCxpdX/ddWImLnRkHmKUFhn/D1tfV29IkUUTYlbsOesgXRs6kqeMQvYCpNEHIiH365bK6Yr7RaqElC4AhH7TbxTSeuXJC/XDm9Qf+gMN6as2oimCL1HTrjGuyhQV6mp82acG4cNvHmCNLnkMPk5ZltaT5pcCnNyr9lXs0Do1C2npU3CMd3k/wnuzTiazpigMTKxh5cu2jAENJmMKjfKWUDVr8F7zNqLUuitKzFysvUdnsN2ywaDinzFhcznTl+cbxA1sUUbO3UftruttVpPmAByZdVqGHLueyby0Sb5ySJOtmmbQBm6pJ27SY18Tvmw1nJSPqeXj6noi6mqfCcLrDZV+byW+lQtg4PxxHq5Yvvuw4gsVd067iENPsgAeMjkWrnPp2n+RLEvX0rPTZK0daUtua+8Ha3YFfKsOT84sHPjVZcnSzCvBrWen14f2w+k6bM61HVERBGurL+1Y7G3ymShSe5U7pMxhHJAyLPQ7xqR6I1h0VfE0UEYy7+qdJWq0biBKowr1swdP1p1+uO6OhGx661eh8zC9rCZdaeOPR+SbksJWSAL5g62mODYoK/xPY/Z9mgh9aHAAcK1la08ofaOXYp8fqY9kAC8od3Q9V2VNefdDq3DbAdzCU28O64mhv3/tk7VLNq5oCqjWDSMu47XvUdZK1y21idM/1QAPzmxd5uPQgGKcLFj6tf8R0yaOW54ZVYg/i/E/PFQhZlu26lnYQ0XJcvA87Qca7Ywhyc7LuRRxw0LtOzhbiNYtrjZB/Npz0F6G4vgPcN+OA7BD4L6mndY88qBfEtI7L+hjtT7Tyyg8A9LElqtnr23C9bBMLjMH7cqN2yecrqygBJJf2JusjYjD34oOEXfopW6SBHy91km2cYxsVtDFo94TZoB3phrHALEG7qMdp+8ti+Tij5YgeCEaE3yhC0/MS3tHTWijCoFxtDrA2LJmfCdPn0raafiy2dXFOnbPAO4xG2i89gIkuEs8otgvadbQPP6iPXsCHe4Va8QGxURx/0KFuwwijBBw5BDprT7WYPxBgwpBlPQW+P+WBjiJdmKB3aF5STA38fZGCU+e5OjtAkNZ65K8MpTTQFyJHSI+eduJgOz8vzcU0SI6GMdxwtHvVswxeNFfNTMTO1mFIjsNU/IL79RrTITKh4IL/+s2DgKi525Ro04x2/axB5++kSAomyAOIPDNr+nyz2SNxUMMkhJB6Bv+s82jDvdLzUYFmtFhOWAfs/4rmvkxlKAC/Ln+bOGIIF4350uhOIdjcECzNb1vq0chZ2ySMIt/w40gFfPBxRz3DLmkWqJEIwoulBwo1ligymNE5LBfbo4b4NYY3T1kQF2MSJbdOBxf7+WlrnR7QpwnwvC2tzUKUw2EWzVtwmlCTKF1amnsMDDgN6fvsPPIA3Ri+pKSRuZmThbPBLX8KLad4sBV9ZIEr1kwbGgDhf2zugppDtLRE2VmlJWsuv8GTiUhGP7tK66I473lYfly2xUgotGtrG6dtqVGFKMcju84oJx4jRkiHpADdZtNdTMu9RgIeG8aZbgDJ2OH89ACQwTXyTGsKX+hUTNP3vXvIA+6nZnLGtXGoe9q9zc4DvGZtaAqJruhiQ8IQH+SjPJkTuIisAEaaG3T6AZlVcLFJf9dOAW8BdFpz0RTCaaz9uYKQNWBaZoZV2VHuAHxaON0HKEIQMH3WcF4ZWEtq/b5yb1bfh8GBgFPXaum+NLoVOU2pF+6JKFxlBRZkUUZNNAfjcf97QnVcxmh72oES12cIvt552IIC89m2XDRnCxfK2Jzf9p9YYOLiLMxpYOV0W0Uk8iMXprhBrDAV5ye49ivPMMHSH84bgKb9b43xaeo6XcI8Wuk2OE7vSRIXQ9h4kwTmEdNSi7POgg+tkTacGVl56bKnvpEcdqb1k72OQSetwjGYZ9Jkxg0dx/L0Keq+IiCk85rxNUmZYeRR/sADnypOkrVhktA1/HRwlLep6C2FF6shcVyaBxVoYPYeGAlbtAoYAryNSqqAaGVaxsWh6TUylQnioppR5ft41a62SqxikubhCqWlRmO687XXY4I1ip0n2wFcWC1FU7NBamFXFcDLj6yRD6NmSw4DQVSc0IqvbylqFwftwwCpm7II18y5PDfjHjylNRdLsJaa0c1YxECz7wvQYFhWaxb6ewsxzuBr5PTOIQw7XRvA91HDx6jFND/Yn4g8UHxCeRhuqmjpGiklSuzENesyrMA8vQkCB4WljDgk2iorjQyYXHxwfB4uuREQPqObvPeTJ+EB2CssQAZbDbxhpKbnSrMx2/1Bbxrbd7oJr4W4rhBzwCLg9ccUZ8TilYtHscg//U2aC0KXTNCYVWRTE2W+ZeDZ769cUQaWZda5w9Yv8kNlkfzwxrKcaoWUBgffZ86L5FQHxuGtaiMPjAXRcAOxn1jawiHJTgX+ofqGU3tZALeaF88t+hziIfPiQzz3qAhwAbDyBOvskmxr5s/TNlLzL7lai1g6sb2ftM8rCuFheUbmzNyCO2bwss1PxQ9LV1iTpbWW1lzs5ZvIGUUALbhAtp43j6jGU/KIQjaUVL3lOXyX9uuNl3sYfLwcmU57npNid0r1dVjzOHS14/NMzh0JW0RUbtoObyIWt0GqaKziXqVwMlkiwxYmTcGE6Gq5nYthbe/Bvd0NzOw8Msu784ypbAlr+2QZYlhBLXDmBi1pyoNddDJAod4HNacGpNWsjbCN6bBpABSc6tuPDKTBXMkUpG0tKyUqlePTw3QaEHyBbWmoWTqfhREw7/6CgjLN6GnOQR3qYEFeNAyOpNHC2Ib4yHg+5/1uPZD1+R3OkFv1FiA1alsqy0ZtE6KbxC9JuAMDMlHFdnBFbTF8QyErNEMPTjfD2nSgqaIyoJVm+5wHHFbP6RQQARaTZcTwqB+Pvj2gA8PVWaiEwECSdYdz/HDODKNbJnNInVMbWmslLizmM/EFCZM1zPO8PJGo8TyACXe/swVgdF/k3WH0c8cHjNu9LqWJXXcipQyBnZWSFRYw3pX1hR4Ihaxg+riYxmqgbciDHNV6ot9uTnf4PiFCIc+FLS7u0EcvN6JIRU8SzXnOAxtjOy1Ptz3AWzAaOxSy6l1CQOng5dESltYFCFfnZ45R8+1noQdjAcQj2hFX4OnmY7C+TObsU6JY25SV0eM2CaVuiSbKW8DF2s+zQMLZF6Tji4QE5GymBDw0P9h4hzxgouJBScxJXxKRAhtsnuBSTxQCVay7ykoFH5Y60TxMC9wYZqNOFBUshxBH1RueF3qU9QmCqQjTn2vqbqRX1y5vAiFfYqdA9PDUHjPBC97JOaP1KN6NblauMUfz0TyJNhNqy3IsKjALrNIWXar3w2uJJ67YpamXH1p4SbF/GXIhSJDrskKniCM1zu/SYC7wwJIlG23rmalFZAddh/6ftVPLkYOWyqTznGk0DXNy7/lEi68yD+yduKQk7LkekIg6yUIKbUw84CWyIXi9O0dvLipR+nhcnhPZxiS/23SEPJBCVTDwWJVi6xye+RfY970sH4FziQafsNJEHtwZbzTFIp1VbvoCk4vnENbr5eZ4BMuyfDuTvEgxrfLqDiIPq5DFSxgFa0LVbKUe55jemdxYWILMyyKkXWqOxhB9KLd943mtKBHALcUUZVXsrX/Og5j6VhJKvwJusYpOMAhGj6+S2AEKl5JpdiINydJSHw5qUWDlZH3cE0+uFatX7MOfCpFNs9XIAl/KLUEe3JVCTBp72HMwqH7PWsnwN5bFp5Y0wMtIE0q2xQ0hr+4gwvVLxT3Boq7gf8++5IFQ+GKqaAFhqbRgrVkppJNrlo7ChrEXnhqjRaNM7JBpzwAFWELLFtBkwRYXPVMZqXzMW00PGLdXqL6eltt8Ix6+kL79RhrNpWZFRJoakSQJ/uRKAqqhHqwdPxQsE71Dm/v1SqieCDWouj6S5kGzjy8j5SVVJA9sX1uMy5i/4QHEx0QKfuYsIU5b2woZa/CNGOdEy2lGI72TE9XqWWZHQoXHms8KOedT1doQ8zwOpHquw7TMl2f5HBV9bBA5OpnRYTLXqB3XCpk1ZlqS0RgdUI7v8wE0FvLfXf0c3aKW/jmOot8gQ1umrZaX0RCQx/UCLuGT4IVm4VUjX9uX9cyAqnMhmoyvJTMa5r8p0rJ6x8QadHMDhM8JFa7ocui4TdGfyqFx0F3k88UiLGTMycVrZCJVXa+J26sm48zUubBGm5/U8iMd16oh3mby+dF1kjBMTfJKEQQvVbWG/7sq5bpwePjDIQkRGUCv3fm+HButah2l5jELgielGKHp+Hauja09PnmMkyNq4zpG7sbPJeCkGEG8ykUXVIGon57MtorH9m/Pe1N1YHVNhFmNVdc1CLNxW7PUItTdSRbOAQBG4iKnTElUENYgt4RHwODBgflYwywvSCL1fPU8uNnstUTq7o7bXgxLmfui92uC9w5tvcC7aL6Wx1kswURO2vPdyqXAcatce2CxjGuzVYxK8whPCkB24ZqlWzuYF+Nl/NEfrECoT3QAu+cpI84uhKGdpgr8pFGAd0/YKpRGPtLpyz0+xOjWyOE91ljooPl73XJ9GWXgq/hkCq1rVAbi4zIQta2hE7ZCzBaL4plg3JwrEHzNdZVXlSuS788eA3N2JcMBOnXHKOAVvjGYEp2cWmE1S8IFS9yZTPaAEzrc22iRxV65bNvHLG+kJmxwd2vz8KRabl+N88oBMDOaX/bAg35PyAw1zKdEYVeTeXh5rAVWMUIX7iiSuQzCS7J9cjDOHZm0hlEXBthgoJVqeMTHdySZENvpAx4xWa0lpszM+CSTxkA7gRwkVAm7eU3PG5jPdizlbZ7zIAHZw2Uqtdg2gOuhR1y4S2ueK0ICJhACPmKAusXdstUxHPKch3ohdq2R3kWHvQo1LgImBD35g9MwqacFgfTqu4h40v5qDzxoO2LOfMZ7UKgTW47m6tVhefopJ7FdVjMwhkEc2Htxy5u6vnlBk8NG81MTe/fghNXJejg+Fyy+7AcLSDSmE7GQuKEwdSlZrakwt0ZDMeGTscZl1LRXQA0jVWs8HhYoA+HTriCt6xjxBzWjp8ImTJ0TrV1niHAfHlkqJZPBi6VZLNofhCA96lbUpPSHEiIsa86SO88y73qSV4M54Dqamo5OZoYHIUxHaXpXsXyVtKifQx5grAiAIH2NZx0MoJQ28EaV5SqIWbEi7mq2gKiXXeqJpJ9PQ0azRT96KpJUxGEoXjtRmrm6uUOpax5aw4kdaRq2cCqGIhD9zoqJD8sRO7j75UkROBBJVVXHJx9XwIXaJSo++/5aMNgWzcYIwYWhgZ+zdYwb7hOQdbu440FGbMKrEJ3Jj9vC4qLpKKgrlbnMyTxocfVfHTyqQVw4jyohgCctCYjLUQCf7X75IQw5iiI0xF0Xc4bFwUVpEC80BO/a80SAgKdewUWSB+vW9lJFbCHIqd1eGJldW79pJ/VwNRFfrmFGLI+kd7VTKw3tGAJf8O5/cTjDeEpnY6KKNpFVcrLlj4k2UcNR5biwu4uRc0K26GTu976pNGp/WLDPyBCO0/php0czvo9ErFG15mxrX9d5Wqrn1A/PtgxPai3OIEDH561fVh1ckGHwAcpFOrcx51fdYEY+BVAwC2ZQqc9ry2UkCHWcYkKXQ42plp8ZCiZM2CIAuPBzqgnTsbVqr954Nf5d3/5VBDwIXUMluz75DPdm9q8jwRC4jE234CYWTTjXiZjP6vAjTwC689sAW40RV1M27iMPIOoYQrn5MfRqPbOTSBTrXlQ4bBr4JREZmkN4jPzapZbv/FLU34RC09ey3R1iEcbGhp2luY52ZOzDekoiFJBphoyvNclw/DsCOHjQ5ocJCJOmeBDQ+GISGSOMTWB2YpQzYdUeyRRNw2m2/OkMBwliYLcfEA8ekimD2jELsfDIIiGPh2O09ZhqOS9iRtSQ8BTxAEzoxxaBy2Nj9o+nLuCAwuAIWPbT6WuTumUk9w5EKueZ4Udp603XwgRhk7JnEnEXjGIt4TyqZ6EyMaGpu+mWpMUYheipxq+OaoEeDjwKMaPF8bpQ5Fn3iyCXBllVSrn1FwVbJcTNZ5jC/NMmgLs5mEXceNRWYW2sOjQfgWxMQ1X+GJIxV5JnyF3vx88b8JtedotipbCIk/SsJ5iX5qJCd6V8b4zbbFfhlkX0WM4HgJ1kMd2tAiKriTgZrNfS3NHBJRfDYs7L3YRoCrgMk2CAuuMkNxUVEMz63bB+owZAlCny3A2zQWZGg4rbC0GutRgNm5HWR3oO8AnVhCfDWn9SSpmchyYo1jZzxSvdX5hM7GNPwNcQdw6wZhQVx1HCRxULaSirS1umSrMA0i6ke9fot2vEu/E/nT4gysxLyCqYKTDfH5lbNwIkw0sMNhfRXm/jwQTRdF9sQB1fwJst8RzhcELmAdw9NS+c8vo4JwcfeXAwZqCwfsGueEEedHae2keybsB0iSnGy42OQ5XhnE97wkCgfIL2lRmeBLtTLcsAAFehFFesn2Xi1eIoIVY/+CJ1OOq6qnpxogOMCU0ujB3Win4ld7OrHnjz0wiRqegZgTFccXpRk1mRr7vWTxumgfRAXJ+gECk/xR4NIz+R76ridlQo3Er/6jRFkLTegLU/+vHMOt2MwOta2iDD6AGvDVepEI8xzyY7zrZTPOhxJLgONbn6BYFkjAgAMYQE8zjTUrAePhHOLprKwPZd5Gmnq22/CgAq4WO6O8CuRfhzifGWUqWA2dMgCMDKNI+bRxBebuTkY8a6KxMy8mNotCEYXQZlonrSLEJL6Ij6owcz/KeF5tS0Y3VEURWRpdQbaffhl7I9wALY611Yltt49FqIovhjHY/dZx/U445loKFWGTN4mG6SsLBNhRfDYSt9bHV/JJtxx81AJGFgaKkX+2O+O7/iKfvI403sMoMorUZCm6jt3Ullyv24sRokIr0TMY/OjyWEJTndARkdGyPnRhEi+HC4wwqLJAVx1xofU//aaJHQNKkZpp0S4L01rjWa2tm5ui6vr0opvZDsilHPbYp6cAOw8gwnEIqA8z4cFxTPHXzIlNun5ewmpfquId5uDp6UhXNij/wv5J6he1rX8S3usmBmmjQW88GySMTTOMu1QNGM8ZrqPs7Wd713vVdGsorPSRScNuNMr8e/KCaMYxEQywFg7Gl4SNLdNmFtl//gZcRtKiLZJWEeC688wEct75A4arNFWAHyxDJ28hV6isKErUxy6y5f58Imubc84yLyZjDCy1UPSD/uk3UheBtfo9yHai6A9BsPQmE/5jCL1cbyzHFBhxmZX4SjYsw0VCwQ0kU4+hnrUBCWRvnKUs6uO6b5qCzzy2VkgtBu1JF5HQzEjlpUoG6wVU4wcTm3neHHwEo8I29lNvjObSB5Zh7QBNgUxNycE3OMyaSibEyyKsTC0f2SHGOssQke6MzmroZQuEpGZgqpsnb0ZHooXmH7syAePV0VQUUYJixlFiggYsJxrIm1hwjt4szFxBJ6wXIkNgeaBRanGaO4rcjC/XALXKZry+7ySK7MVshPnIA5g13/wwPwav3KmAX2xqLmdUHBHA4C5azumEdzn5ExxYl28GiTMrCU6w5X49ot97BplgrEjL2uoKFCSgLBXKMy1kvcGXgdyXWLyj0N+EJt2DN9CUFTuC6NhMzl2slzXXMTPFzkyGAjY0qm2EIPHh+TCzbMsOHVU7HcmUBEM3fdzU2Fy5t1jlC4PYf4UehmVPFlXB3h2TKXXrl76DaGMECEG5xYAP0TU9mpiq7diTYE4fWVB2dCop+b+3tbtNmJNTyHkVYkhqeMwgHRzFqgnGRX18O4CfaSZzJtnI7C71NHXyfXCSdXjB/uBtrUdS2wTNcWmuDBWJzoNB4QPdCcFbNUwML0GN7zINo1u25d1w1eu16mMHV1R9HWRi7go3jDZjLOO4waBCPqHUXo747M1prRYfnJx/dvz3JjeFdlyDCtq1kJArECWz1LCTaImhXmG10ETWOrxuyyJZa+pCwODfQnC4mf0LybMENYil3dIMe7wvSpK4ayJUHh0XlsgXrF3rxUEQgLabT3xZUHkVeYP9YolTtXJHU9E8FBGLizo1nPjPEij+TyWHdFUTRrvkK+jwCuPM9GlvpmtTAVNpZxzGu3HFP0maooLKHH3rXZKBgFGchAdhkAABc4SURBVMtoxK2srWGQeOznGI8MXAgHpCiqqsG9AW6ElMsCQbzIR4BpWKtgkyzilJejBB7atuNkm8uk6taF+NeRKX54v6IY84Be+mT039dMA0SiQU6q1N66TNPiIsDXXFuAwSKyoSAzmKvvyZBPqBjaJtB0zYKZsYw2+NAlnUnxU21P8fgpNB2tDM3exnNxxUqkF2+MRQ+GExnMXeb9elElpthyOrLApL6UIS/hrVXM5rLbC6IhUt/VZMx9/pNJaNZEJvNpoka8Tde2XnWX2vv9sTPW3R1LFNFELtSgkcjFF9tzYxyfPB/jeO+TnVN0g+zqTu5qvcRGoIMtsVDORle7wAalOJBziDDh/4Dn5sPirh1oAexjCs7KNUlhqSHJb+Md22WwzxscttcfK4dEeREb3WhICLsdJWCfAmEIu0ZZyl/dbp5oOu6dHeegN6KHr2qvx/kExJxtA3DFoNn6PJSN85LAT8nwxweUNautMwTwMGHM3G3OP1jRu1setm/JyKk2AgvBUuYQW6zYY6Rs36fwIhrOrhpmMy1hKawJHz2HuKK73+43v/u3urtqcEyKo0K2YjtUikMSeo67Ik/SJpBbX5Yk8yEHFeH5O6e271cuokvwJRymyIWogdnHdZVJV6HlmBpqQ4lqEOV4twfbI1/BJ0k9AJ2YdUw6C84LyW+0lacNIHTxgBmhK9WnPKUsX2f9fW8Lp7EihCzJe40xA4WTuGLFs8vzRCbbgzw4siXC4duE0/TskrwmJlFPkzt08eyhajSt4KZzwLVqrM3kY9w/PHigxe2UA+Aqd+FFrNioPhlbxnaEj3gOvVU2HSi6oCnXTPdlp6044hEckSIWDcG/2CMy5og4WzojlimJ3BL0SNuTKhNtPlksNH9MgAUCwAao1Zq0YQ2tkCGpxL8zWHtrpfS3/QcxNVWhLP6Mb3mYp4vd9U3pRDJZ8GA8Zc7kvOLmLOcK56stA4s71X2NPIhHYzSfEaabncP4GK0GkgdTqe+cpiOsAysYlWqxcTzPaCQ4wyP4TrEYTicM+/S2ApOuru6OiuNdtGs6FiZk0p0u045XTOWSmHOJUbhg0u/n9dSRye0V8Tgvw9tziTjXZjyNPfOJw5MY3uUHazB4fRStzEjb3R6XUVeKJ9iimWVo3LN1TdaFp764pV6wpioxq9NzC/v9Lg13kWWbyQZOcQaXWKmjRfgsbIjlxlSR40ZTrEyfgRTQSJVVgrNhgl3NhOk2Um8UPDBukkeo3cfpsz4ZXVxPyAA6KP5mlIEjHmuI2VNM7l47zzaqQvxW4IgTTG3+N5GM2UFRwqkVBoHOFVNu5OqBYAWdDjBX0VFWBl+obaXYCgd7Z+xvxeIEOCWW01fW2SK2+iRq9o0wfFOfPLTF34VAgeUJk1Cit8gxLJlWmOaBWPHTnGwLOyTGxTSJdrjygOwneYDNIk4j1m0bMTTxdq4QcysXfiCxPZ7CY7/5yFt9vKunHJU4uSbQEUphW1Bz1q4hVccGlDWxrvgP92/jB+4+E3IA5t1kq+AaEQt/hayITiqpC1caykIK+1Ynm0Tu4RkpAFZachkARHpnZWwzJxgaPT/PfeQNjj4xvVUcj+w32opkk9U3eRYdCsQoTmFFMPAORlsAAjxMHdEw32O3E2pCrmL5mBOznA/WmLuPCJqK69xfVrWxTpSMzX2wfhrRlZpeJ5zQlUYX2nUvuE88PVqIdWuM0niWChS5C0SIeVJpJLtxFMWAYWW3xY3L14g1VSS2OGkeV+67wwP8ZzWKIlYXpME8mmjym98vFaRcYDX1kHh+SPwsKYpRcnBtvclGZskDsBk7MRWmmKGKHd7YNSS3YkxvcscDq9TEbpuKzHEeWFhUwnHGcBfzdOLuDz3q0cvjG6XweSYQjMLYGVQbwUWPa7Vw8YhDSRxF242J0W4LppQ6af5+4kts7NUXwkyCOVMJy0YGG5hxV/FUD6+5qt2tHLQjmwJPGPzhgS/SpgvVspibLGQPjszoTnSQWogSlHVM1LjgJONztboNe/prZ+OZjErslwkjarvENgXCF4q36iWAPE76ZOz7NQ7e2iGOrJdxDbMSck4JsczGswx7Jh6zeXUciEiJhrVKLI4JZMdK46sHxp3PC5/6o1Jz09ApVxuTAVj0FP3p3g5LzlbmDAy9drfBCNAy2UKwzc3xlC265wa/JoKiuU3uDgtORBXX8pwFKicB7z0aTI/8aiK4kX1ZECv0itVJHkhbhbrk9Za954GA3oA9QjMd5n6qcXIVfgOLshOEORDNo44lBaTUutDYyrzRWmFdopA6guAf7z9OP4Vg24EDKlxgO8I6JGXnUU+VNYxGmwFkpqGAWo1H9hlAdBb328JKyqC+JYDuiYmIRF9LoWWeHTpkLiIVl4jNIsfq5n7gbZW+uf3H/WENgVwa6Sw9V8uIMY4Jpe/5RACbmqUvjVsTIHiKr4+2Jnngixdp7dVqYbJudT8tY7KWiS5o0CAYHI3eCiOYNZODttAGaJFJKhHUWK8PRBQ7CgxfjLdmzNbmZDRpF1NDPTAxw1yBijKNm+tYSDEYO420zxBDV5PRa1M9KmGVnRw3Hh9xTSJqMrq7qgHww9POfDy0MXvYUoVFIiIzRrQNAq8Am3ZVzom+X7Zf3855puUiIKdwLAy298XsP7MHjyM1tVf0YcQY/Gck3osz8dTDxSq56Oej54yoiaZiqJp1TarUmHGrNFZqupjPy85jPLhiXo/VFjvhx8ynkpc71UI9kMrKqej8lJETANoN058KV39xRvlLCF/6p3LmszaUGTJsD6S1tJ0lLxt6LkDApcXgwLifzAPu7baaURvxD37LJM4r4CnPq/pgyq4obOWxpDfnpgzI6Wy6+TqESUiQhl+yjkJ3UEpfdpz+XDBJLS6OmC3utLGA66bdW0QD2Uw0Y2Zoaq1mLXn7JWe2po7BNSmOTg1oxuaY/N62CZnRXjZ/84SZeUSsa1bs4BYy5PpDEY11Iem7sBIWachYqikjD7hKF8jt7dgUQi8lsTGeaFXS7X6acz1aXht9YohZqsByiHQJ7ZQ/IICXxi0PJTk6y2XqbGMrvuCmV2/yfNoUNFxMKFLEGLWUJA/9qS9P5IsxIYuMr8KkjDSbWBfTBxduFizrj/v9qVrMDVSNxfn1+TEZjWdM4u9c8UllqxbZSOHX6VaGNxnGysWMxMEYVc8QmT0DzpyO5xS2V5tDa430QrCEHlTzxOPz/vojurWoClTR+PlDtJDeem3GQkoH9NGoGPPJnTX1IHdBNnjpBv6DkTIifLudyejwKXGay5Oeq/W5NrWOJ5nSztwou8pX8fJ4YVHnSuNZLLzyNsWSil2pTnQFfEtRO9benUk5x9BJRsKZey7b9YV2IqxUNLLvMbhwZ0SNOliLRZONNtYXu2CfkDbsxfvXt3o+hnspl22v3niX//Pj1bEnD7uOwAsIm8d+atwAHbNIm/7WZ0kdRDdRfMKUvRKivjVSlvzJHb/GpU7uhpJoy0gLZOAorcfi5WE2vezsuaI7ulSWrhZohnt7ZBocRvf2kjC/IGXXINdiZqtTZVFAoI4hZtFq1+5JkGdhtYLJnvIFxUn15t0q7zUYpSar18iDYL2/+5X6dFZE4EjuTWZBzR5FYftz2agmynriDG38opm7Gbul6DWuHLtbJtsdu6ORtVdG73QMD8aecIk4JjfECAoFDFTOt0HyEpjCh5/yYC7X5N3xMdjPJXNdyk/aAlyUqrKj4AFrDnfPFHKTAree763IqJ+fe/OuqRfEo/QcIltWcVBGdn741SNpSA4PahVQS/HmxL27bMw/a9hR+4xM4Z84/UU4+7/HmN0oR393K+ZFxlplY55A2K8Jbb8S2+Ltd5oENieO2fynOtjaSxjy+9Njh4Mt1K+6n7JlVgrbt9gbzu9Sq2A6OoxrralNQjPA8Aa5vwMY2gpdjKiDc2LEeNCDBYmwEvzg++QGNtbfX7cal3ri+3+OOIw5p79oKXqgJ08OWaIt3P68gpNbDhMXznpz1GIE6qncKSsY1Fw0rl8pn1cvNlTdT9jH1T/p4d3DItUj7Nw7NNOG4O7vHXF3w5wUU6fugmh4EGU+rEPPiKPJHrmhJf5OO97/2pKEk81j/5wsfdkP10mQOLlHeY4nhl2laL879qPygursp+MsPIzp55BxlIObIB6JrHG9ImCY8sCDmUPC/K5VYUMmt388kEI73duW7MFViqD1JPSA3PNAonPtPMla7LesNsP9LbTVEF5hL395UozgljESBKBI0U+PH8yciy1Ks4eHSNA+ecypjcfHXAsdw2Y9BoMFeZG6Fp/8+OnuGDSDajfLkuAu1/Prs3cAIbjkzu7mnLpJfGvewdQdmU8cHv9IveC2Taufh4En17G9IUafdNeBAnNCmcp3kzvtDHq2Z9rdFggQrwRziDroAxt2imL4978O5c5Pfnt4pUPU96gv0ljlk6fh9Ofrrmk6dNvx+H8Uwf7FjloPjdXYG3QMicIVZTSAEN+/yzEQDBH6e3/gjXXgsdVWfFLz5eH3N0rFdgPFu7dFgbMzDLrIKImT7O7vbhjFkf0KNeMhSEV5d8uYBxKHoG4HhXfsntlLfc604bdp60Vs+KCAIWEwv2ayKFhQgVyR1s2JXgRmX2OTzovv1WkDFsbFgAaLJSrJl5IJlawCvzv2RemodZPRc6ggwF6CtAQoPjWmXLUXWb97yiWAZXfyyRXO2HlRUlJW1p3UEn3O3ZdnT4fw7jO/64Qz9RjlQSRN+kElera/9STQzs653M75QIHgMrtThE7NsYVheHoiFRLWwq+KcMc4ENVXx6C0sjY6x00oFoTrviu+kCYt+OL916gKNPnu8ijZJtrQo8D0cQZL4i7QiHz2nWX7glKWWT91zTiKMQ/Wl+LLBj89ejEepPvm/NwBrqL+VRNqjnnYFT5EbL4W6XjlxgSXGMoTAD3uKr/TzFDEft70501lvVBstD1HSjSId5NbIDVB/h37dZA38I43N/wJqNTwlJ2gU7mP0q6Z5FQqM3NMfhsagrIPv4AW0pPGmvA6Z4iOCjyBhy4LCuAdtO18FSsOcUF/fJn+kJELwU0qTcHHY51SWAtbnOzDlhkLkwB17rIWxl39a3ZttE4GCNTV4cnkxTGYDndU7PKCIMvyTI3ZRHPTGfYX6d3x1YHxNj2C2+WrwCFKnaQJUdyb6Ug/+QbPAr9ikGiBlA1N4/OyJ3zb5XKgLz8/8EglyB0oYqEtq0VfWXMQKB8lC3iQZb0JDF4UJTwWxgnK/foEdnGOj+qbs5llarH8YAZNNfGZD5tuIIBpwDjx0DCjdV+ZTALEX9RTRxw+EfNlM6z7eCY4uQleFKRKwInFsGIkctNeLyqSrc8b8aGPFwQxCBdHj10iYhqRii3YWhzo8oEfHDbKMQ2/yO0i6GHV24ipSWSfpc0QscnHH7BlJ1wH08VvKzDCT4aWQPRxqcAf2J5ihCF+cwQv9JhxenfWqwuKsIH1i9ToVMjE0UkZazTS5WRKslq68t8JaS5/x5lAhCJbjEhoiO88CFNUT+3ZFqsRY56hJ5FnhtSUe4dnxZtF8IFH8ajkSsNnNsFNPHh4jXI+vDrL6UoFvFGXKMMnrlZu01AOdktG7PspGUcp3dmRdq1umYhJdQo+mUWyyTd0qCdaaNr3ZzLndCUM/mD7/fi9umsdQ2rFySu0a0AfPTuGGESzG4Net+r7EXoslZfFkEMrFnND3DWYVREfdG9zloTuNfn0tR0TbsrUxV4Zgdx70lB8b/2w6ANG+9mjW9t/8xHjmMqTj4QfRWwcheTY4GdGxr8pOoninxLsKzLpScLKix0fx+FUEoCMNTqPXQF8C0N+UjYHG2HKze57TXOY+Fctmoynyae+eBuPs/x0Y/C7hSxooEj85Vd2GY3TVTGF8T6+ReL0PNfpqAjBglyhfEzU45ff317R7fyavmp1c4j4nNYF9SL5t5Yv0Bj9/tLwc6poIQ1NK1JgZxNwr5SIMalW3JJrPH4OdUJMJEnpT2plnNR6+oArIg6fEDbhlAdjyF99kLPkdFD88WoWK7JZGngwoy/s3gMV4rufUnjT0BmTJC0T6aSvCFxgbV+LDy2Zo0Fschpli3HVshIbuF6ijCtZtBsDlwwNChZtx+yX3IJI9+PmoWPIdhMufk1NJqcTuuKcp+hdXZZsGwnsiqttUOypFN8d7cBmC97tubLQZb5o+aFHFqSLb4MKSll6DUDnmE364rvPglRgwu1AFU4ssEW7gprafhRCApox8ZWeP1SIjxoAdXg2k34XKY0ZLjHUrjLhygnbhjl1mX8VTXiI8YpnVuuOUio35Hay83ingV14/ymQFJdKqG2HLfrilQqeTPDRTJEieKNUn/JWOKkQE33zkSFJqAlXRbho2YLs1xE9jZaVLzMMpD/JfQCx5jDGGvuixmDz9qGV1XWI0YBHc5jTjQsL7AtAdfGcmchSacNp4tKR9KaR0QhHVrfKiwNK7ykHZRnP/cKPu0o1+PDLv5K2tJLG9eyN+71jNNtfWiJBRkerK1wpxb6KjAbSy+8JYPrm8+8JpnQ72mSXKL728wGJ0RFsnRSzgk9jg5HMw2VGeHv22QIGY2rPGlx/UURTB5mQGjPOVXEaxAdj5bj4sRyr+ELqcU68y/OeyomhHunY4CqPuW0sPHf8k2P0/5LT0aaVlvqkYa4iux49mRuRtv0C7DKQI5muCIlRm+115y6KJn6ULk8afsHTBn5/seqOchFjzsjcmLdGzUm9fzcpozsYVk8HYx2GRpHq3d92zGfk7kG/3SOYS2eGnicAdRi+MuUxRJMyl0BIsMcdWG9yJC/IEt8AF4uOKbPjlnJhIMETO+038QbRznthnFs2f6zYx7TArwUzTXcxYfkKtvQ0LpZqWm1IAJFr9MH7OabsLeT3EPL3x3dfaX5GFbMBcpgZunLl/Pujfu+ooq0w44g8xvT1yxOTX45moLlA2XwWke2ho9LJ+JiB+NAXjMSxUeGYEZWa6v3Bg+qFzsKSxCYVi/zqEfaergx/AWyzF7PlR1+xjmjjeL1V6qZ58j//6FuA36RTTNy+Vw6aR5sPE20/tKbrpMxjMjPcSMetB9PFu7dkbOnOyaKIzFbivMmxB925fCpTN+JnWOH5UvUAz9xPqaILXmmNi39/I9leQzczXnlpyPhHLED5O/iBHdqNloizVT8dbE2HtDEDzSbMFwWcL0nJDri/V402abSKYnp8/43CaVJ7YAJYpURIx4Fomz7Ec2w+W4J7cgYaOsW844cHgKAB0il8jyhvWQASAZhxE5vVwdt/UhFEAigQFKabLp93oU2RuqRrzru4VV4eN/2CvD2N8g3DJI/79OuNX5DSYvd4XGc+x37PCCyjvf0HLJDmyONZ+MvirOjKMdfB8IlxA1OohOV2vvv8W5IeveD2ga+/UO/TAy1ddfgGlD6Qg+dqqUc8LCP/n7GAiON84BmGQTY0U1dnhx+67/IeVwLUfcCDoR9XI6FtFS1p/5GYFrQ+RKT7PGASeUHuxd9L847agdt/8KHTSapoZYuPPv7zR1wJD8QLrGBIIrcMVQsM68vDcl/QBqJN9fBrSFjtPH6qWHpH+Wb4Lvd1oouGvq9D/qaU7vLn3+H9lCA0DuVHof4FyvAMNM2rHBc/gD25L+4t6Tldmb/TfM7lNPXlsScU0nU5vbv1KSX0kHxYSr8n1tOmOf5TcRvf3CrZ1+hl8mHwJK0LULNPX0vUD+lbevotFnhk3MdfSMUjI7bHTx2yJK2j9T9xrBal/9Af3yinHT18UzN4RRhHkWgLD23/Uch9pdmi/+MblTL4YpiA8761K87uw26GX+TW/9Qf3yii1duPdH5MgPFK1fiHk/lXKc6/RDhkjFX/V+hffXOKiaPD/1gw/qP/CRl+Xv1jb/wf/Uf/0X/0H/1H/9F/9B/9z+j/AGwsz21pLQjf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YMAAACCCAMAAACTkVQxAAAAkFBMVEX///8AAAD8/Pz4+Pj19fXx8fH09PTo6Ojd3d3m5ubr6+vj4+Pt7e3S0tLg4ODJycnX19esrKyjo6O/v7+ampq7u7uzs7PIyMinp6dpaWmRkZFvb2+EhISLi4uSkpJ4eHhMTEw+Pj5ZWVlHR0cpKSl+fn5jY2NUVFRBQUEdHR02NjYREREhISEwMDAYGBgODg41jRLVAAAgAElEQVR4nO29h5byOLAuKskRbDknsI0DxoBJ7/92p0oyNHRjwuy5Z9+z1tTa4Z/GQVKlr4JkQv6j/5eJudr/9hD+/0HKP7hHj9m/8Wp9t/s3HoNUuv/Wk/4XSNv9g+U0qPevvNzolg//bTtvbpiFz/9e0Jc8YIn6zbD+b9Nm8w9uSum0EYm/mW7w+KA2enP9qn/6Z5eWL2/TjsEXg5LEyv9bhtI+zv7BXfVy8ieLfsMD84EHDk3eXF/Uz/7K2u3r2/Tme71d0fnX9/wzcug/8AfeftpmhN03T/IfXt/k7wbD6TPuz+kbMTfp1wbXpP63t/xTsv6JZS8X079F56+edO+U805/e0NMN3+XM6Tm67ueq89Lyh9V61/BIBNkH/4Bu/PnVlmQ95UKB3d6EL1wMj8U0uGP9Ywpf31TfvpiTILsR7PoUuvbJ3xBffv9PXkzbfM1+s6v3lP8o4bea2hzI6Pb/bZYxju74VP7i0HJR8YP/3363ql/TvydLX1C8Sup2L4wVH/IoLer2xfK9evtv5mlvYFFYHHj1xf8ofmvRzbZlw/4iK6SUXzPhJROwHSkjKZfPKq4ro758W3W+ffbWb9/DcaU7bfarneP6tz8Ewj/lo4jZ9niayaYL+WO1l+gU52Oq7PqPjUX/C+M4LR6fU/ylWAAKev64b/zfy2ivye6Gv+hrr+GYdtX7jN8i/LvaTGuff+pKSKr018eBzR/zfj6ndv+TTF9sD7hh97qKyrpD7zIv/X6L5d5dllN//h3HAf57mPx4Q3a4ZkS9m8svknr7+ClRh+sD2vpV7d/QtH5DlJr9NMFGMl4Ker1xyINFJwN/H+Mfmpwk8uzyN6j9evboncxxC9Sfllo8x9gl9dkPnrVfv1dtKwNr5hW7b941DW+Wn8qp23+7K/6+k1saFy+W0Pvt2KVtPx3Y4ToYjw8/wXgf0ZK/WpC5fGLR8V76Q8K+i5nOtJz56UNb5CP8iWyKbvfMhHQ/b+axds2D28oPwpRf2h+eWWLvuJBeZRxdfhh0sR87lzTdz5Xbb6yt/MnoSY/vIHA39H6Ecst/oSer2liIUYqv0mdRhep4Un3WY5jAqC8DQCU73iwpE9yVy79Bm28IfX4aFTr9jvQ4L80vvn6i0el45p+6siVp3AgeAsdZ4cXceUfMs5PMy7FP8kyT5B6fEgosOOX/K1fRe7a+Ztww5GASP84qKDPciGn7TshMvffJIiXl6fG2X+VIPiSlO5hIm9zXr8opK8KP8F34VAr8mn+80k/oeUTkZ+9n0D4VbHqPCGUHyPo9+Q8OkDzS+z8OkVWv5XJB4qF9xs+1sT56fiHx+F7tsffzJFPRXzNm5zIF+Q/CrL7zAFNU/xSDV7Hb39JHy76V/l5vv8TLq3e22nzm2RDMnXxv8iDbf0w5iX9qsOlWL8S9OzbOmwMTPvKjc8aungcQfCeBxaoihl+OM30/3se/E6n5+uILj404rrOToE1bby1tgmD77iwrrTDN4UflNPHtXhvi1h8qHtK6Qd1AMuPo6k067+WwmbDfSJ2BSPraHeh7Qcrl+A86EBp/ty6qvmFXuAC4+mvT0nx6taldP0FLNBmW5AiFpXYp2fFkaHR/HWzGtviuGlU0LdedQnXXegEq5ovQfwkPYQ5lRgcLfWC7t6u3JLuijMOcU3Xz9L9s925uODjzh9DI76Gqwu851MRY9GJnmlLNnRPWwfH3zk5nUVNMe1TlrTHcR1Dbz+1vJK0gm4TYFjd5skTJ1kNX3nOSbK6u9muaJ3AkjanGebg39wZ0N5pQQsammRPYfpAvZBeBFs/RCEePcQLvD5bv6vDXCmneQ435DTQSpSeNKLLmPr0RCfRO4dfdpQe6EUzulcomPXg78NBymX/V+aTfydA0NbdTyqB0wsDIaxzujYBqb9eOAynanpycXikfwLJC+rG8GO7hwV603U1kg2sZLiitFbyz+bngxlagSIUcLlKURR8GkR0S1V+mZgAqwdgdkuPZ7gnehVLlDSYSw5kZPtEM9lAHeKv2++g3z2FloILdWcnchpFNO/EW8P0aQPV/cXzFKQtwItz83z5nRWyaGmcuxR/btefQcGK2vNGSl1kfKQIaPpddElniFKyPGgXyknaMgMk6rkmY6lzC0wbjpSu3KcaLCmjOQeLtQZr6xJ7eFK2CcGr0+2J1l+W5UZywcx17mMfxWXvgTukixonwS8vE/8GTBqEyEylA4n+cGxD1YjS6kBHQXpPBq1BC/COM734l0+qGBENNSGpF7r1OpPvwPrR9aU5nlWiNvXTe3wactod5bhWh8lOQI12ZgPLAXSysDb322rN+y26lUQBOfwnTPDpsFhcji0N3Jtf4XRr0T4/ymVzt5fXD/BmAe1qKbeDtf41F31oUX+ts5zrO+eClNAEZEC6cfSt7/MVrL0w0NfodOnEK7IYxtUv6O4I1sy+PLeAJU1busnlS8JqMlFf0MQHDRfMqhnw4FcsapyoGOopnEcUgiTtS5C0ooVKXLnYzRXTuDSf0RZwhiBj8TJezvvZCfh/osfr1Y9z4aC/LW3lww6XT4oIC6rE9I7eQ1p1OEFQJ40nPa+o4ZDgerevnJ+bmd3abG7vmPtTiYgZOLHF7TrX7n515wHATT0UFfjfxR4U4UsWgBHRooEewVhcTtd+EpDDPADxuIhV9X+afZ6Rvi+IAQZ8oMUe9fGPmGz7yFyK4AEklF8+MO4m2OkNwhUpGZ+U3V24xacX6Te7mbldCUAviEfPx4/lcrBFkg3JJLZhLTX0HS338mna4re52cDjCxpdX/ddWImLnRkHmKUFhn/D1tfV29IkUUTYlbsOesgXRs6kqeMQvYCpNEHIiH365bK6Yr7RaqElC4AhH7TbxTSeuXJC/XDm9Qf+gMN6as2oimCL1HTrjGuyhQV6mp82acG4cNvHmCNLnkMPk5ZltaT5pcCnNyr9lXs0Do1C2npU3CMd3k/wnuzTiazpigMTKxh5cu2jAENJmMKjfKWUDVr8F7zNqLUuitKzFysvUdnsN2ywaDinzFhcznTl+cbxA1sUUbO3UftruttVpPmAByZdVqGHLueyby0Sb5ySJOtmmbQBm6pJ27SY18Tvmw1nJSPqeXj6noi6mqfCcLrDZV+byW+lQtg4PxxHq5Yvvuw4gsVd067iENPsgAeMjkWrnPp2n+RLEvX0rPTZK0daUtua+8Ha3YFfKsOT84sHPjVZcnSzCvBrWen14f2w+k6bM61HVERBGurL+1Y7G3ymShSe5U7pMxhHJAyLPQ7xqR6I1h0VfE0UEYy7+qdJWq0biBKowr1swdP1p1+uO6OhGx661eh8zC9rCZdaeOPR+SbksJWSAL5g62mODYoK/xPY/Z9mgh9aHAAcK1la08ofaOXYp8fqY9kAC8od3Q9V2VNefdDq3DbAdzCU28O64mhv3/tk7VLNq5oCqjWDSMu47XvUdZK1y21idM/1QAPzmxd5uPQgGKcLFj6tf8R0yaOW54ZVYg/i/E/PFQhZlu26lnYQ0XJcvA87Qca7Ywhyc7LuRRxw0LtOzhbiNYtrjZB/Npz0F6G4vgPcN+OA7BD4L6mndY88qBfEtI7L+hjtT7Tyyg8A9LElqtnr23C9bBMLjMH7cqN2yecrqygBJJf2JusjYjD34oOEXfopW6SBHy91km2cYxsVtDFo94TZoB3phrHALEG7qMdp+8ti+Tij5YgeCEaE3yhC0/MS3tHTWijCoFxtDrA2LJmfCdPn0raafiy2dXFOnbPAO4xG2i89gIkuEs8otgvadbQPP6iPXsCHe4Va8QGxURx/0KFuwwijBBw5BDprT7WYPxBgwpBlPQW+P+WBjiJdmKB3aF5STA38fZGCU+e5OjtAkNZ65K8MpTTQFyJHSI+eduJgOz8vzcU0SI6GMdxwtHvVswxeNFfNTMTO1mFIjsNU/IL79RrTITKh4IL/+s2DgKi525Ro04x2/axB5++kSAomyAOIPDNr+nyz2SNxUMMkhJB6Bv+s82jDvdLzUYFmtFhOWAfs/4rmvkxlKAC/Ln+bOGIIF4350uhOIdjcECzNb1vq0chZ2ySMIt/w40gFfPBxRz3DLmkWqJEIwoulBwo1ligymNE5LBfbo4b4NYY3T1kQF2MSJbdOBxf7+WlrnR7QpwnwvC2tzUKUw2EWzVtwmlCTKF1amnsMDDgN6fvsPPIA3Ri+pKSRuZmThbPBLX8KLad4sBV9ZIEr1kwbGgDhf2zugppDtLRE2VmlJWsuv8GTiUhGP7tK66I473lYfly2xUgotGtrG6dtqVGFKMcju84oJx4jRkiHpADdZtNdTMu9RgIeG8aZbgDJ2OH89ACQwTXyTGsKX+hUTNP3vXvIA+6nZnLGtXGoe9q9zc4DvGZtaAqJruhiQ8IQH+SjPJkTuIisAEaaG3T6AZlVcLFJf9dOAW8BdFpz0RTCaaz9uYKQNWBaZoZV2VHuAHxaON0HKEIQMH3WcF4ZWEtq/b5yb1bfh8GBgFPXaum+NLoVOU2pF+6JKFxlBRZkUUZNNAfjcf97QnVcxmh72oES12cIvt552IIC89m2XDRnCxfK2Jzf9p9YYOLiLMxpYOV0W0Uk8iMXprhBrDAV5ye49ivPMMHSH84bgKb9b43xaeo6XcI8Wuk2OE7vSRIXQ9h4kwTmEdNSi7POgg+tkTacGVl56bKnvpEcdqb1k72OQSetwjGYZ9Jkxg0dx/L0Keq+IiCk85rxNUmZYeRR/sADnypOkrVhktA1/HRwlLep6C2FF6shcVyaBxVoYPYeGAlbtAoYAryNSqqAaGVaxsWh6TUylQnioppR5ft41a62SqxikubhCqWlRmO687XXY4I1ip0n2wFcWC1FU7NBamFXFcDLj6yRD6NmSw4DQVSc0IqvbylqFwftwwCpm7II18y5PDfjHjylNRdLsJaa0c1YxECz7wvQYFhWaxb6ewsxzuBr5PTOIQw7XRvA91HDx6jFND/Yn4g8UHxCeRhuqmjpGiklSuzENesyrMA8vQkCB4WljDgk2iorjQyYXHxwfB4uuREQPqObvPeTJ+EB2CssQAZbDbxhpKbnSrMx2/1Bbxrbd7oJr4W4rhBzwCLg9ccUZ8TilYtHscg//U2aC0KXTNCYVWRTE2W+ZeDZ769cUQaWZda5w9Yv8kNlkfzwxrKcaoWUBgffZ86L5FQHxuGtaiMPjAXRcAOxn1jawiHJTgX+ofqGU3tZALeaF88t+hziIfPiQzz3qAhwAbDyBOvskmxr5s/TNlLzL7lai1g6sb2ftM8rCuFheUbmzNyCO2bwss1PxQ9LV1iTpbWW1lzs5ZvIGUUALbhAtp43j6jGU/KIQjaUVL3lOXyX9uuNl3sYfLwcmU57npNid0r1dVjzOHS14/NMzh0JW0RUbtoObyIWt0GqaKziXqVwMlkiwxYmTcGE6Gq5nYthbe/Bvd0NzOw8Msu784ypbAlr+2QZYlhBLXDmBi1pyoNddDJAod4HNacGpNWsjbCN6bBpABSc6tuPDKTBXMkUpG0tKyUqlePTw3QaEHyBbWmoWTqfhREw7/6CgjLN6GnOQR3qYEFeNAyOpNHC2Ib4yHg+5/1uPZD1+R3OkFv1FiA1alsqy0ZtE6KbxC9JuAMDMlHFdnBFbTF8QyErNEMPTjfD2nSgqaIyoJVm+5wHHFbP6RQQARaTZcTwqB+Pvj2gA8PVWaiEwECSdYdz/HDODKNbJnNInVMbWmslLizmM/EFCZM1zPO8PJGo8TyACXe/swVgdF/k3WH0c8cHjNu9LqWJXXcipQyBnZWSFRYw3pX1hR4Ihaxg+riYxmqgbciDHNV6ot9uTnf4PiFCIc+FLS7u0EcvN6JIRU8SzXnOAxtjOy1Ptz3AWzAaOxSy6l1CQOng5dESltYFCFfnZ45R8+1noQdjAcQj2hFX4OnmY7C+TObsU6JY25SV0eM2CaVuiSbKW8DF2s+zQMLZF6Tji4QE5GymBDw0P9h4hzxgouJBScxJXxKRAhtsnuBSTxQCVay7ykoFH5Y60TxMC9wYZqNOFBUshxBH1RueF3qU9QmCqQjTn2vqbqRX1y5vAiFfYqdA9PDUHjPBC97JOaP1KN6NblauMUfz0TyJNhNqy3IsKjALrNIWXar3w2uJJ67YpamXH1p4SbF/GXIhSJDrskKniCM1zu/SYC7wwJIlG23rmalFZAddh/6ftVPLkYOWyqTznGk0DXNy7/lEi68yD+yduKQk7LkekIg6yUIKbUw84CWyIXi9O0dvLipR+nhcnhPZxiS/23SEPJBCVTDwWJVi6xye+RfY970sH4FziQafsNJEHtwZbzTFIp1VbvoCk4vnENbr5eZ4BMuyfDuTvEgxrfLqDiIPq5DFSxgFa0LVbKUe55jemdxYWILMyyKkXWqOxhB9KLd943mtKBHALcUUZVXsrX/Og5j6VhJKvwJusYpOMAhGj6+S2AEKl5JpdiINydJSHw5qUWDlZH3cE0+uFatX7MOfCpFNs9XIAl/KLUEe3JVCTBp72HMwqH7PWsnwN5bFp5Y0wMtIE0q2xQ0hr+4gwvVLxT3Boq7gf8++5IFQ+GKqaAFhqbRgrVkppJNrlo7ChrEXnhqjRaNM7JBpzwAFWELLFtBkwRYXPVMZqXzMW00PGLdXqL6eltt8Ix6+kL79RhrNpWZFRJoakSQJ/uRKAqqhHqwdPxQsE71Dm/v1SqieCDWouj6S5kGzjy8j5SVVJA9sX1uMy5i/4QHEx0QKfuYsIU5b2woZa/CNGOdEy2lGI72TE9XqWWZHQoXHms8KOedT1doQ8zwOpHquw7TMl2f5HBV9bBA5OpnRYTLXqB3XCpk1ZlqS0RgdUI7v8wE0FvLfXf0c3aKW/jmOot8gQ1umrZaX0RCQx/UCLuGT4IVm4VUjX9uX9cyAqnMhmoyvJTMa5r8p0rJ6x8QadHMDhM8JFa7ocui4TdGfyqFx0F3k88UiLGTMycVrZCJVXa+J26sm48zUubBGm5/U8iMd16oh3mby+dF1kjBMTfJKEQQvVbWG/7sq5bpwePjDIQkRGUCv3fm+HButah2l5jELgielGKHp+Hauja09PnmMkyNq4zpG7sbPJeCkGEG8ykUXVIGon57MtorH9m/Pe1N1YHVNhFmNVdc1CLNxW7PUItTdSRbOAQBG4iKnTElUENYgt4RHwODBgflYwywvSCL1fPU8uNnstUTq7o7bXgxLmfui92uC9w5tvcC7aL6Wx1kswURO2vPdyqXAcatce2CxjGuzVYxK8whPCkB24ZqlWzuYF+Nl/NEfrECoT3QAu+cpI84uhKGdpgr8pFGAd0/YKpRGPtLpyz0+xOjWyOE91ljooPl73XJ9GWXgq/hkCq1rVAbi4zIQta2hE7ZCzBaL4plg3JwrEHzNdZVXlSuS788eA3N2JcMBOnXHKOAVvjGYEp2cWmE1S8IFS9yZTPaAEzrc22iRxV65bNvHLG+kJmxwd2vz8KRabl+N88oBMDOaX/bAg35PyAw1zKdEYVeTeXh5rAVWMUIX7iiSuQzCS7J9cjDOHZm0hlEXBthgoJVqeMTHdySZENvpAx4xWa0lpszM+CSTxkA7gRwkVAm7eU3PG5jPdizlbZ7zIAHZw2Uqtdg2gOuhR1y4S2ueK0ICJhACPmKAusXdstUxHPKch3ohdq2R3kWHvQo1LgImBD35g9MwqacFgfTqu4h40v5qDzxoO2LOfMZ7UKgTW47m6tVhefopJ7FdVjMwhkEc2Htxy5u6vnlBk8NG81MTe/fghNXJejg+Fyy+7AcLSDSmE7GQuKEwdSlZrakwt0ZDMeGTscZl1LRXQA0jVWs8HhYoA+HTriCt6xjxBzWjp8ImTJ0TrV1niHAfHlkqJZPBi6VZLNofhCA96lbUpPSHEiIsa86SO88y73qSV4M54Dqamo5OZoYHIUxHaXpXsXyVtKifQx5grAiAIH2NZx0MoJQ28EaV5SqIWbEi7mq2gKiXXeqJpJ9PQ0azRT96KpJUxGEoXjtRmrm6uUOpax5aw4kdaRq2cCqGIhD9zoqJD8sRO7j75UkROBBJVVXHJx9XwIXaJSo++/5aMNgWzcYIwYWhgZ+zdYwb7hOQdbu440FGbMKrEJ3Jj9vC4qLpKKgrlbnMyTxocfVfHTyqQVw4jyohgCctCYjLUQCf7X75IQw5iiI0xF0Xc4bFwUVpEC80BO/a80SAgKdewUWSB+vW9lJFbCHIqd1eGJldW79pJ/VwNRFfrmFGLI+kd7VTKw3tGAJf8O5/cTjDeEpnY6KKNpFVcrLlj4k2UcNR5biwu4uRc0K26GTu976pNGp/WLDPyBCO0/php0czvo9ErFG15mxrX9d5Wqrn1A/PtgxPai3OIEDH561fVh1ckGHwAcpFOrcx51fdYEY+BVAwC2ZQqc9ry2UkCHWcYkKXQ42plp8ZCiZM2CIAuPBzqgnTsbVqr954Nf5d3/5VBDwIXUMluz75DPdm9q8jwRC4jE234CYWTTjXiZjP6vAjTwC689sAW40RV1M27iMPIOoYQrn5MfRqPbOTSBTrXlQ4bBr4JREZmkN4jPzapZbv/FLU34RC09ey3R1iEcbGhp2luY52ZOzDekoiFJBphoyvNclw/DsCOHjQ5ocJCJOmeBDQ+GISGSOMTWB2YpQzYdUeyRRNw2m2/OkMBwliYLcfEA8ekimD2jELsfDIIiGPh2O09ZhqOS9iRtSQ8BTxAEzoxxaBy2Nj9o+nLuCAwuAIWPbT6WuTumUk9w5EKueZ4Udp603XwgRhk7JnEnEXjGIt4TyqZ6EyMaGpu+mWpMUYheipxq+OaoEeDjwKMaPF8bpQ5Fn3iyCXBllVSrn1FwVbJcTNZ5jC/NMmgLs5mEXceNRWYW2sOjQfgWxMQ1X+GJIxV5JnyF3vx88b8JtedotipbCIk/SsJ5iX5qJCd6V8b4zbbFfhlkX0WM4HgJ1kMd2tAiKriTgZrNfS3NHBJRfDYs7L3YRoCrgMk2CAuuMkNxUVEMz63bB+owZAlCny3A2zQWZGg4rbC0GutRgNm5HWR3oO8AnVhCfDWn9SSpmchyYo1jZzxSvdX5hM7GNPwNcQdw6wZhQVx1HCRxULaSirS1umSrMA0i6ke9fot2vEu/E/nT4gysxLyCqYKTDfH5lbNwIkw0sMNhfRXm/jwQTRdF9sQB1fwJst8RzhcELmAdw9NS+c8vo4JwcfeXAwZqCwfsGueEEedHae2keybsB0iSnGy42OQ5XhnE97wkCgfIL2lRmeBLtTLcsAAFehFFesn2Xi1eIoIVY/+CJ1OOq6qnpxogOMCU0ujB3Win4ld7OrHnjz0wiRqegZgTFccXpRk1mRr7vWTxumgfRAXJ+gECk/xR4NIz+R76ridlQo3Er/6jRFkLTegLU/+vHMOt2MwOta2iDD6AGvDVepEI8xzyY7zrZTPOhxJLgONbn6BYFkjAgAMYQE8zjTUrAePhHOLprKwPZd5Gmnq22/CgAq4WO6O8CuRfhzifGWUqWA2dMgCMDKNI+bRxBebuTkY8a6KxMy8mNotCEYXQZlonrSLEJL6Ij6owcz/KeF5tS0Y3VEURWRpdQbaffhl7I9wALY611Yltt49FqIovhjHY/dZx/U445loKFWGTN4mG6SsLBNhRfDYSt9bHV/JJtxx81AJGFgaKkX+2O+O7/iKfvI403sMoMorUZCm6jt3Ullyv24sRokIr0TMY/OjyWEJTndARkdGyPnRhEi+HC4wwqLJAVx1xofU//aaJHQNKkZpp0S4L01rjWa2tm5ui6vr0opvZDsilHPbYp6cAOw8gwnEIqA8z4cFxTPHXzIlNun5ewmpfquId5uDp6UhXNij/wv5J6he1rX8S3usmBmmjQW88GySMTTOMu1QNGM8ZrqPs7Wd713vVdGsorPSRScNuNMr8e/KCaMYxEQywFg7Gl4SNLdNmFtl//gZcRtKiLZJWEeC688wEct75A4arNFWAHyxDJ28hV6isKErUxy6y5f58Imubc84yLyZjDCy1UPSD/uk3UheBtfo9yHai6A9BsPQmE/5jCL1cbyzHFBhxmZX4SjYsw0VCwQ0kU4+hnrUBCWRvnKUs6uO6b5qCzzy2VkgtBu1JF5HQzEjlpUoG6wVU4wcTm3neHHwEo8I29lNvjObSB5Zh7QBNgUxNycE3OMyaSibEyyKsTC0f2SHGOssQke6MzmroZQuEpGZgqpsnb0ZHooXmH7syAePV0VQUUYJixlFiggYsJxrIm1hwjt4szFxBJ6wXIkNgeaBRanGaO4rcjC/XALXKZry+7ySK7MVshPnIA5g13/wwPwav3KmAX2xqLmdUHBHA4C5azumEdzn5ExxYl28GiTMrCU6w5X49ot97BplgrEjL2uoKFCSgLBXKMy1kvcGXgdyXWLyj0N+EJt2DN9CUFTuC6NhMzl2slzXXMTPFzkyGAjY0qm2EIPHh+TCzbMsOHVU7HcmUBEM3fdzU2Fy5t1jlC4PYf4UehmVPFlXB3h2TKXXrl76DaGMECEG5xYAP0TU9mpiq7diTYE4fWVB2dCop+b+3tbtNmJNTyHkVYkhqeMwgHRzFqgnGRX18O4CfaSZzJtnI7C71NHXyfXCSdXjB/uBtrUdS2wTNcWmuDBWJzoNB4QPdCcFbNUwML0GN7zINo1u25d1w1eu16mMHV1R9HWRi7go3jDZjLOO4waBCPqHUXo747M1prRYfnJx/dvz3JjeFdlyDCtq1kJArECWz1LCTaImhXmG10ETWOrxuyyJZa+pCwODfQnC4mf0LybMENYil3dIMe7wvSpK4ayJUHh0XlsgXrF3rxUEQgLabT3xZUHkVeYP9YolTtXJHU9E8FBGLizo1nPjPEij+TyWHdFUTRrvkK+jwCuPM9GlvpmtTAVNpZxzGu3HFP0maooLKHH3rXZKBgFGchAdhkAABc4SURBVMtoxK2srWGQeOznGI8MXAgHpCiqqsG9AW6ElMsCQbzIR4BpWKtgkyzilJejBB7atuNkm8uk6taF+NeRKX54v6IY84Be+mT039dMA0SiQU6q1N66TNPiIsDXXFuAwSKyoSAzmKvvyZBPqBjaJtB0zYKZsYw2+NAlnUnxU21P8fgpNB2tDM3exnNxxUqkF2+MRQ+GExnMXeb9elElpthyOrLApL6UIS/hrVXM5rLbC6IhUt/VZMx9/pNJaNZEJvNpoka8Tde2XnWX2vv9sTPW3R1LFNFELtSgkcjFF9tzYxyfPB/jeO+TnVN0g+zqTu5qvcRGoIMtsVDORle7wAalOJBziDDh/4Dn5sPirh1oAexjCs7KNUlhqSHJb+Md22WwzxscttcfK4dEeREb3WhICLsdJWCfAmEIu0ZZyl/dbp5oOu6dHeegN6KHr2qvx/kExJxtA3DFoNn6PJSN85LAT8nwxweUNautMwTwMGHM3G3OP1jRu1setm/JyKk2AgvBUuYQW6zYY6Rs36fwIhrOrhpmMy1hKawJHz2HuKK73+43v/u3urtqcEyKo0K2YjtUikMSeo67Ik/SJpBbX5Yk8yEHFeH5O6e271cuokvwJRymyIWogdnHdZVJV6HlmBpqQ4lqEOV4twfbI1/BJ0k9AJ2YdUw6C84LyW+0lacNIHTxgBmhK9WnPKUsX2f9fW8Lp7EihCzJe40xA4WTuGLFs8vzRCbbgzw4siXC4duE0/TskrwmJlFPkzt08eyhajSt4KZzwLVqrM3kY9w/PHigxe2UA+Aqd+FFrNioPhlbxnaEj3gOvVU2HSi6oCnXTPdlp6044hEckSIWDcG/2CMy5og4WzojlimJ3BL0SNuTKhNtPlksNH9MgAUCwAao1Zq0YQ2tkCGpxL8zWHtrpfS3/QcxNVWhLP6Mb3mYp4vd9U3pRDJZ8GA8Zc7kvOLmLOcK56stA4s71X2NPIhHYzSfEaabncP4GK0GkgdTqe+cpiOsAysYlWqxcTzPaCQ4wyP4TrEYTicM+/S2ApOuru6OiuNdtGs6FiZk0p0u045XTOWSmHOJUbhg0u/n9dSRye0V8Tgvw9tziTjXZjyNPfOJw5MY3uUHazB4fRStzEjb3R6XUVeKJ9iimWVo3LN1TdaFp764pV6wpioxq9NzC/v9Lg13kWWbyQZOcQaXWKmjRfgsbIjlxlSR40ZTrEyfgRTQSJVVgrNhgl3NhOk2Um8UPDBukkeo3cfpsz4ZXVxPyAA6KP5mlIEjHmuI2VNM7l47zzaqQvxW4IgTTG3+N5GM2UFRwqkVBoHOFVNu5OqBYAWdDjBX0VFWBl+obaXYCgd7Z+xvxeIEOCWW01fW2SK2+iRq9o0wfFOfPLTF34VAgeUJk1Cit8gxLJlWmOaBWPHTnGwLOyTGxTSJdrjygOwneYDNIk4j1m0bMTTxdq4QcysXfiCxPZ7CY7/5yFt9vKunHJU4uSbQEUphW1Bz1q4hVccGlDWxrvgP92/jB+4+E3IA5t1kq+AaEQt/hayITiqpC1caykIK+1Ynm0Tu4RkpAFZachkARHpnZWwzJxgaPT/PfeQNjj4xvVUcj+w32opkk9U3eRYdCsQoTmFFMPAORlsAAjxMHdEw32O3E2pCrmL5mBOznA/WmLuPCJqK69xfVrWxTpSMzX2wfhrRlZpeJ5zQlUYX2nUvuE88PVqIdWuM0niWChS5C0SIeVJpJLtxFMWAYWW3xY3L14g1VSS2OGkeV+67wwP8ZzWKIlYXpME8mmjym98vFaRcYDX1kHh+SPwsKYpRcnBtvclGZskDsBk7MRWmmKGKHd7YNSS3YkxvcscDq9TEbpuKzHEeWFhUwnHGcBfzdOLuDz3q0cvjG6XweSYQjMLYGVQbwUWPa7Vw8YhDSRxF242J0W4LppQ6af5+4kts7NUXwkyCOVMJy0YGG5hxV/FUD6+5qt2tHLQjmwJPGPzhgS/SpgvVspibLGQPjszoTnSQWogSlHVM1LjgJONztboNe/prZ+OZjErslwkjarvENgXCF4q36iWAPE76ZOz7NQ7e2iGOrJdxDbMSck4JsczGswx7Jh6zeXUciEiJhrVKLI4JZMdK46sHxp3PC5/6o1Jz09ApVxuTAVj0FP3p3g5LzlbmDAy9drfBCNAy2UKwzc3xlC265wa/JoKiuU3uDgtORBXX8pwFKicB7z0aTI/8aiK4kX1ZECv0itVJHkhbhbrk9Za954GA3oA9QjMd5n6qcXIVfgOLshOEORDNo44lBaTUutDYyrzRWmFdopA6guAf7z9OP4Vg24EDKlxgO8I6JGXnUU+VNYxGmwFkpqGAWo1H9hlAdBb328JKyqC+JYDuiYmIRF9LoWWeHTpkLiIVl4jNIsfq5n7gbZW+uf3H/WENgVwa6Sw9V8uIMY4Jpe/5RACbmqUvjVsTIHiKr4+2Jnngixdp7dVqYbJudT8tY7KWiS5o0CAYHI3eCiOYNZODttAGaJFJKhHUWK8PRBQ7CgxfjLdmzNbmZDRpF1NDPTAxw1yBijKNm+tYSDEYO420zxBDV5PRa1M9KmGVnRw3Hh9xTSJqMrq7qgHww9POfDy0MXvYUoVFIiIzRrQNAq8Am3ZVzom+X7Zf3855puUiIKdwLAy298XsP7MHjyM1tVf0YcQY/Gck3osz8dTDxSq56Oej54yoiaZiqJp1TarUmHGrNFZqupjPy85jPLhiXo/VFjvhx8ynkpc71UI9kMrKqej8lJETANoN058KV39xRvlLCF/6p3LmszaUGTJsD6S1tJ0lLxt6LkDApcXgwLifzAPu7baaURvxD37LJM4r4CnPq/pgyq4obOWxpDfnpgzI6Wy6+TqESUiQhl+yjkJ3UEpfdpz+XDBJLS6OmC3utLGA66bdW0QD2Uw0Y2Zoaq1mLXn7JWe2po7BNSmOTg1oxuaY/N62CZnRXjZ/84SZeUSsa1bs4BYy5PpDEY11Iem7sBIWachYqikjD7hKF8jt7dgUQi8lsTGeaFXS7X6acz1aXht9YohZqsByiHQJ7ZQ/IICXxi0PJTk6y2XqbGMrvuCmV2/yfNoUNFxMKFLEGLWUJA/9qS9P5IsxIYuMr8KkjDSbWBfTBxduFizrj/v9qVrMDVSNxfn1+TEZjWdM4u9c8UllqxbZSOHX6VaGNxnGysWMxMEYVc8QmT0DzpyO5xS2V5tDa430QrCEHlTzxOPz/vojurWoClTR+PlDtJDeem3GQkoH9NGoGPPJnTX1IHdBNnjpBv6DkTIifLudyejwKXGay5Oeq/W5NrWOJ5nSztwou8pX8fJ4YVHnSuNZLLzyNsWSil2pTnQFfEtRO9benUk5x9BJRsKZey7b9YV2IqxUNLLvMbhwZ0SNOliLRZONNtYXu2CfkDbsxfvXt3o+hnspl22v3niX//Pj1bEnD7uOwAsIm8d+atwAHbNIm/7WZ0kdRDdRfMKUvRKivjVSlvzJHb/GpU7uhpJoy0gLZOAorcfi5WE2vezsuaI7ulSWrhZohnt7ZBocRvf2kjC/IGXXINdiZqtTZVFAoI4hZtFq1+5JkGdhtYLJnvIFxUn15t0q7zUYpSar18iDYL2/+5X6dFZE4EjuTWZBzR5FYftz2agmynriDG38opm7Gbul6DWuHLtbJtsdu6ORtVdG73QMD8aecIk4JjfECAoFDFTOt0HyEpjCh5/yYC7X5N3xMdjPJXNdyk/aAlyUqrKj4AFrDnfPFHKTAree763IqJ+fe/OuqRfEo/QcIltWcVBGdn741SNpSA4PahVQS/HmxL27bMw/a9hR+4xM4Z84/UU4+7/HmN0oR393K+ZFxlplY55A2K8Jbb8S2+Ltd5oENieO2fynOtjaSxjy+9Njh4Mt1K+6n7JlVgrbt9gbzu9Sq2A6OoxrralNQjPA8Aa5vwMY2gpdjKiDc2LEeNCDBYmwEvzg++QGNtbfX7cal3ri+3+OOIw5p79oKXqgJ08OWaIt3P68gpNbDhMXznpz1GIE6qncKSsY1Fw0rl8pn1cvNlTdT9jH1T/p4d3DItUj7Nw7NNOG4O7vHXF3w5wUU6fugmh4EGU+rEPPiKPJHrmhJf5OO97/2pKEk81j/5wsfdkP10mQOLlHeY4nhl2laL879qPygursp+MsPIzp55BxlIObIB6JrHG9ImCY8sCDmUPC/K5VYUMmt388kEI73duW7MFViqD1JPSA3PNAonPtPMla7LesNsP9LbTVEF5hL395UozgljESBKBI0U+PH8yciy1Ks4eHSNA+ecypjcfHXAsdw2Y9BoMFeZG6Fp/8+OnuGDSDajfLkuAu1/Prs3cAIbjkzu7mnLpJfGvewdQdmU8cHv9IveC2Taufh4En17G9IUafdNeBAnNCmcp3kzvtDHq2Z9rdFggQrwRziDroAxt2imL4978O5c5Pfnt4pUPU96gv0ljlk6fh9Ofrrmk6dNvx+H8Uwf7FjloPjdXYG3QMicIVZTSAEN+/yzEQDBH6e3/gjXXgsdVWfFLz5eH3N0rFdgPFu7dFgbMzDLrIKImT7O7vbhjFkf0KNeMhSEV5d8uYBxKHoG4HhXfsntlLfc604bdp60Vs+KCAIWEwv2ayKFhQgVyR1s2JXgRmX2OTzovv1WkDFsbFgAaLJSrJl5IJlawCvzv2RemodZPRc6ggwF6CtAQoPjWmXLUXWb97yiWAZXfyyRXO2HlRUlJW1p3UEn3O3ZdnT4fw7jO/64Qz9RjlQSRN+kElera/9STQzs653M75QIHgMrtThE7NsYVheHoiFRLWwq+KcMc4ENVXx6C0sjY6x00oFoTrviu+kCYt+OL916gKNPnu8ijZJtrQo8D0cQZL4i7QiHz2nWX7glKWWT91zTiKMQ/Wl+LLBj89ejEepPvm/NwBrqL+VRNqjnnYFT5EbL4W6XjlxgSXGMoTAD3uKr/TzFDEft70501lvVBstD1HSjSId5NbIDVB/h37dZA38I43N/wJqNTwlJ2gU7mP0q6Z5FQqM3NMfhsagrIPv4AW0pPGmvA6Z4iOCjyBhy4LCuAdtO18FSsOcUF/fJn+kJELwU0qTcHHY51SWAtbnOzDlhkLkwB17rIWxl39a3ZttE4GCNTV4cnkxTGYDndU7PKCIMvyTI3ZRHPTGfYX6d3x1YHxNj2C2+WrwCFKnaQJUdyb6Ug/+QbPAr9ikGiBlA1N4/OyJ3zb5XKgLz8/8EglyB0oYqEtq0VfWXMQKB8lC3iQZb0JDF4UJTwWxgnK/foEdnGOj+qbs5llarH8YAZNNfGZD5tuIIBpwDjx0DCjdV+ZTALEX9RTRxw+EfNlM6z7eCY4uQleFKRKwInFsGIkctNeLyqSrc8b8aGPFwQxCBdHj10iYhqRii3YWhzo8oEfHDbKMQ2/yO0i6GHV24ipSWSfpc0QscnHH7BlJ1wH08VvKzDCT4aWQPRxqcAf2J5ihCF+cwQv9JhxenfWqwuKsIH1i9ToVMjE0UkZazTS5WRKslq68t8JaS5/x5lAhCJbjEhoiO88CFNUT+3ZFqsRY56hJ5FnhtSUe4dnxZtF8IFH8ajkSsNnNsFNPHh4jXI+vDrL6UoFvFGXKMMnrlZu01AOdktG7PspGUcp3dmRdq1umYhJdQo+mUWyyTd0qCdaaNr3ZzLndCUM/mD7/fi9umsdQ2rFySu0a0AfPTuGGESzG4Net+r7EXoslZfFkEMrFnND3DWYVREfdG9zloTuNfn0tR0TbsrUxV4Zgdx70lB8b/2w6ANG+9mjW9t/8xHjmMqTj4QfRWwcheTY4GdGxr8pOoninxLsKzLpScLKix0fx+FUEoCMNTqPXQF8C0N+UjYHG2HKze57TXOY+Fctmoynyae+eBuPs/x0Y/C7hSxooEj85Vd2GY3TVTGF8T6+ReL0PNfpqAjBglyhfEzU45ff317R7fyavmp1c4j4nNYF9SL5t5Yv0Bj9/tLwc6poIQ1NK1JgZxNwr5SIMalW3JJrPH4OdUJMJEnpT2plnNR6+oArIg6fEDbhlAdjyF99kLPkdFD88WoWK7JZGngwoy/s3gMV4rufUnjT0BmTJC0T6aSvCFxgbV+LDy2Zo0Fschpli3HVshIbuF6ijCtZtBsDlwwNChZtx+yX3IJI9+PmoWPIdhMufk1NJqcTuuKcp+hdXZZsGwnsiqttUOypFN8d7cBmC97tubLQZb5o+aFHFqSLb4MKSll6DUDnmE364rvPglRgwu1AFU4ssEW7gprafhRCApox8ZWeP1SIjxoAdXg2k34XKY0ZLjHUrjLhygnbhjl1mX8VTXiI8YpnVuuOUio35Hay83ingV14/ymQFJdKqG2HLfrilQqeTPDRTJEieKNUn/JWOKkQE33zkSFJqAlXRbho2YLs1xE9jZaVLzMMpD/JfQCx5jDGGvuixmDz9qGV1XWI0YBHc5jTjQsL7AtAdfGcmchSacNp4tKR9KaR0QhHVrfKiwNK7ykHZRnP/cKPu0o1+PDLv5K2tJLG9eyN+71jNNtfWiJBRkerK1wpxb6KjAbSy+8JYPrm8+8JpnQ72mSXKL728wGJ0RFsnRSzgk9jg5HMw2VGeHv22QIGY2rPGlx/UURTB5mQGjPOVXEaxAdj5bj4sRyr+ELqcU68y/OeyomhHunY4CqPuW0sPHf8k2P0/5LT0aaVlvqkYa4iux49mRuRtv0C7DKQI5muCIlRm+115y6KJn6ULk8afsHTBn5/seqOchFjzsjcmLdGzUm9fzcpozsYVk8HYx2GRpHq3d92zGfk7kG/3SOYS2eGnicAdRi+MuUxRJMyl0BIsMcdWG9yJC/IEt8AF4uOKbPjlnJhIMETO+038QbRznthnFs2f6zYx7TArwUzTXcxYfkKtvQ0LpZqWm1IAJFr9MH7OabsLeT3EPL3x3dfaX5GFbMBcpgZunLl/Pujfu+ooq0w44g8xvT1yxOTX45moLlA2XwWke2ho9LJ+JiB+NAXjMSxUeGYEZWa6v3Bg+qFzsKSxCYVi/zqEfaergx/AWyzF7PlR1+xjmjjeL1V6qZ58j//6FuA36RTTNy+Vw6aR5sPE20/tKbrpMxjMjPcSMetB9PFu7dkbOnOyaKIzFbivMmxB925fCpTN+JnWOH5UvUAz9xPqaILXmmNi39/I9leQzczXnlpyPhHLED5O/iBHdqNloizVT8dbE2HtDEDzSbMFwWcL0nJDri/V402abSKYnp8/43CaVJ7YAJYpURIx4Fomz7Ec2w+W4J7cgYaOsW844cHgKAB0il8jyhvWQASAZhxE5vVwdt/UhFEAigQFKabLp93oU2RuqRrzru4VV4eN/2CvD2N8g3DJI/79OuNX5DSYvd4XGc+x37PCCyjvf0HLJDmyONZ+MvirOjKMdfB8IlxA1OohOV2vvv8W5IeveD2ga+/UO/TAy1ddfgGlD6Qg+dqqUc8LCP/n7GAiON84BmGQTY0U1dnhx+67/IeVwLUfcCDoR9XI6FtFS1p/5GYFrQ+RKT7PGASeUHuxd9L847agdt/8KHTSapoZYuPPv7zR1wJD8QLrGBIIrcMVQsM68vDcl/QBqJN9fBrSFjtPH6qWHpH+Wb4Lvd1oouGvq9D/qaU7vLn3+H9lCA0DuVHof4FyvAMNM2rHBc/gD25L+4t6Tldmb/TfM7lNPXlsScU0nU5vbv1KSX0kHxYSr8n1tOmOf5TcRvf3CrZ1+hl8mHwJK0LULNPX0vUD+lbevotFnhk3MdfSMUjI7bHTx2yJK2j9T9xrBal/9Af3yinHT18UzN4RRhHkWgLD23/Uch9pdmi/+MblTL4YpiA8761K87uw26GX+TW/9Qf3yii1duPdH5MgPFK1fiHk/lXKc6/RDhkjFX/V+hffXOKiaPD/1gw/qP/CRl+Xv1jb/wf/Uf/0X/0H/1H/9F/9B/9z+j/AGwsz21pLQjf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data:image/png;base64,iVBORw0KGgoAAAANSUhEUgAAAYMAAACCCAMAAACTkVQxAAAAkFBMVEX///8AAAD8/Pz4+Pj19fXx8fH09PTo6Ojd3d3m5ubr6+vj4+Pt7e3S0tLg4ODJycnX19esrKyjo6O/v7+ampq7u7uzs7PIyMinp6dpaWmRkZFvb2+EhISLi4uSkpJ4eHhMTEw+Pj5ZWVlHR0cpKSl+fn5jY2NUVFRBQUEdHR02NjYREREhISEwMDAYGBgODg41jRLVAAAgAElEQVR4nO29h5byOLAuKskRbDknsI0DxoBJ7/92p0oyNHRjwuy5Z9+z1tTa4Z/GQVKlr4JkQv6j/5eJudr/9hD+/0HKP7hHj9m/8Wp9t/s3HoNUuv/Wk/4XSNv9g+U0qPevvNzolg//bTtvbpiFz/9e0Jc8YIn6zbD+b9Nm8w9uSum0EYm/mW7w+KA2enP9qn/6Z5eWL2/TjsEXg5LEyv9bhtI+zv7BXfVy8ieLfsMD84EHDk3eXF/Uz/7K2u3r2/Tme71d0fnX9/wzcug/8AfeftpmhN03T/IfXt/k7wbD6TPuz+kbMTfp1wbXpP63t/xTsv6JZS8X079F56+edO+U805/e0NMN3+XM6Tm67ueq89Lyh9V61/BIBNkH/4Bu/PnVlmQ95UKB3d6EL1wMj8U0uGP9Ywpf31TfvpiTILsR7PoUuvbJ3xBffv9PXkzbfM1+s6v3lP8o4bea2hzI6Pb/bZYxju74VP7i0HJR8YP/3363ql/TvydLX1C8Sup2L4wVH/IoLer2xfK9evtv5mlvYFFYHHj1xf8ofmvRzbZlw/4iK6SUXzPhJROwHSkjKZfPKq4ro758W3W+ffbWb9/DcaU7bfarneP6tz8Ewj/lo4jZ9niayaYL+WO1l+gU52Oq7PqPjUX/C+M4LR6fU/ylWAAKev64b/zfy2ivye6Gv+hrr+GYdtX7jN8i/LvaTGuff+pKSKr018eBzR/zfj6ndv+TTF9sD7hh97qKyrpD7zIv/X6L5d5dllN//h3HAf57mPx4Q3a4ZkS9m8svknr7+ClRh+sD2vpV7d/QtH5DlJr9NMFGMl4Ker1xyINFJwN/H+Mfmpwk8uzyN6j9evboncxxC9Sfllo8x9gl9dkPnrVfv1dtKwNr5hW7b941DW+Wn8qp23+7K/6+k1saFy+W0Pvt2KVtPx3Y4ToYjw8/wXgf0ZK/WpC5fGLR8V76Q8K+i5nOtJz56UNb5CP8iWyKbvfMhHQ/b+axds2D28oPwpRf2h+eWWLvuJBeZRxdfhh0sR87lzTdz5Xbb6yt/MnoSY/vIHA39H6Ecst/oSer2liIUYqv0mdRhep4Un3WY5jAqC8DQCU73iwpE9yVy79Bm28IfX4aFTr9jvQ4L80vvn6i0el45p+6siVp3AgeAsdZ4cXceUfMs5PMy7FP8kyT5B6fEgosOOX/K1fRe7a+Ztww5GASP84qKDPciGn7TshMvffJIiXl6fG2X+VIPiSlO5hIm9zXr8opK8KP8F34VAr8mn+80k/oeUTkZ+9n0D4VbHqPCGUHyPo9+Q8OkDzS+z8OkVWv5XJB4qF9xs+1sT56fiHx+F7tsffzJFPRXzNm5zIF+Q/CrL7zAFNU/xSDV7Hb39JHy76V/l5vv8TLq3e22nzm2RDMnXxv8iDbf0w5iX9qsOlWL8S9OzbOmwMTPvKjc8aungcQfCeBxaoihl+OM30/3se/E6n5+uILj404rrOToE1bby1tgmD77iwrrTDN4UflNPHtXhvi1h8qHtK6Qd1AMuPo6k067+WwmbDfSJ2BSPraHeh7Qcrl+A86EBp/ty6qvmFXuAC4+mvT0nx6taldP0FLNBmW5AiFpXYp2fFkaHR/HWzGtviuGlU0LdedQnXXegEq5ovQfwkPYQ5lRgcLfWC7t6u3JLuijMOcU3Xz9L9s925uODjzh9DI76Gqwu851MRY9GJnmlLNnRPWwfH3zk5nUVNMe1TlrTHcR1Dbz+1vJK0gm4TYFjd5skTJ1kNX3nOSbK6u9muaJ3AkjanGebg39wZ0N5pQQsammRPYfpAvZBeBFs/RCEePcQLvD5bv6vDXCmneQ435DTQSpSeNKLLmPr0RCfRO4dfdpQe6EUzulcomPXg78NBymX/V+aTfydA0NbdTyqB0wsDIaxzujYBqb9eOAynanpycXikfwLJC+rG8GO7hwV603U1kg2sZLiitFbyz+bngxlagSIUcLlKURR8GkR0S1V+mZgAqwdgdkuPZ7gnehVLlDSYSw5kZPtEM9lAHeKv2++g3z2FloILdWcnchpFNO/EW8P0aQPV/cXzFKQtwItz83z5nRWyaGmcuxR/btefQcGK2vNGSl1kfKQIaPpddElniFKyPGgXyknaMgMk6rkmY6lzC0wbjpSu3KcaLCmjOQeLtQZr6xJ7eFK2CcGr0+2J1l+W5UZywcx17mMfxWXvgTukixonwS8vE/8GTBqEyEylA4n+cGxD1YjS6kBHQXpPBq1BC/COM734l0+qGBENNSGpF7r1OpPvwPrR9aU5nlWiNvXTe3wactod5bhWh8lOQI12ZgPLAXSysDb322rN+y26lUQBOfwnTPDpsFhcji0N3Jtf4XRr0T4/ymVzt5fXD/BmAe1qKbeDtf41F31oUX+ts5zrO+eClNAEZEC6cfSt7/MVrL0w0NfodOnEK7IYxtUv6O4I1sy+PLeAJU1busnlS8JqMlFf0MQHDRfMqhnw4FcsapyoGOopnEcUgiTtS5C0ooVKXLnYzRXTuDSf0RZwhiBj8TJezvvZCfh/osfr1Y9z4aC/LW3lww6XT4oIC6rE9I7eQ1p1OEFQJ40nPa+o4ZDgerevnJ+bmd3abG7vmPtTiYgZOLHF7TrX7n515wHATT0UFfjfxR4U4UsWgBHRooEewVhcTtd+EpDDPADxuIhV9X+afZ6Rvi+IAQZ8oMUe9fGPmGz7yFyK4AEklF8+MO4m2OkNwhUpGZ+U3V24xacX6Te7mbldCUAviEfPx4/lcrBFkg3JJLZhLTX0HS338mna4re52cDjCxpdX/ddWImLnRkHmKUFhn/D1tfV29IkUUTYlbsOesgXRs6kqeMQvYCpNEHIiH365bK6Yr7RaqElC4AhH7TbxTSeuXJC/XDm9Qf+gMN6as2oimCL1HTrjGuyhQV6mp82acG4cNvHmCNLnkMPk5ZltaT5pcCnNyr9lXs0Do1C2npU3CMd3k/wnuzTiazpigMTKxh5cu2jAENJmMKjfKWUDVr8F7zNqLUuitKzFysvUdnsN2ywaDinzFhcznTl+cbxA1sUUbO3UftruttVpPmAByZdVqGHLueyby0Sb5ySJOtmmbQBm6pJ27SY18Tvmw1nJSPqeXj6noi6mqfCcLrDZV+byW+lQtg4PxxHq5Yvvuw4gsVd067iENPsgAeMjkWrnPp2n+RLEvX0rPTZK0daUtua+8Ha3YFfKsOT84sHPjVZcnSzCvBrWen14f2w+k6bM61HVERBGurL+1Y7G3ymShSe5U7pMxhHJAyLPQ7xqR6I1h0VfE0UEYy7+qdJWq0biBKowr1swdP1p1+uO6OhGx661eh8zC9rCZdaeOPR+SbksJWSAL5g62mODYoK/xPY/Z9mgh9aHAAcK1la08ofaOXYp8fqY9kAC8od3Q9V2VNefdDq3DbAdzCU28O64mhv3/tk7VLNq5oCqjWDSMu47XvUdZK1y21idM/1QAPzmxd5uPQgGKcLFj6tf8R0yaOW54ZVYg/i/E/PFQhZlu26lnYQ0XJcvA87Qca7Ywhyc7LuRRxw0LtOzhbiNYtrjZB/Npz0F6G4vgPcN+OA7BD4L6mndY88qBfEtI7L+hjtT7Tyyg8A9LElqtnr23C9bBMLjMH7cqN2yecrqygBJJf2JusjYjD34oOEXfopW6SBHy91km2cYxsVtDFo94TZoB3phrHALEG7qMdp+8ti+Tij5YgeCEaE3yhC0/MS3tHTWijCoFxtDrA2LJmfCdPn0raafiy2dXFOnbPAO4xG2i89gIkuEs8otgvadbQPP6iPXsCHe4Va8QGxURx/0KFuwwijBBw5BDprT7WYPxBgwpBlPQW+P+WBjiJdmKB3aF5STA38fZGCU+e5OjtAkNZ65K8MpTTQFyJHSI+eduJgOz8vzcU0SI6GMdxwtHvVswxeNFfNTMTO1mFIjsNU/IL79RrTITKh4IL/+s2DgKi525Ro04x2/axB5++kSAomyAOIPDNr+nyz2SNxUMMkhJB6Bv+s82jDvdLzUYFmtFhOWAfs/4rmvkxlKAC/Ln+bOGIIF4350uhOIdjcECzNb1vq0chZ2ySMIt/w40gFfPBxRz3DLmkWqJEIwoulBwo1ligymNE5LBfbo4b4NYY3T1kQF2MSJbdOBxf7+WlrnR7QpwnwvC2tzUKUw2EWzVtwmlCTKF1amnsMDDgN6fvsPPIA3Ri+pKSRuZmThbPBLX8KLad4sBV9ZIEr1kwbGgDhf2zugppDtLRE2VmlJWsuv8GTiUhGP7tK66I473lYfly2xUgotGtrG6dtqVGFKMcju84oJx4jRkiHpADdZtNdTMu9RgIeG8aZbgDJ2OH89ACQwTXyTGsKX+hUTNP3vXvIA+6nZnLGtXGoe9q9zc4DvGZtaAqJruhiQ8IQH+SjPJkTuIisAEaaG3T6AZlVcLFJf9dOAW8BdFpz0RTCaaz9uYKQNWBaZoZV2VHuAHxaON0HKEIQMH3WcF4ZWEtq/b5yb1bfh8GBgFPXaum+NLoVOU2pF+6JKFxlBRZkUUZNNAfjcf97QnVcxmh72oES12cIvt552IIC89m2XDRnCxfK2Jzf9p9YYOLiLMxpYOV0W0Uk8iMXprhBrDAV5ye49ivPMMHSH84bgKb9b43xaeo6XcI8Wuk2OE7vSRIXQ9h4kwTmEdNSi7POgg+tkTacGVl56bKnvpEcdqb1k72OQSetwjGYZ9Jkxg0dx/L0Keq+IiCk85rxNUmZYeRR/sADnypOkrVhktA1/HRwlLep6C2FF6shcVyaBxVoYPYeGAlbtAoYAryNSqqAaGVaxsWh6TUylQnioppR5ft41a62SqxikubhCqWlRmO687XXY4I1ip0n2wFcWC1FU7NBamFXFcDLj6yRD6NmSw4DQVSc0IqvbylqFwftwwCpm7II18y5PDfjHjylNRdLsJaa0c1YxECz7wvQYFhWaxb6ewsxzuBr5PTOIQw7XRvA91HDx6jFND/Yn4g8UHxCeRhuqmjpGiklSuzENesyrMA8vQkCB4WljDgk2iorjQyYXHxwfB4uuREQPqObvPeTJ+EB2CssQAZbDbxhpKbnSrMx2/1Bbxrbd7oJr4W4rhBzwCLg9ccUZ8TilYtHscg//U2aC0KXTNCYVWRTE2W+ZeDZ769cUQaWZda5w9Yv8kNlkfzwxrKcaoWUBgffZ86L5FQHxuGtaiMPjAXRcAOxn1jawiHJTgX+ofqGU3tZALeaF88t+hziIfPiQzz3qAhwAbDyBOvskmxr5s/TNlLzL7lai1g6sb2ftM8rCuFheUbmzNyCO2bwss1PxQ9LV1iTpbWW1lzs5ZvIGUUALbhAtp43j6jGU/KIQjaUVL3lOXyX9uuNl3sYfLwcmU57npNid0r1dVjzOHS14/NMzh0JW0RUbtoObyIWt0GqaKziXqVwMlkiwxYmTcGE6Gq5nYthbe/Bvd0NzOw8Msu784ypbAlr+2QZYlhBLXDmBi1pyoNddDJAod4HNacGpNWsjbCN6bBpABSc6tuPDKTBXMkUpG0tKyUqlePTw3QaEHyBbWmoWTqfhREw7/6CgjLN6GnOQR3qYEFeNAyOpNHC2Ib4yHg+5/1uPZD1+R3OkFv1FiA1alsqy0ZtE6KbxC9JuAMDMlHFdnBFbTF8QyErNEMPTjfD2nSgqaIyoJVm+5wHHFbP6RQQARaTZcTwqB+Pvj2gA8PVWaiEwECSdYdz/HDODKNbJnNInVMbWmslLizmM/EFCZM1zPO8PJGo8TyACXe/swVgdF/k3WH0c8cHjNu9LqWJXXcipQyBnZWSFRYw3pX1hR4Ihaxg+riYxmqgbciDHNV6ot9uTnf4PiFCIc+FLS7u0EcvN6JIRU8SzXnOAxtjOy1Ptz3AWzAaOxSy6l1CQOng5dESltYFCFfnZ45R8+1noQdjAcQj2hFX4OnmY7C+TObsU6JY25SV0eM2CaVuiSbKW8DF2s+zQMLZF6Tji4QE5GymBDw0P9h4hzxgouJBScxJXxKRAhtsnuBSTxQCVay7ykoFH5Y60TxMC9wYZqNOFBUshxBH1RueF3qU9QmCqQjTn2vqbqRX1y5vAiFfYqdA9PDUHjPBC97JOaP1KN6NblauMUfz0TyJNhNqy3IsKjALrNIWXar3w2uJJ67YpamXH1p4SbF/GXIhSJDrskKniCM1zu/SYC7wwJIlG23rmalFZAddh/6ftVPLkYOWyqTznGk0DXNy7/lEi68yD+yduKQk7LkekIg6yUIKbUw84CWyIXi9O0dvLipR+nhcnhPZxiS/23SEPJBCVTDwWJVi6xye+RfY970sH4FziQafsNJEHtwZbzTFIp1VbvoCk4vnENbr5eZ4BMuyfDuTvEgxrfLqDiIPq5DFSxgFa0LVbKUe55jemdxYWILMyyKkXWqOxhB9KLd943mtKBHALcUUZVXsrX/Og5j6VhJKvwJusYpOMAhGj6+S2AEKl5JpdiINydJSHw5qUWDlZH3cE0+uFatX7MOfCpFNs9XIAl/KLUEe3JVCTBp72HMwqH7PWsnwN5bFp5Y0wMtIE0q2xQ0hr+4gwvVLxT3Boq7gf8++5IFQ+GKqaAFhqbRgrVkppJNrlo7ChrEXnhqjRaNM7JBpzwAFWELLFtBkwRYXPVMZqXzMW00PGLdXqL6eltt8Ix6+kL79RhrNpWZFRJoakSQJ/uRKAqqhHqwdPxQsE71Dm/v1SqieCDWouj6S5kGzjy8j5SVVJA9sX1uMy5i/4QHEx0QKfuYsIU5b2woZa/CNGOdEy2lGI72TE9XqWWZHQoXHms8KOedT1doQ8zwOpHquw7TMl2f5HBV9bBA5OpnRYTLXqB3XCpk1ZlqS0RgdUI7v8wE0FvLfXf0c3aKW/jmOot8gQ1umrZaX0RCQx/UCLuGT4IVm4VUjX9uX9cyAqnMhmoyvJTMa5r8p0rJ6x8QadHMDhM8JFa7ocui4TdGfyqFx0F3k88UiLGTMycVrZCJVXa+J26sm48zUubBGm5/U8iMd16oh3mby+dF1kjBMTfJKEQQvVbWG/7sq5bpwePjDIQkRGUCv3fm+HButah2l5jELgielGKHp+Hauja09PnmMkyNq4zpG7sbPJeCkGEG8ykUXVIGon57MtorH9m/Pe1N1YHVNhFmNVdc1CLNxW7PUItTdSRbOAQBG4iKnTElUENYgt4RHwODBgflYwywvSCL1fPU8uNnstUTq7o7bXgxLmfui92uC9w5tvcC7aL6Wx1kswURO2vPdyqXAcatce2CxjGuzVYxK8whPCkB24ZqlWzuYF+Nl/NEfrECoT3QAu+cpI84uhKGdpgr8pFGAd0/YKpRGPtLpyz0+xOjWyOE91ljooPl73XJ9GWXgq/hkCq1rVAbi4zIQta2hE7ZCzBaL4plg3JwrEHzNdZVXlSuS788eA3N2JcMBOnXHKOAVvjGYEp2cWmE1S8IFS9yZTPaAEzrc22iRxV65bNvHLG+kJmxwd2vz8KRabl+N88oBMDOaX/bAg35PyAw1zKdEYVeTeXh5rAVWMUIX7iiSuQzCS7J9cjDOHZm0hlEXBthgoJVqeMTHdySZENvpAx4xWa0lpszM+CSTxkA7gRwkVAm7eU3PG5jPdizlbZ7zIAHZw2Uqtdg2gOuhR1y4S2ueK0ICJhACPmKAusXdstUxHPKch3ohdq2R3kWHvQo1LgImBD35g9MwqacFgfTqu4h40v5qDzxoO2LOfMZ7UKgTW47m6tVhefopJ7FdVjMwhkEc2Htxy5u6vnlBk8NG81MTe/fghNXJejg+Fyy+7AcLSDSmE7GQuKEwdSlZrakwt0ZDMeGTscZl1LRXQA0jVWs8HhYoA+HTriCt6xjxBzWjp8ImTJ0TrV1niHAfHlkqJZPBi6VZLNofhCA96lbUpPSHEiIsa86SO88y73qSV4M54Dqamo5OZoYHIUxHaXpXsXyVtKifQx5grAiAIH2NZx0MoJQ28EaV5SqIWbEi7mq2gKiXXeqJpJ9PQ0azRT96KpJUxGEoXjtRmrm6uUOpax5aw4kdaRq2cCqGIhD9zoqJD8sRO7j75UkROBBJVVXHJx9XwIXaJSo++/5aMNgWzcYIwYWhgZ+zdYwb7hOQdbu440FGbMKrEJ3Jj9vC4qLpKKgrlbnMyTxocfVfHTyqQVw4jyohgCctCYjLUQCf7X75IQw5iiI0xF0Xc4bFwUVpEC80BO/a80SAgKdewUWSB+vW9lJFbCHIqd1eGJldW79pJ/VwNRFfrmFGLI+kd7VTKw3tGAJf8O5/cTjDeEpnY6KKNpFVcrLlj4k2UcNR5biwu4uRc0K26GTu976pNGp/WLDPyBCO0/php0czvo9ErFG15mxrX9d5Wqrn1A/PtgxPai3OIEDH561fVh1ckGHwAcpFOrcx51fdYEY+BVAwC2ZQqc9ry2UkCHWcYkKXQ42plp8ZCiZM2CIAuPBzqgnTsbVqr954Nf5d3/5VBDwIXUMluz75DPdm9q8jwRC4jE234CYWTTjXiZjP6vAjTwC689sAW40RV1M27iMPIOoYQrn5MfRqPbOTSBTrXlQ4bBr4JREZmkN4jPzapZbv/FLU34RC09ey3R1iEcbGhp2luY52ZOzDekoiFJBphoyvNclw/DsCOHjQ5ocJCJOmeBDQ+GISGSOMTWB2YpQzYdUeyRRNw2m2/OkMBwliYLcfEA8ekimD2jELsfDIIiGPh2O09ZhqOS9iRtSQ8BTxAEzoxxaBy2Nj9o+nLuCAwuAIWPbT6WuTumUk9w5EKueZ4Udp603XwgRhk7JnEnEXjGIt4TyqZ6EyMaGpu+mWpMUYheipxq+OaoEeDjwKMaPF8bpQ5Fn3iyCXBllVSrn1FwVbJcTNZ5jC/NMmgLs5mEXceNRWYW2sOjQfgWxMQ1X+GJIxV5JnyF3vx88b8JtedotipbCIk/SsJ5iX5qJCd6V8b4zbbFfhlkX0WM4HgJ1kMd2tAiKriTgZrNfS3NHBJRfDYs7L3YRoCrgMk2CAuuMkNxUVEMz63bB+owZAlCny3A2zQWZGg4rbC0GutRgNm5HWR3oO8AnVhCfDWn9SSpmchyYo1jZzxSvdX5hM7GNPwNcQdw6wZhQVx1HCRxULaSirS1umSrMA0i6ke9fot2vEu/E/nT4gysxLyCqYKTDfH5lbNwIkw0sMNhfRXm/jwQTRdF9sQB1fwJst8RzhcELmAdw9NS+c8vo4JwcfeXAwZqCwfsGueEEedHae2keybsB0iSnGy42OQ5XhnE97wkCgfIL2lRmeBLtTLcsAAFehFFesn2Xi1eIoIVY/+CJ1OOq6qnpxogOMCU0ujB3Win4ld7OrHnjz0wiRqegZgTFccXpRk1mRr7vWTxumgfRAXJ+gECk/xR4NIz+R76ridlQo3Er/6jRFkLTegLU/+vHMOt2MwOta2iDD6AGvDVepEI8xzyY7zrZTPOhxJLgONbn6BYFkjAgAMYQE8zjTUrAePhHOLprKwPZd5Gmnq22/CgAq4WO6O8CuRfhzifGWUqWA2dMgCMDKNI+bRxBebuTkY8a6KxMy8mNotCEYXQZlonrSLEJL6Ij6owcz/KeF5tS0Y3VEURWRpdQbaffhl7I9wALY611Yltt49FqIovhjHY/dZx/U445loKFWGTN4mG6SsLBNhRfDYSt9bHV/JJtxx81AJGFgaKkX+2O+O7/iKfvI403sMoMorUZCm6jt3Ullyv24sRokIr0TMY/OjyWEJTndARkdGyPnRhEi+HC4wwqLJAVx1xofU//aaJHQNKkZpp0S4L01rjWa2tm5ui6vr0opvZDsilHPbYp6cAOw8gwnEIqA8z4cFxTPHXzIlNun5ewmpfquId5uDp6UhXNij/wv5J6he1rX8S3usmBmmjQW88GySMTTOMu1QNGM8ZrqPs7Wd713vVdGsorPSRScNuNMr8e/KCaMYxEQywFg7Gl4SNLdNmFtl//gZcRtKiLZJWEeC688wEct75A4arNFWAHyxDJ28hV6isKErUxy6y5f58Imubc84yLyZjDCy1UPSD/uk3UheBtfo9yHai6A9BsPQmE/5jCL1cbyzHFBhxmZX4SjYsw0VCwQ0kU4+hnrUBCWRvnKUs6uO6b5qCzzy2VkgtBu1JF5HQzEjlpUoG6wVU4wcTm3neHHwEo8I29lNvjObSB5Zh7QBNgUxNycE3OMyaSibEyyKsTC0f2SHGOssQke6MzmroZQuEpGZgqpsnb0ZHooXmH7syAePV0VQUUYJixlFiggYsJxrIm1hwjt4szFxBJ6wXIkNgeaBRanGaO4rcjC/XALXKZry+7ySK7MVshPnIA5g13/wwPwav3KmAX2xqLmdUHBHA4C5azumEdzn5ExxYl28GiTMrCU6w5X49ot97BplgrEjL2uoKFCSgLBXKMy1kvcGXgdyXWLyj0N+EJt2DN9CUFTuC6NhMzl2slzXXMTPFzkyGAjY0qm2EIPHh+TCzbMsOHVU7HcmUBEM3fdzU2Fy5t1jlC4PYf4UehmVPFlXB3h2TKXXrl76DaGMECEG5xYAP0TU9mpiq7diTYE4fWVB2dCop+b+3tbtNmJNTyHkVYkhqeMwgHRzFqgnGRX18O4CfaSZzJtnI7C71NHXyfXCSdXjB/uBtrUdS2wTNcWmuDBWJzoNB4QPdCcFbNUwML0GN7zINo1u25d1w1eu16mMHV1R9HWRi7go3jDZjLOO4waBCPqHUXo747M1prRYfnJx/dvz3JjeFdlyDCtq1kJArECWz1LCTaImhXmG10ETWOrxuyyJZa+pCwODfQnC4mf0LybMENYil3dIMe7wvSpK4ayJUHh0XlsgXrF3rxUEQgLabT3xZUHkVeYP9YolTtXJHU9E8FBGLizo1nPjPEij+TyWHdFUTRrvkK+jwCuPM9GlvpmtTAVNpZxzGu3HFP0maooLKHH3rXZKBgFGchAdhkAABc4SURBVMtoxK2srWGQeOznGI8MXAgHpCiqqsG9AW6ElMsCQbzIR4BpWKtgkyzilJejBB7atuNkm8uk6taF+NeRKX54v6IY84Be+mT039dMA0SiQU6q1N66TNPiIsDXXFuAwSKyoSAzmKvvyZBPqBjaJtB0zYKZsYw2+NAlnUnxU21P8fgpNB2tDM3exnNxxUqkF2+MRQ+GExnMXeb9elElpthyOrLApL6UIS/hrVXM5rLbC6IhUt/VZMx9/pNJaNZEJvNpoka8Tde2XnWX2vv9sTPW3R1LFNFELtSgkcjFF9tzYxyfPB/jeO+TnVN0g+zqTu5qvcRGoIMtsVDORle7wAalOJBziDDh/4Dn5sPirh1oAexjCs7KNUlhqSHJb+Md22WwzxscttcfK4dEeREb3WhICLsdJWCfAmEIu0ZZyl/dbp5oOu6dHeegN6KHr2qvx/kExJxtA3DFoNn6PJSN85LAT8nwxweUNautMwTwMGHM3G3OP1jRu1setm/JyKk2AgvBUuYQW6zYY6Rs36fwIhrOrhpmMy1hKawJHz2HuKK73+43v/u3urtqcEyKo0K2YjtUikMSeo67Ik/SJpBbX5Yk8yEHFeH5O6e271cuokvwJRymyIWogdnHdZVJV6HlmBpqQ4lqEOV4twfbI1/BJ0k9AJ2YdUw6C84LyW+0lacNIHTxgBmhK9WnPKUsX2f9fW8Lp7EihCzJe40xA4WTuGLFs8vzRCbbgzw4siXC4duE0/TskrwmJlFPkzt08eyhajSt4KZzwLVqrM3kY9w/PHigxe2UA+Aqd+FFrNioPhlbxnaEj3gOvVU2HSi6oCnXTPdlp6044hEckSIWDcG/2CMy5og4WzojlimJ3BL0SNuTKhNtPlksNH9MgAUCwAao1Zq0YQ2tkCGpxL8zWHtrpfS3/QcxNVWhLP6Mb3mYp4vd9U3pRDJZ8GA8Zc7kvOLmLOcK56stA4s71X2NPIhHYzSfEaabncP4GK0GkgdTqe+cpiOsAysYlWqxcTzPaCQ4wyP4TrEYTicM+/S2ApOuru6OiuNdtGs6FiZk0p0u045XTOWSmHOJUbhg0u/n9dSRye0V8Tgvw9tziTjXZjyNPfOJw5MY3uUHazB4fRStzEjb3R6XUVeKJ9iimWVo3LN1TdaFp764pV6wpioxq9NzC/v9Lg13kWWbyQZOcQaXWKmjRfgsbIjlxlSR40ZTrEyfgRTQSJVVgrNhgl3NhOk2Um8UPDBukkeo3cfpsz4ZXVxPyAA6KP5mlIEjHmuI2VNM7l47zzaqQvxW4IgTTG3+N5GM2UFRwqkVBoHOFVNu5OqBYAWdDjBX0VFWBl+obaXYCgd7Z+xvxeIEOCWW01fW2SK2+iRq9o0wfFOfPLTF34VAgeUJk1Cit8gxLJlWmOaBWPHTnGwLOyTGxTSJdrjygOwneYDNIk4j1m0bMTTxdq4QcysXfiCxPZ7CY7/5yFt9vKunHJU4uSbQEUphW1Bz1q4hVccGlDWxrvgP92/jB+4+E3IA5t1kq+AaEQt/hayITiqpC1caykIK+1Ynm0Tu4RkpAFZachkARHpnZWwzJxgaPT/PfeQNjj4xvVUcj+w32opkk9U3eRYdCsQoTmFFMPAORlsAAjxMHdEw32O3E2pCrmL5mBOznA/WmLuPCJqK69xfVrWxTpSMzX2wfhrRlZpeJ5zQlUYX2nUvuE88PVqIdWuM0niWChS5C0SIeVJpJLtxFMWAYWW3xY3L14g1VSS2OGkeV+67wwP8ZzWKIlYXpME8mmjym98vFaRcYDX1kHh+SPwsKYpRcnBtvclGZskDsBk7MRWmmKGKHd7YNSS3YkxvcscDq9TEbpuKzHEeWFhUwnHGcBfzdOLuDz3q0cvjG6XweSYQjMLYGVQbwUWPa7Vw8YhDSRxF242J0W4LppQ6af5+4kts7NUXwkyCOVMJy0YGG5hxV/FUD6+5qt2tHLQjmwJPGPzhgS/SpgvVspibLGQPjszoTnSQWogSlHVM1LjgJONztboNe/prZ+OZjErslwkjarvENgXCF4q36iWAPE76ZOz7NQ7e2iGOrJdxDbMSck4JsczGswx7Jh6zeXUciEiJhrVKLI4JZMdK46sHxp3PC5/6o1Jz09ApVxuTAVj0FP3p3g5LzlbmDAy9drfBCNAy2UKwzc3xlC265wa/JoKiuU3uDgtORBXX8pwFKicB7z0aTI/8aiK4kX1ZECv0itVJHkhbhbrk9Za954GA3oA9QjMd5n6qcXIVfgOLshOEORDNo44lBaTUutDYyrzRWmFdopA6guAf7z9OP4Vg24EDKlxgO8I6JGXnUU+VNYxGmwFkpqGAWo1H9hlAdBb328JKyqC+JYDuiYmIRF9LoWWeHTpkLiIVl4jNIsfq5n7gbZW+uf3H/WENgVwa6Sw9V8uIMY4Jpe/5RACbmqUvjVsTIHiKr4+2Jnngixdp7dVqYbJudT8tY7KWiS5o0CAYHI3eCiOYNZODttAGaJFJKhHUWK8PRBQ7CgxfjLdmzNbmZDRpF1NDPTAxw1yBijKNm+tYSDEYO420zxBDV5PRa1M9KmGVnRw3Hh9xTSJqMrq7qgHww9POfDy0MXvYUoVFIiIzRrQNAq8Am3ZVzom+X7Zf3855puUiIKdwLAy298XsP7MHjyM1tVf0YcQY/Gck3osz8dTDxSq56Oej54yoiaZiqJp1TarUmHGrNFZqupjPy85jPLhiXo/VFjvhx8ynkpc71UI9kMrKqej8lJETANoN058KV39xRvlLCF/6p3LmszaUGTJsD6S1tJ0lLxt6LkDApcXgwLifzAPu7baaURvxD37LJM4r4CnPq/pgyq4obOWxpDfnpgzI6Wy6+TqESUiQhl+yjkJ3UEpfdpz+XDBJLS6OmC3utLGA66bdW0QD2Uw0Y2Zoaq1mLXn7JWe2po7BNSmOTg1oxuaY/N62CZnRXjZ/84SZeUSsa1bs4BYy5PpDEY11Iem7sBIWachYqikjD7hKF8jt7dgUQi8lsTGeaFXS7X6acz1aXht9YohZqsByiHQJ7ZQ/IICXxi0PJTk6y2XqbGMrvuCmV2/yfNoUNFxMKFLEGLWUJA/9qS9P5IsxIYuMr8KkjDSbWBfTBxduFizrj/v9qVrMDVSNxfn1+TEZjWdM4u9c8UllqxbZSOHX6VaGNxnGysWMxMEYVc8QmT0DzpyO5xS2V5tDa430QrCEHlTzxOPz/vojurWoClTR+PlDtJDeem3GQkoH9NGoGPPJnTX1IHdBNnjpBv6DkTIifLudyejwKXGay5Oeq/W5NrWOJ5nSztwou8pX8fJ4YVHnSuNZLLzyNsWSil2pTnQFfEtRO9benUk5x9BJRsKZey7b9YV2IqxUNLLvMbhwZ0SNOliLRZONNtYXu2CfkDbsxfvXt3o+hnspl22v3niX//Pj1bEnD7uOwAsIm8d+atwAHbNIm/7WZ0kdRDdRfMKUvRKivjVSlvzJHb/GpU7uhpJoy0gLZOAorcfi5WE2vezsuaI7ulSWrhZohnt7ZBocRvf2kjC/IGXXINdiZqtTZVFAoI4hZtFq1+5JkGdhtYLJnvIFxUn15t0q7zUYpSar18iDYL2/+5X6dFZE4EjuTWZBzR5FYftz2agmynriDG38opm7Gbul6DWuHLtbJtsdu6ORtVdG73QMD8aecIk4JjfECAoFDFTOt0HyEpjCh5/yYC7X5N3xMdjPJXNdyk/aAlyUqrKj4AFrDnfPFHKTAree763IqJ+fe/OuqRfEo/QcIltWcVBGdn741SNpSA4PahVQS/HmxL27bMw/a9hR+4xM4Z84/UU4+7/HmN0oR393K+ZFxlplY55A2K8Jbb8S2+Ltd5oENieO2fynOtjaSxjy+9Njh4Mt1K+6n7JlVgrbt9gbzu9Sq2A6OoxrralNQjPA8Aa5vwMY2gpdjKiDc2LEeNCDBYmwEvzg++QGNtbfX7cal3ri+3+OOIw5p79oKXqgJ08OWaIt3P68gpNbDhMXznpz1GIE6qncKSsY1Fw0rl8pn1cvNlTdT9jH1T/p4d3DItUj7Nw7NNOG4O7vHXF3w5wUU6fugmh4EGU+rEPPiKPJHrmhJf5OO97/2pKEk81j/5wsfdkP10mQOLlHeY4nhl2laL879qPygursp+MsPIzp55BxlIObIB6JrHG9ImCY8sCDmUPC/K5VYUMmt388kEI73duW7MFViqD1JPSA3PNAonPtPMla7LesNsP9LbTVEF5hL395UozgljESBKBI0U+PH8yciy1Ks4eHSNA+ecypjcfHXAsdw2Y9BoMFeZG6Fp/8+OnuGDSDajfLkuAu1/Prs3cAIbjkzu7mnLpJfGvewdQdmU8cHv9IveC2Taufh4En17G9IUafdNeBAnNCmcp3kzvtDHq2Z9rdFggQrwRziDroAxt2imL4978O5c5Pfnt4pUPU96gv0ljlk6fh9Ofrrmk6dNvx+H8Uwf7FjloPjdXYG3QMicIVZTSAEN+/yzEQDBH6e3/gjXXgsdVWfFLz5eH3N0rFdgPFu7dFgbMzDLrIKImT7O7vbhjFkf0KNeMhSEV5d8uYBxKHoG4HhXfsntlLfc604bdp60Vs+KCAIWEwv2ayKFhQgVyR1s2JXgRmX2OTzovv1WkDFsbFgAaLJSrJl5IJlawCvzv2RemodZPRc6ggwF6CtAQoPjWmXLUXWb97yiWAZXfyyRXO2HlRUlJW1p3UEn3O3ZdnT4fw7jO/64Qz9RjlQSRN+kElera/9STQzs653M75QIHgMrtThE7NsYVheHoiFRLWwq+KcMc4ENVXx6C0sjY6x00oFoTrviu+kCYt+OL916gKNPnu8ijZJtrQo8D0cQZL4i7QiHz2nWX7glKWWT91zTiKMQ/Wl+LLBj89ejEepPvm/NwBrqL+VRNqjnnYFT5EbL4W6XjlxgSXGMoTAD3uKr/TzFDEft70501lvVBstD1HSjSId5NbIDVB/h37dZA38I43N/wJqNTwlJ2gU7mP0q6Z5FQqM3NMfhsagrIPv4AW0pPGmvA6Z4iOCjyBhy4LCuAdtO18FSsOcUF/fJn+kJELwU0qTcHHY51SWAtbnOzDlhkLkwB17rIWxl39a3ZttE4GCNTV4cnkxTGYDndU7PKCIMvyTI3ZRHPTGfYX6d3x1YHxNj2C2+WrwCFKnaQJUdyb6Ug/+QbPAr9ikGiBlA1N4/OyJ3zb5XKgLz8/8EglyB0oYqEtq0VfWXMQKB8lC3iQZb0JDF4UJTwWxgnK/foEdnGOj+qbs5llarH8YAZNNfGZD5tuIIBpwDjx0DCjdV+ZTALEX9RTRxw+EfNlM6z7eCY4uQleFKRKwInFsGIkctNeLyqSrc8b8aGPFwQxCBdHj10iYhqRii3YWhzo8oEfHDbKMQ2/yO0i6GHV24ipSWSfpc0QscnHH7BlJ1wH08VvKzDCT4aWQPRxqcAf2J5ihCF+cwQv9JhxenfWqwuKsIH1i9ToVMjE0UkZazTS5WRKslq68t8JaS5/x5lAhCJbjEhoiO88CFNUT+3ZFqsRY56hJ5FnhtSUe4dnxZtF8IFH8ajkSsNnNsFNPHh4jXI+vDrL6UoFvFGXKMMnrlZu01AOdktG7PspGUcp3dmRdq1umYhJdQo+mUWyyTd0qCdaaNr3ZzLndCUM/mD7/fi9umsdQ2rFySu0a0AfPTuGGESzG4Net+r7EXoslZfFkEMrFnND3DWYVREfdG9zloTuNfn0tR0TbsrUxV4Zgdx70lB8b/2w6ANG+9mjW9t/8xHjmMqTj4QfRWwcheTY4GdGxr8pOoninxLsKzLpScLKix0fx+FUEoCMNTqPXQF8C0N+UjYHG2HKze57TXOY+Fctmoynyae+eBuPs/x0Y/C7hSxooEj85Vd2GY3TVTGF8T6+ReL0PNfpqAjBglyhfEzU45ff317R7fyavmp1c4j4nNYF9SL5t5Yv0Bj9/tLwc6poIQ1NK1JgZxNwr5SIMalW3JJrPH4OdUJMJEnpT2plnNR6+oArIg6fEDbhlAdjyF99kLPkdFD88WoWK7JZGngwoy/s3gMV4rufUnjT0BmTJC0T6aSvCFxgbV+LDy2Zo0Fschpli3HVshIbuF6ijCtZtBsDlwwNChZtx+yX3IJI9+PmoWPIdhMufk1NJqcTuuKcp+hdXZZsGwnsiqttUOypFN8d7cBmC97tubLQZb5o+aFHFqSLb4MKSll6DUDnmE364rvPglRgwu1AFU4ssEW7gprafhRCApox8ZWeP1SIjxoAdXg2k34XKY0ZLjHUrjLhygnbhjl1mX8VTXiI8YpnVuuOUio35Hay83ingV14/ymQFJdKqG2HLfrilQqeTPDRTJEieKNUn/JWOKkQE33zkSFJqAlXRbho2YLs1xE9jZaVLzMMpD/JfQCx5jDGGvuixmDz9qGV1XWI0YBHc5jTjQsL7AtAdfGcmchSacNp4tKR9KaR0QhHVrfKiwNK7ykHZRnP/cKPu0o1+PDLv5K2tJLG9eyN+71jNNtfWiJBRkerK1wpxb6KjAbSy+8JYPrm8+8JpnQ72mSXKL728wGJ0RFsnRSzgk9jg5HMw2VGeHv22QIGY2rPGlx/UURTB5mQGjPOVXEaxAdj5bj4sRyr+ELqcU68y/OeyomhHunY4CqPuW0sPHf8k2P0/5LT0aaVlvqkYa4iux49mRuRtv0C7DKQI5muCIlRm+115y6KJn6ULk8afsHTBn5/seqOchFjzsjcmLdGzUm9fzcpozsYVk8HYx2GRpHq3d92zGfk7kG/3SOYS2eGnicAdRi+MuUxRJMyl0BIsMcdWG9yJC/IEt8AF4uOKbPjlnJhIMETO+038QbRznthnFs2f6zYx7TArwUzTXcxYfkKtvQ0LpZqWm1IAJFr9MH7OabsLeT3EPL3x3dfaX5GFbMBcpgZunLl/Pujfu+ooq0w44g8xvT1yxOTX45moLlA2XwWke2ho9LJ+JiB+NAXjMSxUeGYEZWa6v3Bg+qFzsKSxCYVi/zqEfaergx/AWyzF7PlR1+xjmjjeL1V6qZ58j//6FuA36RTTNy+Vw6aR5sPE20/tKbrpMxjMjPcSMetB9PFu7dkbOnOyaKIzFbivMmxB925fCpTN+JnWOH5UvUAz9xPqaILXmmNi39/I9leQzczXnlpyPhHLED5O/iBHdqNloizVT8dbE2HtDEDzSbMFwWcL0nJDri/V402abSKYnp8/43CaVJ7YAJYpURIx4Fomz7Ec2w+W4J7cgYaOsW844cHgKAB0il8jyhvWQASAZhxE5vVwdt/UhFEAigQFKabLp93oU2RuqRrzru4VV4eN/2CvD2N8g3DJI/79OuNX5DSYvd4XGc+x37PCCyjvf0HLJDmyONZ+MvirOjKMdfB8IlxA1OohOV2vvv8W5IeveD2ga+/UO/TAy1ddfgGlD6Qg+dqqUc8LCP/n7GAiON84BmGQTY0U1dnhx+67/IeVwLUfcCDoR9XI6FtFS1p/5GYFrQ+RKT7PGASeUHuxd9L847agdt/8KHTSapoZYuPPv7zR1wJD8QLrGBIIrcMVQsM68vDcl/QBqJN9fBrSFjtPH6qWHpH+Wb4Lvd1oouGvq9D/qaU7vLn3+H9lCA0DuVHof4FyvAMNM2rHBc/gD25L+4t6Tldmb/TfM7lNPXlsScU0nU5vbv1KSX0kHxYSr8n1tOmOf5TcRvf3CrZ1+hl8mHwJK0LULNPX0vUD+lbevotFnhk3MdfSMUjI7bHTx2yJK2j9T9xrBal/9Af3yinHT18UzN4RRhHkWgLD23/Uch9pdmi/+MblTL4YpiA8761K87uw26GX+TW/9Qf3yii1duPdH5MgPFK1fiHk/lXKc6/RDhkjFX/V+hffXOKiaPD/1gw/qP/CRl+Xv1jb/wf/Uf/0X/0H/1H/9F/9B/9z+j/AGwsz21pLQjf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data:image/png;base64,iVBORw0KGgoAAAANSUhEUgAAAYMAAACCCAMAAACTkVQxAAAAkFBMVEX///8AAAD8/Pz4+Pj19fXx8fH09PTo6Ojd3d3m5ubr6+vj4+Pt7e3S0tLg4ODJycnX19esrKyjo6O/v7+ampq7u7uzs7PIyMinp6dpaWmRkZFvb2+EhISLi4uSkpJ4eHhMTEw+Pj5ZWVlHR0cpKSl+fn5jY2NUVFRBQUEdHR02NjYREREhISEwMDAYGBgODg41jRLVAAAgAElEQVR4nO29h5byOLAuKskRbDknsI0DxoBJ7/92p0oyNHRjwuy5Z9+z1tTa4Z/GQVKlr4JkQv6j/5eJudr/9hD+/0HKP7hHj9m/8Wp9t/s3HoNUuv/Wk/4XSNv9g+U0qPevvNzolg//bTtvbpiFz/9e0Jc8YIn6zbD+b9Nm8w9uSum0EYm/mW7w+KA2enP9qn/6Z5eWL2/TjsEXg5LEyv9bhtI+zv7BXfVy8ieLfsMD84EHDk3eXF/Uz/7K2u3r2/Tme71d0fnX9/wzcug/8AfeftpmhN03T/IfXt/k7wbD6TPuz+kbMTfp1wbXpP63t/xTsv6JZS8X079F56+edO+U805/e0NMN3+XM6Tm67ueq89Lyh9V61/BIBNkH/4Bu/PnVlmQ95UKB3d6EL1wMj8U0uGP9Ywpf31TfvpiTILsR7PoUuvbJ3xBffv9PXkzbfM1+s6v3lP8o4bea2hzI6Pb/bZYxju74VP7i0HJR8YP/3363ql/TvydLX1C8Sup2L4wVH/IoLer2xfK9evtv5mlvYFFYHHj1xf8ofmvRzbZlw/4iK6SUXzPhJROwHSkjKZfPKq4ro758W3W+ffbWb9/DcaU7bfarneP6tz8Ewj/lo4jZ9niayaYL+WO1l+gU52Oq7PqPjUX/C+M4LR6fU/ylWAAKev64b/zfy2ivye6Gv+hrr+GYdtX7jN8i/LvaTGuff+pKSKr018eBzR/zfj6ndv+TTF9sD7hh97qKyrpD7zIv/X6L5d5dllN//h3HAf57mPx4Q3a4ZkS9m8svknr7+ClRh+sD2vpV7d/QtH5DlJr9NMFGMl4Ker1xyINFJwN/H+Mfmpwk8uzyN6j9evboncxxC9Sfllo8x9gl9dkPnrVfv1dtKwNr5hW7b941DW+Wn8qp23+7K/6+k1saFy+W0Pvt2KVtPx3Y4ToYjw8/wXgf0ZK/WpC5fGLR8V76Q8K+i5nOtJz56UNb5CP8iWyKbvfMhHQ/b+axds2D28oPwpRf2h+eWWLvuJBeZRxdfhh0sR87lzTdz5Xbb6yt/MnoSY/vIHA39H6Ecst/oSer2liIUYqv0mdRhep4Un3WY5jAqC8DQCU73iwpE9yVy79Bm28IfX4aFTr9jvQ4L80vvn6i0el45p+6siVp3AgeAsdZ4cXceUfMs5PMy7FP8kyT5B6fEgosOOX/K1fRe7a+Ztww5GASP84qKDPciGn7TshMvffJIiXl6fG2X+VIPiSlO5hIm9zXr8opK8KP8F34VAr8mn+80k/oeUTkZ+9n0D4VbHqPCGUHyPo9+Q8OkDzS+z8OkVWv5XJB4qF9xs+1sT56fiHx+F7tsffzJFPRXzNm5zIF+Q/CrL7zAFNU/xSDV7Hb39JHy76V/l5vv8TLq3e22nzm2RDMnXxv8iDbf0w5iX9qsOlWL8S9OzbOmwMTPvKjc8aungcQfCeBxaoihl+OM30/3se/E6n5+uILj404rrOToE1bby1tgmD77iwrrTDN4UflNPHtXhvi1h8qHtK6Qd1AMuPo6k067+WwmbDfSJ2BSPraHeh7Qcrl+A86EBp/ty6qvmFXuAC4+mvT0nx6taldP0FLNBmW5AiFpXYp2fFkaHR/HWzGtviuGlU0LdedQnXXegEq5ovQfwkPYQ5lRgcLfWC7t6u3JLuijMOcU3Xz9L9s925uODjzh9DI76Gqwu851MRY9GJnmlLNnRPWwfH3zk5nUVNMe1TlrTHcR1Dbz+1vJK0gm4TYFjd5skTJ1kNX3nOSbK6u9muaJ3AkjanGebg39wZ0N5pQQsammRPYfpAvZBeBFs/RCEePcQLvD5bv6vDXCmneQ435DTQSpSeNKLLmPr0RCfRO4dfdpQe6EUzulcomPXg78NBymX/V+aTfydA0NbdTyqB0wsDIaxzujYBqb9eOAynanpycXikfwLJC+rG8GO7hwV603U1kg2sZLiitFbyz+bngxlagSIUcLlKURR8GkR0S1V+mZgAqwdgdkuPZ7gnehVLlDSYSw5kZPtEM9lAHeKv2++g3z2FloILdWcnchpFNO/EW8P0aQPV/cXzFKQtwItz83z5nRWyaGmcuxR/btefQcGK2vNGSl1kfKQIaPpddElniFKyPGgXyknaMgMk6rkmY6lzC0wbjpSu3KcaLCmjOQeLtQZr6xJ7eFK2CcGr0+2J1l+W5UZywcx17mMfxWXvgTukixonwS8vE/8GTBqEyEylA4n+cGxD1YjS6kBHQXpPBq1BC/COM734l0+qGBENNSGpF7r1OpPvwPrR9aU5nlWiNvXTe3wactod5bhWh8lOQI12ZgPLAXSysDb322rN+y26lUQBOfwnTPDpsFhcji0N3Jtf4XRr0T4/ymVzt5fXD/BmAe1qKbeDtf41F31oUX+ts5zrO+eClNAEZEC6cfSt7/MVrL0w0NfodOnEK7IYxtUv6O4I1sy+PLeAJU1busnlS8JqMlFf0MQHDRfMqhnw4FcsapyoGOopnEcUgiTtS5C0ooVKXLnYzRXTuDSf0RZwhiBj8TJezvvZCfh/osfr1Y9z4aC/LW3lww6XT4oIC6rE9I7eQ1p1OEFQJ40nPa+o4ZDgerevnJ+bmd3abG7vmPtTiYgZOLHF7TrX7n515wHATT0UFfjfxR4U4UsWgBHRooEewVhcTtd+EpDDPADxuIhV9X+afZ6Rvi+IAQZ8oMUe9fGPmGz7yFyK4AEklF8+MO4m2OkNwhUpGZ+U3V24xacX6Te7mbldCUAviEfPx4/lcrBFkg3JJLZhLTX0HS338mna4re52cDjCxpdX/ddWImLnRkHmKUFhn/D1tfV29IkUUTYlbsOesgXRs6kqeMQvYCpNEHIiH365bK6Yr7RaqElC4AhH7TbxTSeuXJC/XDm9Qf+gMN6as2oimCL1HTrjGuyhQV6mp82acG4cNvHmCNLnkMPk5ZltaT5pcCnNyr9lXs0Do1C2npU3CMd3k/wnuzTiazpigMTKxh5cu2jAENJmMKjfKWUDVr8F7zNqLUuitKzFysvUdnsN2ywaDinzFhcznTl+cbxA1sUUbO3UftruttVpPmAByZdVqGHLueyby0Sb5ySJOtmmbQBm6pJ27SY18Tvmw1nJSPqeXj6noi6mqfCcLrDZV+byW+lQtg4PxxHq5Yvvuw4gsVd067iENPsgAeMjkWrnPp2n+RLEvX0rPTZK0daUtua+8Ha3YFfKsOT84sHPjVZcnSzCvBrWen14f2w+k6bM61HVERBGurL+1Y7G3ymShSe5U7pMxhHJAyLPQ7xqR6I1h0VfE0UEYy7+qdJWq0biBKowr1swdP1p1+uO6OhGx661eh8zC9rCZdaeOPR+SbksJWSAL5g62mODYoK/xPY/Z9mgh9aHAAcK1la08ofaOXYp8fqY9kAC8od3Q9V2VNefdDq3DbAdzCU28O64mhv3/tk7VLNq5oCqjWDSMu47XvUdZK1y21idM/1QAPzmxd5uPQgGKcLFj6tf8R0yaOW54ZVYg/i/E/PFQhZlu26lnYQ0XJcvA87Qca7Ywhyc7LuRRxw0LtOzhbiNYtrjZB/Npz0F6G4vgPcN+OA7BD4L6mndY88qBfEtI7L+hjtT7Tyyg8A9LElqtnr23C9bBMLjMH7cqN2yecrqygBJJf2JusjYjD34oOEXfopW6SBHy91km2cYxsVtDFo94TZoB3phrHALEG7qMdp+8ti+Tij5YgeCEaE3yhC0/MS3tHTWijCoFxtDrA2LJmfCdPn0raafiy2dXFOnbPAO4xG2i89gIkuEs8otgvadbQPP6iPXsCHe4Va8QGxURx/0KFuwwijBBw5BDprT7WYPxBgwpBlPQW+P+WBjiJdmKB3aF5STA38fZGCU+e5OjtAkNZ65K8MpTTQFyJHSI+eduJgOz8vzcU0SI6GMdxwtHvVswxeNFfNTMTO1mFIjsNU/IL79RrTITKh4IL/+s2DgKi525Ro04x2/axB5++kSAomyAOIPDNr+nyz2SNxUMMkhJB6Bv+s82jDvdLzUYFmtFhOWAfs/4rmvkxlKAC/Ln+bOGIIF4350uhOIdjcECzNb1vq0chZ2ySMIt/w40gFfPBxRz3DLmkWqJEIwoulBwo1ligymNE5LBfbo4b4NYY3T1kQF2MSJbdOBxf7+WlrnR7QpwnwvC2tzUKUw2EWzVtwmlCTKF1amnsMDDgN6fvsPPIA3Ri+pKSRuZmThbPBLX8KLad4sBV9ZIEr1kwbGgDhf2zugppDtLRE2VmlJWsuv8GTiUhGP7tK66I473lYfly2xUgotGtrG6dtqVGFKMcju84oJx4jRkiHpADdZtNdTMu9RgIeG8aZbgDJ2OH89ACQwTXyTGsKX+hUTNP3vXvIA+6nZnLGtXGoe9q9zc4DvGZtaAqJruhiQ8IQH+SjPJkTuIisAEaaG3T6AZlVcLFJf9dOAW8BdFpz0RTCaaz9uYKQNWBaZoZV2VHuAHxaON0HKEIQMH3WcF4ZWEtq/b5yb1bfh8GBgFPXaum+NLoVOU2pF+6JKFxlBRZkUUZNNAfjcf97QnVcxmh72oES12cIvt552IIC89m2XDRnCxfK2Jzf9p9YYOLiLMxpYOV0W0Uk8iMXprhBrDAV5ye49ivPMMHSH84bgKb9b43xaeo6XcI8Wuk2OE7vSRIXQ9h4kwTmEdNSi7POgg+tkTacGVl56bKnvpEcdqb1k72OQSetwjGYZ9Jkxg0dx/L0Keq+IiCk85rxNUmZYeRR/sADnypOkrVhktA1/HRwlLep6C2FF6shcVyaBxVoYPYeGAlbtAoYAryNSqqAaGVaxsWh6TUylQnioppR5ft41a62SqxikubhCqWlRmO687XXY4I1ip0n2wFcWC1FU7NBamFXFcDLj6yRD6NmSw4DQVSc0IqvbylqFwftwwCpm7II18y5PDfjHjylNRdLsJaa0c1YxECz7wvQYFhWaxb6ewsxzuBr5PTOIQw7XRvA91HDx6jFND/Yn4g8UHxCeRhuqmjpGiklSuzENesyrMA8vQkCB4WljDgk2iorjQyYXHxwfB4uuREQPqObvPeTJ+EB2CssQAZbDbxhpKbnSrMx2/1Bbxrbd7oJr4W4rhBzwCLg9ccUZ8TilYtHscg//U2aC0KXTNCYVWRTE2W+ZeDZ769cUQaWZda5w9Yv8kNlkfzwxrKcaoWUBgffZ86L5FQHxuGtaiMPjAXRcAOxn1jawiHJTgX+ofqGU3tZALeaF88t+hziIfPiQzz3qAhwAbDyBOvskmxr5s/TNlLzL7lai1g6sb2ftM8rCuFheUbmzNyCO2bwss1PxQ9LV1iTpbWW1lzs5ZvIGUUALbhAtp43j6jGU/KIQjaUVL3lOXyX9uuNl3sYfLwcmU57npNid0r1dVjzOHS14/NMzh0JW0RUbtoObyIWt0GqaKziXqVwMlkiwxYmTcGE6Gq5nYthbe/Bvd0NzOw8Msu784ypbAlr+2QZYlhBLXDmBi1pyoNddDJAod4HNacGpNWsjbCN6bBpABSc6tuPDKTBXMkUpG0tKyUqlePTw3QaEHyBbWmoWTqfhREw7/6CgjLN6GnOQR3qYEFeNAyOpNHC2Ib4yHg+5/1uPZD1+R3OkFv1FiA1alsqy0ZtE6KbxC9JuAMDMlHFdnBFbTF8QyErNEMPTjfD2nSgqaIyoJVm+5wHHFbP6RQQARaTZcTwqB+Pvj2gA8PVWaiEwECSdYdz/HDODKNbJnNInVMbWmslLizmM/EFCZM1zPO8PJGo8TyACXe/swVgdF/k3WH0c8cHjNu9LqWJXXcipQyBnZWSFRYw3pX1hR4Ihaxg+riYxmqgbciDHNV6ot9uTnf4PiFCIc+FLS7u0EcvN6JIRU8SzXnOAxtjOy1Ptz3AWzAaOxSy6l1CQOng5dESltYFCFfnZ45R8+1noQdjAcQj2hFX4OnmY7C+TObsU6JY25SV0eM2CaVuiSbKW8DF2s+zQMLZF6Tji4QE5GymBDw0P9h4hzxgouJBScxJXxKRAhtsnuBSTxQCVay7ykoFH5Y60TxMC9wYZqNOFBUshxBH1RueF3qU9QmCqQjTn2vqbqRX1y5vAiFfYqdA9PDUHjPBC97JOaP1KN6NblauMUfz0TyJNhNqy3IsKjALrNIWXar3w2uJJ67YpamXH1p4SbF/GXIhSJDrskKniCM1zu/SYC7wwJIlG23rmalFZAddh/6ftVPLkYOWyqTznGk0DXNy7/lEi68yD+yduKQk7LkekIg6yUIKbUw84CWyIXi9O0dvLipR+nhcnhPZxiS/23SEPJBCVTDwWJVi6xye+RfY970sH4FziQafsNJEHtwZbzTFIp1VbvoCk4vnENbr5eZ4BMuyfDuTvEgxrfLqDiIPq5DFSxgFa0LVbKUe55jemdxYWILMyyKkXWqOxhB9KLd943mtKBHALcUUZVXsrX/Og5j6VhJKvwJusYpOMAhGj6+S2AEKl5JpdiINydJSHw5qUWDlZH3cE0+uFatX7MOfCpFNs9XIAl/KLUEe3JVCTBp72HMwqH7PWsnwN5bFp5Y0wMtIE0q2xQ0hr+4gwvVLxT3Boq7gf8++5IFQ+GKqaAFhqbRgrVkppJNrlo7ChrEXnhqjRaNM7JBpzwAFWELLFtBkwRYXPVMZqXzMW00PGLdXqL6eltt8Ix6+kL79RhrNpWZFRJoakSQJ/uRKAqqhHqwdPxQsE71Dm/v1SqieCDWouj6S5kGzjy8j5SVVJA9sX1uMy5i/4QHEx0QKfuYsIU5b2woZa/CNGOdEy2lGI72TE9XqWWZHQoXHms8KOedT1doQ8zwOpHquw7TMl2f5HBV9bBA5OpnRYTLXqB3XCpk1ZlqS0RgdUI7v8wE0FvLfXf0c3aKW/jmOot8gQ1umrZaX0RCQx/UCLuGT4IVm4VUjX9uX9cyAqnMhmoyvJTMa5r8p0rJ6x8QadHMDhM8JFa7ocui4TdGfyqFx0F3k88UiLGTMycVrZCJVXa+J26sm48zUubBGm5/U8iMd16oh3mby+dF1kjBMTfJKEQQvVbWG/7sq5bpwePjDIQkRGUCv3fm+HButah2l5jELgielGKHp+Hauja09PnmMkyNq4zpG7sbPJeCkGEG8ykUXVIGon57MtorH9m/Pe1N1YHVNhFmNVdc1CLNxW7PUItTdSRbOAQBG4iKnTElUENYgt4RHwODBgflYwywvSCL1fPU8uNnstUTq7o7bXgxLmfui92uC9w5tvcC7aL6Wx1kswURO2vPdyqXAcatce2CxjGuzVYxK8whPCkB24ZqlWzuYF+Nl/NEfrECoT3QAu+cpI84uhKGdpgr8pFGAd0/YKpRGPtLpyz0+xOjWyOE91ljooPl73XJ9GWXgq/hkCq1rVAbi4zIQta2hE7ZCzBaL4plg3JwrEHzNdZVXlSuS788eA3N2JcMBOnXHKOAVvjGYEp2cWmE1S8IFS9yZTPaAEzrc22iRxV65bNvHLG+kJmxwd2vz8KRabl+N88oBMDOaX/bAg35PyAw1zKdEYVeTeXh5rAVWMUIX7iiSuQzCS7J9cjDOHZm0hlEXBthgoJVqeMTHdySZENvpAx4xWa0lpszM+CSTxkA7gRwkVAm7eU3PG5jPdizlbZ7zIAHZw2Uqtdg2gOuhR1y4S2ueK0ICJhACPmKAusXdstUxHPKch3ohdq2R3kWHvQo1LgImBD35g9MwqacFgfTqu4h40v5qDzxoO2LOfMZ7UKgTW47m6tVhefopJ7FdVjMwhkEc2Htxy5u6vnlBk8NG81MTe/fghNXJejg+Fyy+7AcLSDSmE7GQuKEwdSlZrakwt0ZDMeGTscZl1LRXQA0jVWs8HhYoA+HTriCt6xjxBzWjp8ImTJ0TrV1niHAfHlkqJZPBi6VZLNofhCA96lbUpPSHEiIsa86SO88y73qSV4M54Dqamo5OZoYHIUxHaXpXsXyVtKifQx5grAiAIH2NZx0MoJQ28EaV5SqIWbEi7mq2gKiXXeqJpJ9PQ0azRT96KpJUxGEoXjtRmrm6uUOpax5aw4kdaRq2cCqGIhD9zoqJD8sRO7j75UkROBBJVVXHJx9XwIXaJSo++/5aMNgWzcYIwYWhgZ+zdYwb7hOQdbu440FGbMKrEJ3Jj9vC4qLpKKgrlbnMyTxocfVfHTyqQVw4jyohgCctCYjLUQCf7X75IQw5iiI0xF0Xc4bFwUVpEC80BO/a80SAgKdewUWSB+vW9lJFbCHIqd1eGJldW79pJ/VwNRFfrmFGLI+kd7VTKw3tGAJf8O5/cTjDeEpnY6KKNpFVcrLlj4k2UcNR5biwu4uRc0K26GTu976pNGp/WLDPyBCO0/php0czvo9ErFG15mxrX9d5Wqrn1A/PtgxPai3OIEDH561fVh1ckGHwAcpFOrcx51fdYEY+BVAwC2ZQqc9ry2UkCHWcYkKXQ42plp8ZCiZM2CIAuPBzqgnTsbVqr954Nf5d3/5VBDwIXUMluz75DPdm9q8jwRC4jE234CYWTTjXiZjP6vAjTwC689sAW40RV1M27iMPIOoYQrn5MfRqPbOTSBTrXlQ4bBr4JREZmkN4jPzapZbv/FLU34RC09ey3R1iEcbGhp2luY52ZOzDekoiFJBphoyvNclw/DsCOHjQ5ocJCJOmeBDQ+GISGSOMTWB2YpQzYdUeyRRNw2m2/OkMBwliYLcfEA8ekimD2jELsfDIIiGPh2O09ZhqOS9iRtSQ8BTxAEzoxxaBy2Nj9o+nLuCAwuAIWPbT6WuTumUk9w5EKueZ4Udp603XwgRhk7JnEnEXjGIt4TyqZ6EyMaGpu+mWpMUYheipxq+OaoEeDjwKMaPF8bpQ5Fn3iyCXBllVSrn1FwVbJcTNZ5jC/NMmgLs5mEXceNRWYW2sOjQfgWxMQ1X+GJIxV5JnyF3vx88b8JtedotipbCIk/SsJ5iX5qJCd6V8b4zbbFfhlkX0WM4HgJ1kMd2tAiKriTgZrNfS3NHBJRfDYs7L3YRoCrgMk2CAuuMkNxUVEMz63bB+owZAlCny3A2zQWZGg4rbC0GutRgNm5HWR3oO8AnVhCfDWn9SSpmchyYo1jZzxSvdX5hM7GNPwNcQdw6wZhQVx1HCRxULaSirS1umSrMA0i6ke9fot2vEu/E/nT4gysxLyCqYKTDfH5lbNwIkw0sMNhfRXm/jwQTRdF9sQB1fwJst8RzhcELmAdw9NS+c8vo4JwcfeXAwZqCwfsGueEEedHae2keybsB0iSnGy42OQ5XhnE97wkCgfIL2lRmeBLtTLcsAAFehFFesn2Xi1eIoIVY/+CJ1OOq6qnpxogOMCU0ujB3Win4ld7OrHnjz0wiRqegZgTFccXpRk1mRr7vWTxumgfRAXJ+gECk/xR4NIz+R76ridlQo3Er/6jRFkLTegLU/+vHMOt2MwOta2iDD6AGvDVepEI8xzyY7zrZTPOhxJLgONbn6BYFkjAgAMYQE8zjTUrAePhHOLprKwPZd5Gmnq22/CgAq4WO6O8CuRfhzifGWUqWA2dMgCMDKNI+bRxBebuTkY8a6KxMy8mNotCEYXQZlonrSLEJL6Ij6owcz/KeF5tS0Y3VEURWRpdQbaffhl7I9wALY611Yltt49FqIovhjHY/dZx/U445loKFWGTN4mG6SsLBNhRfDYSt9bHV/JJtxx81AJGFgaKkX+2O+O7/iKfvI403sMoMorUZCm6jt3Ullyv24sRokIr0TMY/OjyWEJTndARkdGyPnRhEi+HC4wwqLJAVx1xofU//aaJHQNKkZpp0S4L01rjWa2tm5ui6vr0opvZDsilHPbYp6cAOw8gwnEIqA8z4cFxTPHXzIlNun5ewmpfquId5uDp6UhXNij/wv5J6he1rX8S3usmBmmjQW88GySMTTOMu1QNGM8ZrqPs7Wd713vVdGsorPSRScNuNMr8e/KCaMYxEQywFg7Gl4SNLdNmFtl//gZcRtKiLZJWEeC688wEct75A4arNFWAHyxDJ28hV6isKErUxy6y5f58Imubc84yLyZjDCy1UPSD/uk3UheBtfo9yHai6A9BsPQmE/5jCL1cbyzHFBhxmZX4SjYsw0VCwQ0kU4+hnrUBCWRvnKUs6uO6b5qCzzy2VkgtBu1JF5HQzEjlpUoG6wVU4wcTm3neHHwEo8I29lNvjObSB5Zh7QBNgUxNycE3OMyaSibEyyKsTC0f2SHGOssQke6MzmroZQuEpGZgqpsnb0ZHooXmH7syAePV0VQUUYJixlFiggYsJxrIm1hwjt4szFxBJ6wXIkNgeaBRanGaO4rcjC/XALXKZry+7ySK7MVshPnIA5g13/wwPwav3KmAX2xqLmdUHBHA4C5azumEdzn5ExxYl28GiTMrCU6w5X49ot97BplgrEjL2uoKFCSgLBXKMy1kvcGXgdyXWLyj0N+EJt2DN9CUFTuC6NhMzl2slzXXMTPFzkyGAjY0qm2EIPHh+TCzbMsOHVU7HcmUBEM3fdzU2Fy5t1jlC4PYf4UehmVPFlXB3h2TKXXrl76DaGMECEG5xYAP0TU9mpiq7diTYE4fWVB2dCop+b+3tbtNmJNTyHkVYkhqeMwgHRzFqgnGRX18O4CfaSZzJtnI7C71NHXyfXCSdXjB/uBtrUdS2wTNcWmuDBWJzoNB4QPdCcFbNUwML0GN7zINo1u25d1w1eu16mMHV1R9HWRi7go3jDZjLOO4waBCPqHUXo747M1prRYfnJx/dvz3JjeFdlyDCtq1kJArECWz1LCTaImhXmG10ETWOrxuyyJZa+pCwODfQnC4mf0LybMENYil3dIMe7wvSpK4ayJUHh0XlsgXrF3rxUEQgLabT3xZUHkVeYP9YolTtXJHU9E8FBGLizo1nPjPEij+TyWHdFUTRrvkK+jwCuPM9GlvpmtTAVNpZxzGu3HFP0maooLKHH3rXZKBgFGchAdhkAABc4SURBVMtoxK2srWGQeOznGI8MXAgHpCiqqsG9AW6ElMsCQbzIR4BpWKtgkyzilJejBB7atuNkm8uk6taF+NeRKX54v6IY84Be+mT039dMA0SiQU6q1N66TNPiIsDXXFuAwSKyoSAzmKvvyZBPqBjaJtB0zYKZsYw2+NAlnUnxU21P8fgpNB2tDM3exnNxxUqkF2+MRQ+GExnMXeb9elElpthyOrLApL6UIS/hrVXM5rLbC6IhUt/VZMx9/pNJaNZEJvNpoka8Tde2XnWX2vv9sTPW3R1LFNFELtSgkcjFF9tzYxyfPB/jeO+TnVN0g+zqTu5qvcRGoIMtsVDORle7wAalOJBziDDh/4Dn5sPirh1oAexjCs7KNUlhqSHJb+Md22WwzxscttcfK4dEeREb3WhICLsdJWCfAmEIu0ZZyl/dbp5oOu6dHeegN6KHr2qvx/kExJxtA3DFoNn6PJSN85LAT8nwxweUNautMwTwMGHM3G3OP1jRu1setm/JyKk2AgvBUuYQW6zYY6Rs36fwIhrOrhpmMy1hKawJHz2HuKK73+43v/u3urtqcEyKo0K2YjtUikMSeo67Ik/SJpBbX5Yk8yEHFeH5O6e271cuokvwJRymyIWogdnHdZVJV6HlmBpqQ4lqEOV4twfbI1/BJ0k9AJ2YdUw6C84LyW+0lacNIHTxgBmhK9WnPKUsX2f9fW8Lp7EihCzJe40xA4WTuGLFs8vzRCbbgzw4siXC4duE0/TskrwmJlFPkzt08eyhajSt4KZzwLVqrM3kY9w/PHigxe2UA+Aqd+FFrNioPhlbxnaEj3gOvVU2HSi6oCnXTPdlp6044hEckSIWDcG/2CMy5og4WzojlimJ3BL0SNuTKhNtPlksNH9MgAUCwAao1Zq0YQ2tkCGpxL8zWHtrpfS3/QcxNVWhLP6Mb3mYp4vd9U3pRDJZ8GA8Zc7kvOLmLOcK56stA4s71X2NPIhHYzSfEaabncP4GK0GkgdTqe+cpiOsAysYlWqxcTzPaCQ4wyP4TrEYTicM+/S2ApOuru6OiuNdtGs6FiZk0p0u045XTOWSmHOJUbhg0u/n9dSRye0V8Tgvw9tziTjXZjyNPfOJw5MY3uUHazB4fRStzEjb3R6XUVeKJ9iimWVo3LN1TdaFp764pV6wpioxq9NzC/v9Lg13kWWbyQZOcQaXWKmjRfgsbIjlxlSR40ZTrEyfgRTQSJVVgrNhgl3NhOk2Um8UPDBukkeo3cfpsz4ZXVxPyAA6KP5mlIEjHmuI2VNM7l47zzaqQvxW4IgTTG3+N5GM2UFRwqkVBoHOFVNu5OqBYAWdDjBX0VFWBl+obaXYCgd7Z+xvxeIEOCWW01fW2SK2+iRq9o0wfFOfPLTF34VAgeUJk1Cit8gxLJlWmOaBWPHTnGwLOyTGxTSJdrjygOwneYDNIk4j1m0bMTTxdq4QcysXfiCxPZ7CY7/5yFt9vKunHJU4uSbQEUphW1Bz1q4hVccGlDWxrvgP92/jB+4+E3IA5t1kq+AaEQt/hayITiqpC1caykIK+1Ynm0Tu4RkpAFZachkARHpnZWwzJxgaPT/PfeQNjj4xvVUcj+w32opkk9U3eRYdCsQoTmFFMPAORlsAAjxMHdEw32O3E2pCrmL5mBOznA/WmLuPCJqK69xfVrWxTpSMzX2wfhrRlZpeJ5zQlUYX2nUvuE88PVqIdWuM0niWChS5C0SIeVJpJLtxFMWAYWW3xY3L14g1VSS2OGkeV+67wwP8ZzWKIlYXpME8mmjym98vFaRcYDX1kHh+SPwsKYpRcnBtvclGZskDsBk7MRWmmKGKHd7YNSS3YkxvcscDq9TEbpuKzHEeWFhUwnHGcBfzdOLuDz3q0cvjG6XweSYQjMLYGVQbwUWPa7Vw8YhDSRxF242J0W4LppQ6af5+4kts7NUXwkyCOVMJy0YGG5hxV/FUD6+5qt2tHLQjmwJPGPzhgS/SpgvVspibLGQPjszoTnSQWogSlHVM1LjgJONztboNe/prZ+OZjErslwkjarvENgXCF4q36iWAPE76ZOz7NQ7e2iGOrJdxDbMSck4JsczGswx7Jh6zeXUciEiJhrVKLI4JZMdK46sHxp3PC5/6o1Jz09ApVxuTAVj0FP3p3g5LzlbmDAy9drfBCNAy2UKwzc3xlC265wa/JoKiuU3uDgtORBXX8pwFKicB7z0aTI/8aiK4kX1ZECv0itVJHkhbhbrk9Za954GA3oA9QjMd5n6qcXIVfgOLshOEORDNo44lBaTUutDYyrzRWmFdopA6guAf7z9OP4Vg24EDKlxgO8I6JGXnUU+VNYxGmwFkpqGAWo1H9hlAdBb328JKyqC+JYDuiYmIRF9LoWWeHTpkLiIVl4jNIsfq5n7gbZW+uf3H/WENgVwa6Sw9V8uIMY4Jpe/5RACbmqUvjVsTIHiKr4+2Jnngixdp7dVqYbJudT8tY7KWiS5o0CAYHI3eCiOYNZODttAGaJFJKhHUWK8PRBQ7CgxfjLdmzNbmZDRpF1NDPTAxw1yBijKNm+tYSDEYO420zxBDV5PRa1M9KmGVnRw3Hh9xTSJqMrq7qgHww9POfDy0MXvYUoVFIiIzRrQNAq8Am3ZVzom+X7Zf3855puUiIKdwLAy298XsP7MHjyM1tVf0YcQY/Gck3osz8dTDxSq56Oej54yoiaZiqJp1TarUmHGrNFZqupjPy85jPLhiXo/VFjvhx8ynkpc71UI9kMrKqej8lJETANoN058KV39xRvlLCF/6p3LmszaUGTJsD6S1tJ0lLxt6LkDApcXgwLifzAPu7baaURvxD37LJM4r4CnPq/pgyq4obOWxpDfnpgzI6Wy6+TqESUiQhl+yjkJ3UEpfdpz+XDBJLS6OmC3utLGA66bdW0QD2Uw0Y2Zoaq1mLXn7JWe2po7BNSmOTg1oxuaY/N62CZnRXjZ/84SZeUSsa1bs4BYy5PpDEY11Iem7sBIWachYqikjD7hKF8jt7dgUQi8lsTGeaFXS7X6acz1aXht9YohZqsByiHQJ7ZQ/IICXxi0PJTk6y2XqbGMrvuCmV2/yfNoUNFxMKFLEGLWUJA/9qS9P5IsxIYuMr8KkjDSbWBfTBxduFizrj/v9qVrMDVSNxfn1+TEZjWdM4u9c8UllqxbZSOHX6VaGNxnGysWMxMEYVc8QmT0DzpyO5xS2V5tDa430QrCEHlTzxOPz/vojurWoClTR+PlDtJDeem3GQkoH9NGoGPPJnTX1IHdBNnjpBv6DkTIifLudyejwKXGay5Oeq/W5NrWOJ5nSztwou8pX8fJ4YVHnSuNZLLzyNsWSil2pTnQFfEtRO9benUk5x9BJRsKZey7b9YV2IqxUNLLvMbhwZ0SNOliLRZONNtYXu2CfkDbsxfvXt3o+hnspl22v3niX//Pj1bEnD7uOwAsIm8d+atwAHbNIm/7WZ0kdRDdRfMKUvRKivjVSlvzJHb/GpU7uhpJoy0gLZOAorcfi5WE2vezsuaI7ulSWrhZohnt7ZBocRvf2kjC/IGXXINdiZqtTZVFAoI4hZtFq1+5JkGdhtYLJnvIFxUn15t0q7zUYpSar18iDYL2/+5X6dFZE4EjuTWZBzR5FYftz2agmynriDG38opm7Gbul6DWuHLtbJtsdu6ORtVdG73QMD8aecIk4JjfECAoFDFTOt0HyEpjCh5/yYC7X5N3xMdjPJXNdyk/aAlyUqrKj4AFrDnfPFHKTAree763IqJ+fe/OuqRfEo/QcIltWcVBGdn741SNpSA4PahVQS/HmxL27bMw/a9hR+4xM4Z84/UU4+7/HmN0oR393K+ZFxlplY55A2K8Jbb8S2+Ltd5oENieO2fynOtjaSxjy+9Njh4Mt1K+6n7JlVgrbt9gbzu9Sq2A6OoxrralNQjPA8Aa5vwMY2gpdjKiDc2LEeNCDBYmwEvzg++QGNtbfX7cal3ri+3+OOIw5p79oKXqgJ08OWaIt3P68gpNbDhMXznpz1GIE6qncKSsY1Fw0rl8pn1cvNlTdT9jH1T/p4d3DItUj7Nw7NNOG4O7vHXF3w5wUU6fugmh4EGU+rEPPiKPJHrmhJf5OO97/2pKEk81j/5wsfdkP10mQOLlHeY4nhl2laL879qPygursp+MsPIzp55BxlIObIB6JrHG9ImCY8sCDmUPC/K5VYUMmt388kEI73duW7MFViqD1JPSA3PNAonPtPMla7LesNsP9LbTVEF5hL395UozgljESBKBI0U+PH8yciy1Ks4eHSNA+ecypjcfHXAsdw2Y9BoMFeZG6Fp/8+OnuGDSDajfLkuAu1/Prs3cAIbjkzu7mnLpJfGvewdQdmU8cHv9IveC2Taufh4En17G9IUafdNeBAnNCmcp3kzvtDHq2Z9rdFggQrwRziDroAxt2imL4978O5c5Pfnt4pUPU96gv0ljlk6fh9Ofrrmk6dNvx+H8Uwf7FjloPjdXYG3QMicIVZTSAEN+/yzEQDBH6e3/gjXXgsdVWfFLz5eH3N0rFdgPFu7dFgbMzDLrIKImT7O7vbhjFkf0KNeMhSEV5d8uYBxKHoG4HhXfsntlLfc604bdp60Vs+KCAIWEwv2ayKFhQgVyR1s2JXgRmX2OTzovv1WkDFsbFgAaLJSrJl5IJlawCvzv2RemodZPRc6ggwF6CtAQoPjWmXLUXWb97yiWAZXfyyRXO2HlRUlJW1p3UEn3O3ZdnT4fw7jO/64Qz9RjlQSRN+kElera/9STQzs653M75QIHgMrtThE7NsYVheHoiFRLWwq+KcMc4ENVXx6C0sjY6x00oFoTrviu+kCYt+OL916gKNPnu8ijZJtrQo8D0cQZL4i7QiHz2nWX7glKWWT91zTiKMQ/Wl+LLBj89ejEepPvm/NwBrqL+VRNqjnnYFT5EbL4W6XjlxgSXGMoTAD3uKr/TzFDEft70501lvVBstD1HSjSId5NbIDVB/h37dZA38I43N/wJqNTwlJ2gU7mP0q6Z5FQqM3NMfhsagrIPv4AW0pPGmvA6Z4iOCjyBhy4LCuAdtO18FSsOcUF/fJn+kJELwU0qTcHHY51SWAtbnOzDlhkLkwB17rIWxl39a3ZttE4GCNTV4cnkxTGYDndU7PKCIMvyTI3ZRHPTGfYX6d3x1YHxNj2C2+WrwCFKnaQJUdyb6Ug/+QbPAr9ikGiBlA1N4/OyJ3zb5XKgLz8/8EglyB0oYqEtq0VfWXMQKB8lC3iQZb0JDF4UJTwWxgnK/foEdnGOj+qbs5llarH8YAZNNfGZD5tuIIBpwDjx0DCjdV+ZTALEX9RTRxw+EfNlM6z7eCY4uQleFKRKwInFsGIkctNeLyqSrc8b8aGPFwQxCBdHj10iYhqRii3YWhzo8oEfHDbKMQ2/yO0i6GHV24ipSWSfpc0QscnHH7BlJ1wH08VvKzDCT4aWQPRxqcAf2J5ihCF+cwQv9JhxenfWqwuKsIH1i9ToVMjE0UkZazTS5WRKslq68t8JaS5/x5lAhCJbjEhoiO88CFNUT+3ZFqsRY56hJ5FnhtSUe4dnxZtF8IFH8ajkSsNnNsFNPHh4jXI+vDrL6UoFvFGXKMMnrlZu01AOdktG7PspGUcp3dmRdq1umYhJdQo+mUWyyTd0qCdaaNr3ZzLndCUM/mD7/fi9umsdQ2rFySu0a0AfPTuGGESzG4Net+r7EXoslZfFkEMrFnND3DWYVREfdG9zloTuNfn0tR0TbsrUxV4Zgdx70lB8b/2w6ANG+9mjW9t/8xHjmMqTj4QfRWwcheTY4GdGxr8pOoninxLsKzLpScLKix0fx+FUEoCMNTqPXQF8C0N+UjYHG2HKze57TXOY+Fctmoynyae+eBuPs/x0Y/C7hSxooEj85Vd2GY3TVTGF8T6+ReL0PNfpqAjBglyhfEzU45ff317R7fyavmp1c4j4nNYF9SL5t5Yv0Bj9/tLwc6poIQ1NK1JgZxNwr5SIMalW3JJrPH4OdUJMJEnpT2plnNR6+oArIg6fEDbhlAdjyF99kLPkdFD88WoWK7JZGngwoy/s3gMV4rufUnjT0BmTJC0T6aSvCFxgbV+LDy2Zo0Fschpli3HVshIbuF6ijCtZtBsDlwwNChZtx+yX3IJI9+PmoWPIdhMufk1NJqcTuuKcp+hdXZZsGwnsiqttUOypFN8d7cBmC97tubLQZb5o+aFHFqSLb4MKSll6DUDnmE364rvPglRgwu1AFU4ssEW7gprafhRCApox8ZWeP1SIjxoAdXg2k34XKY0ZLjHUrjLhygnbhjl1mX8VTXiI8YpnVuuOUio35Hay83ingV14/ymQFJdKqG2HLfrilQqeTPDRTJEieKNUn/JWOKkQE33zkSFJqAlXRbho2YLs1xE9jZaVLzMMpD/JfQCx5jDGGvuixmDz9qGV1XWI0YBHc5jTjQsL7AtAdfGcmchSacNp4tKR9KaR0QhHVrfKiwNK7ykHZRnP/cKPu0o1+PDLv5K2tJLG9eyN+71jNNtfWiJBRkerK1wpxb6KjAbSy+8JYPrm8+8JpnQ72mSXKL728wGJ0RFsnRSzgk9jg5HMw2VGeHv22QIGY2rPGlx/UURTB5mQGjPOVXEaxAdj5bj4sRyr+ELqcU68y/OeyomhHunY4CqPuW0sPHf8k2P0/5LT0aaVlvqkYa4iux49mRuRtv0C7DKQI5muCIlRm+115y6KJn6ULk8afsHTBn5/seqOchFjzsjcmLdGzUm9fzcpozsYVk8HYx2GRpHq3d92zGfk7kG/3SOYS2eGnicAdRi+MuUxRJMyl0BIsMcdWG9yJC/IEt8AF4uOKbPjlnJhIMETO+038QbRznthnFs2f6zYx7TArwUzTXcxYfkKtvQ0LpZqWm1IAJFr9MH7OabsLeT3EPL3x3dfaX5GFbMBcpgZunLl/Pujfu+ooq0w44g8xvT1yxOTX45moLlA2XwWke2ho9LJ+JiB+NAXjMSxUeGYEZWa6v3Bg+qFzsKSxCYVi/zqEfaergx/AWyzF7PlR1+xjmjjeL1V6qZ58j//6FuA36RTTNy+Vw6aR5sPE20/tKbrpMxjMjPcSMetB9PFu7dkbOnOyaKIzFbivMmxB925fCpTN+JnWOH5UvUAz9xPqaILXmmNi39/I9leQzczXnlpyPhHLED5O/iBHdqNloizVT8dbE2HtDEDzSbMFwWcL0nJDri/V402abSKYnp8/43CaVJ7YAJYpURIx4Fomz7Ec2w+W4J7cgYaOsW844cHgKAB0il8jyhvWQASAZhxE5vVwdt/UhFEAigQFKabLp93oU2RuqRrzru4VV4eN/2CvD2N8g3DJI/79OuNX5DSYvd4XGc+x37PCCyjvf0HLJDmyONZ+MvirOjKMdfB8IlxA1OohOV2vvv8W5IeveD2ga+/UO/TAy1ddfgGlD6Qg+dqqUc8LCP/n7GAiON84BmGQTY0U1dnhx+67/IeVwLUfcCDoR9XI6FtFS1p/5GYFrQ+RKT7PGASeUHuxd9L847agdt/8KHTSapoZYuPPv7zR1wJD8QLrGBIIrcMVQsM68vDcl/QBqJN9fBrSFjtPH6qWHpH+Wb4Lvd1oouGvq9D/qaU7vLn3+H9lCA0DuVHof4FyvAMNM2rHBc/gD25L+4t6Tldmb/TfM7lNPXlsScU0nU5vbv1KSX0kHxYSr8n1tOmOf5TcRvf3CrZ1+hl8mHwJK0LULNPX0vUD+lbevotFnhk3MdfSMUjI7bHTx2yJK2j9T9xrBal/9Af3yinHT18UzN4RRhHkWgLD23/Uch9pdmi/+MblTL4YpiA8761K87uw26GX+TW/9Qf3yii1duPdH5MgPFK1fiHk/lXKc6/RDhkjFX/V+hffXOKiaPD/1gw/qP/CRl+Xv1jb/wf/Uf/0X/0H/1H/9F/9B/9z+j/AGwsz21pLQjf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YMAAACCCAMAAACTkVQxAAAAkFBMVEX///8AAAD8/Pz4+Pj19fXx8fH09PTo6Ojd3d3m5ubr6+vj4+Pt7e3S0tLg4ODJycnX19esrKyjo6O/v7+ampq7u7uzs7PIyMinp6dpaWmRkZFvb2+EhISLi4uSkpJ4eHhMTEw+Pj5ZWVlHR0cpKSl+fn5jY2NUVFRBQUEdHR02NjYREREhISEwMDAYGBgODg41jRLVAAAgAElEQVR4nO29h5byOLAuKskRbDknsI0DxoBJ7/92p0oyNHRjwuy5Z9+z1tTa4Z/GQVKlr4JkQv6j/5eJudr/9hD+/0HKP7hHj9m/8Wp9t/s3HoNUuv/Wk/4XSNv9g+U0qPevvNzolg//bTtvbpiFz/9e0Jc8YIn6zbD+b9Nm8w9uSum0EYm/mW7w+KA2enP9qn/6Z5eWL2/TjsEXg5LEyv9bhtI+zv7BXfVy8ieLfsMD84EHDk3eXF/Uz/7K2u3r2/Tme71d0fnX9/wzcug/8AfeftpmhN03T/IfXt/k7wbD6TPuz+kbMTfp1wbXpP63t/xTsv6JZS8X079F56+edO+U805/e0NMN3+XM6Tm67ueq89Lyh9V61/BIBNkH/4Bu/PnVlmQ95UKB3d6EL1wMj8U0uGP9Ywpf31TfvpiTILsR7PoUuvbJ3xBffv9PXkzbfM1+s6v3lP8o4bea2hzI6Pb/bZYxju74VP7i0HJR8YP/3363ql/TvydLX1C8Sup2L4wVH/IoLer2xfK9evtv5mlvYFFYHHj1xf8ofmvRzbZlw/4iK6SUXzPhJROwHSkjKZfPKq4ro758W3W+ffbWb9/DcaU7bfarneP6tz8Ewj/lo4jZ9niayaYL+WO1l+gU52Oq7PqPjUX/C+M4LR6fU/ylWAAKev64b/zfy2ivye6Gv+hrr+GYdtX7jN8i/LvaTGuff+pKSKr018eBzR/zfj6ndv+TTF9sD7hh97qKyrpD7zIv/X6L5d5dllN//h3HAf57mPx4Q3a4ZkS9m8svknr7+ClRh+sD2vpV7d/QtH5DlJr9NMFGMl4Ker1xyINFJwN/H+Mfmpwk8uzyN6j9evboncxxC9Sfllo8x9gl9dkPnrVfv1dtKwNr5hW7b941DW+Wn8qp23+7K/6+k1saFy+W0Pvt2KVtPx3Y4ToYjw8/wXgf0ZK/WpC5fGLR8V76Q8K+i5nOtJz56UNb5CP8iWyKbvfMhHQ/b+axds2D28oPwpRf2h+eWWLvuJBeZRxdfhh0sR87lzTdz5Xbb6yt/MnoSY/vIHA39H6Ecst/oSer2liIUYqv0mdRhep4Un3WY5jAqC8DQCU73iwpE9yVy79Bm28IfX4aFTr9jvQ4L80vvn6i0el45p+6siVp3AgeAsdZ4cXceUfMs5PMy7FP8kyT5B6fEgosOOX/K1fRe7a+Ztww5GASP84qKDPciGn7TshMvffJIiXl6fG2X+VIPiSlO5hIm9zXr8opK8KP8F34VAr8mn+80k/oeUTkZ+9n0D4VbHqPCGUHyPo9+Q8OkDzS+z8OkVWv5XJB4qF9xs+1sT56fiHx+F7tsffzJFPRXzNm5zIF+Q/CrL7zAFNU/xSDV7Hb39JHy76V/l5vv8TLq3e22nzm2RDMnXxv8iDbf0w5iX9qsOlWL8S9OzbOmwMTPvKjc8aungcQfCeBxaoihl+OM30/3se/E6n5+uILj404rrOToE1bby1tgmD77iwrrTDN4UflNPHtXhvi1h8qHtK6Qd1AMuPo6k067+WwmbDfSJ2BSPraHeh7Qcrl+A86EBp/ty6qvmFXuAC4+mvT0nx6taldP0FLNBmW5AiFpXYp2fFkaHR/HWzGtviuGlU0LdedQnXXegEq5ovQfwkPYQ5lRgcLfWC7t6u3JLuijMOcU3Xz9L9s925uODjzh9DI76Gqwu851MRY9GJnmlLNnRPWwfH3zk5nUVNMe1TlrTHcR1Dbz+1vJK0gm4TYFjd5skTJ1kNX3nOSbK6u9muaJ3AkjanGebg39wZ0N5pQQsammRPYfpAvZBeBFs/RCEePcQLvD5bv6vDXCmneQ435DTQSpSeNKLLmPr0RCfRO4dfdpQe6EUzulcomPXg78NBymX/V+aTfydA0NbdTyqB0wsDIaxzujYBqb9eOAynanpycXikfwLJC+rG8GO7hwV603U1kg2sZLiitFbyz+bngxlagSIUcLlKURR8GkR0S1V+mZgAqwdgdkuPZ7gnehVLlDSYSw5kZPtEM9lAHeKv2++g3z2FloILdWcnchpFNO/EW8P0aQPV/cXzFKQtwItz83z5nRWyaGmcuxR/btefQcGK2vNGSl1kfKQIaPpddElniFKyPGgXyknaMgMk6rkmY6lzC0wbjpSu3KcaLCmjOQeLtQZr6xJ7eFK2CcGr0+2J1l+W5UZywcx17mMfxWXvgTukixonwS8vE/8GTBqEyEylA4n+cGxD1YjS6kBHQXpPBq1BC/COM734l0+qGBENNSGpF7r1OpPvwPrR9aU5nlWiNvXTe3wactod5bhWh8lOQI12ZgPLAXSysDb322rN+y26lUQBOfwnTPDpsFhcji0N3Jtf4XRr0T4/ymVzt5fXD/BmAe1qKbeDtf41F31oUX+ts5zrO+eClNAEZEC6cfSt7/MVrL0w0NfodOnEK7IYxtUv6O4I1sy+PLeAJU1busnlS8JqMlFf0MQHDRfMqhnw4FcsapyoGOopnEcUgiTtS5C0ooVKXLnYzRXTuDSf0RZwhiBj8TJezvvZCfh/osfr1Y9z4aC/LW3lww6XT4oIC6rE9I7eQ1p1OEFQJ40nPa+o4ZDgerevnJ+bmd3abG7vmPtTiYgZOLHF7TrX7n515wHATT0UFfjfxR4U4UsWgBHRooEewVhcTtd+EpDDPADxuIhV9X+afZ6Rvi+IAQZ8oMUe9fGPmGz7yFyK4AEklF8+MO4m2OkNwhUpGZ+U3V24xacX6Te7mbldCUAviEfPx4/lcrBFkg3JJLZhLTX0HS338mna4re52cDjCxpdX/ddWImLnRkHmKUFhn/D1tfV29IkUUTYlbsOesgXRs6kqeMQvYCpNEHIiH365bK6Yr7RaqElC4AhH7TbxTSeuXJC/XDm9Qf+gMN6as2oimCL1HTrjGuyhQV6mp82acG4cNvHmCNLnkMPk5ZltaT5pcCnNyr9lXs0Do1C2npU3CMd3k/wnuzTiazpigMTKxh5cu2jAENJmMKjfKWUDVr8F7zNqLUuitKzFysvUdnsN2ywaDinzFhcznTl+cbxA1sUUbO3UftruttVpPmAByZdVqGHLueyby0Sb5ySJOtmmbQBm6pJ27SY18Tvmw1nJSPqeXj6noi6mqfCcLrDZV+byW+lQtg4PxxHq5Yvvuw4gsVd067iENPsgAeMjkWrnPp2n+RLEvX0rPTZK0daUtua+8Ha3YFfKsOT84sHPjVZcnSzCvBrWen14f2w+k6bM61HVERBGurL+1Y7G3ymShSe5U7pMxhHJAyLPQ7xqR6I1h0VfE0UEYy7+qdJWq0biBKowr1swdP1p1+uO6OhGx661eh8zC9rCZdaeOPR+SbksJWSAL5g62mODYoK/xPY/Z9mgh9aHAAcK1la08ofaOXYp8fqY9kAC8od3Q9V2VNefdDq3DbAdzCU28O64mhv3/tk7VLNq5oCqjWDSMu47XvUdZK1y21idM/1QAPzmxd5uPQgGKcLFj6tf8R0yaOW54ZVYg/i/E/PFQhZlu26lnYQ0XJcvA87Qca7Ywhyc7LuRRxw0LtOzhbiNYtrjZB/Npz0F6G4vgPcN+OA7BD4L6mndY88qBfEtI7L+hjtT7Tyyg8A9LElqtnr23C9bBMLjMH7cqN2yecrqygBJJf2JusjYjD34oOEXfopW6SBHy91km2cYxsVtDFo94TZoB3phrHALEG7qMdp+8ti+Tij5YgeCEaE3yhC0/MS3tHTWijCoFxtDrA2LJmfCdPn0raafiy2dXFOnbPAO4xG2i89gIkuEs8otgvadbQPP6iPXsCHe4Va8QGxURx/0KFuwwijBBw5BDprT7WYPxBgwpBlPQW+P+WBjiJdmKB3aF5STA38fZGCU+e5OjtAkNZ65K8MpTTQFyJHSI+eduJgOz8vzcU0SI6GMdxwtHvVswxeNFfNTMTO1mFIjsNU/IL79RrTITKh4IL/+s2DgKi525Ro04x2/axB5++kSAomyAOIPDNr+nyz2SNxUMMkhJB6Bv+s82jDvdLzUYFmtFhOWAfs/4rmvkxlKAC/Ln+bOGIIF4350uhOIdjcECzNb1vq0chZ2ySMIt/w40gFfPBxRz3DLmkWqJEIwoulBwo1ligymNE5LBfbo4b4NYY3T1kQF2MSJbdOBxf7+WlrnR7QpwnwvC2tzUKUw2EWzVtwmlCTKF1amnsMDDgN6fvsPPIA3Ri+pKSRuZmThbPBLX8KLad4sBV9ZIEr1kwbGgDhf2zugppDtLRE2VmlJWsuv8GTiUhGP7tK66I473lYfly2xUgotGtrG6dtqVGFKMcju84oJx4jRkiHpADdZtNdTMu9RgIeG8aZbgDJ2OH89ACQwTXyTGsKX+hUTNP3vXvIA+6nZnLGtXGoe9q9zc4DvGZtaAqJruhiQ8IQH+SjPJkTuIisAEaaG3T6AZlVcLFJf9dOAW8BdFpz0RTCaaz9uYKQNWBaZoZV2VHuAHxaON0HKEIQMH3WcF4ZWEtq/b5yb1bfh8GBgFPXaum+NLoVOU2pF+6JKFxlBRZkUUZNNAfjcf97QnVcxmh72oES12cIvt552IIC89m2XDRnCxfK2Jzf9p9YYOLiLMxpYOV0W0Uk8iMXprhBrDAV5ye49ivPMMHSH84bgKb9b43xaeo6XcI8Wuk2OE7vSRIXQ9h4kwTmEdNSi7POgg+tkTacGVl56bKnvpEcdqb1k72OQSetwjGYZ9Jkxg0dx/L0Keq+IiCk85rxNUmZYeRR/sADnypOkrVhktA1/HRwlLep6C2FF6shcVyaBxVoYPYeGAlbtAoYAryNSqqAaGVaxsWh6TUylQnioppR5ft41a62SqxikubhCqWlRmO687XXY4I1ip0n2wFcWC1FU7NBamFXFcDLj6yRD6NmSw4DQVSc0IqvbylqFwftwwCpm7II18y5PDfjHjylNRdLsJaa0c1YxECz7wvQYFhWaxb6ewsxzuBr5PTOIQw7XRvA91HDx6jFND/Yn4g8UHxCeRhuqmjpGiklSuzENesyrMA8vQkCB4WljDgk2iorjQyYXHxwfB4uuREQPqObvPeTJ+EB2CssQAZbDbxhpKbnSrMx2/1Bbxrbd7oJr4W4rhBzwCLg9ccUZ8TilYtHscg//U2aC0KXTNCYVWRTE2W+ZeDZ769cUQaWZda5w9Yv8kNlkfzwxrKcaoWUBgffZ86L5FQHxuGtaiMPjAXRcAOxn1jawiHJTgX+ofqGU3tZALeaF88t+hziIfPiQzz3qAhwAbDyBOvskmxr5s/TNlLzL7lai1g6sb2ftM8rCuFheUbmzNyCO2bwss1PxQ9LV1iTpbWW1lzs5ZvIGUUALbhAtp43j6jGU/KIQjaUVL3lOXyX9uuNl3sYfLwcmU57npNid0r1dVjzOHS14/NMzh0JW0RUbtoObyIWt0GqaKziXqVwMlkiwxYmTcGE6Gq5nYthbe/Bvd0NzOw8Msu784ypbAlr+2QZYlhBLXDmBi1pyoNddDJAod4HNacGpNWsjbCN6bBpABSc6tuPDKTBXMkUpG0tKyUqlePTw3QaEHyBbWmoWTqfhREw7/6CgjLN6GnOQR3qYEFeNAyOpNHC2Ib4yHg+5/1uPZD1+R3OkFv1FiA1alsqy0ZtE6KbxC9JuAMDMlHFdnBFbTF8QyErNEMPTjfD2nSgqaIyoJVm+5wHHFbP6RQQARaTZcTwqB+Pvj2gA8PVWaiEwECSdYdz/HDODKNbJnNInVMbWmslLizmM/EFCZM1zPO8PJGo8TyACXe/swVgdF/k3WH0c8cHjNu9LqWJXXcipQyBnZWSFRYw3pX1hR4Ihaxg+riYxmqgbciDHNV6ot9uTnf4PiFCIc+FLS7u0EcvN6JIRU8SzXnOAxtjOy1Ptz3AWzAaOxSy6l1CQOng5dESltYFCFfnZ45R8+1noQdjAcQj2hFX4OnmY7C+TObsU6JY25SV0eM2CaVuiSbKW8DF2s+zQMLZF6Tji4QE5GymBDw0P9h4hzxgouJBScxJXxKRAhtsnuBSTxQCVay7ykoFH5Y60TxMC9wYZqNOFBUshxBH1RueF3qU9QmCqQjTn2vqbqRX1y5vAiFfYqdA9PDUHjPBC97JOaP1KN6NblauMUfz0TyJNhNqy3IsKjALrNIWXar3w2uJJ67YpamXH1p4SbF/GXIhSJDrskKniCM1zu/SYC7wwJIlG23rmalFZAddh/6ftVPLkYOWyqTznGk0DXNy7/lEi68yD+yduKQk7LkekIg6yUIKbUw84CWyIXi9O0dvLipR+nhcnhPZxiS/23SEPJBCVTDwWJVi6xye+RfY970sH4FziQafsNJEHtwZbzTFIp1VbvoCk4vnENbr5eZ4BMuyfDuTvEgxrfLqDiIPq5DFSxgFa0LVbKUe55jemdxYWILMyyKkXWqOxhB9KLd943mtKBHALcUUZVXsrX/Og5j6VhJKvwJusYpOMAhGj6+S2AEKl5JpdiINydJSHw5qUWDlZH3cE0+uFatX7MOfCpFNs9XIAl/KLUEe3JVCTBp72HMwqH7PWsnwN5bFp5Y0wMtIE0q2xQ0hr+4gwvVLxT3Boq7gf8++5IFQ+GKqaAFhqbRgrVkppJNrlo7ChrEXnhqjRaNM7JBpzwAFWELLFtBkwRYXPVMZqXzMW00PGLdXqL6eltt8Ix6+kL79RhrNpWZFRJoakSQJ/uRKAqqhHqwdPxQsE71Dm/v1SqieCDWouj6S5kGzjy8j5SVVJA9sX1uMy5i/4QHEx0QKfuYsIU5b2woZa/CNGOdEy2lGI72TE9XqWWZHQoXHms8KOedT1doQ8zwOpHquw7TMl2f5HBV9bBA5OpnRYTLXqB3XCpk1ZlqS0RgdUI7v8wE0FvLfXf0c3aKW/jmOot8gQ1umrZaX0RCQx/UCLuGT4IVm4VUjX9uX9cyAqnMhmoyvJTMa5r8p0rJ6x8QadHMDhM8JFa7ocui4TdGfyqFx0F3k88UiLGTMycVrZCJVXa+J26sm48zUubBGm5/U8iMd16oh3mby+dF1kjBMTfJKEQQvVbWG/7sq5bpwePjDIQkRGUCv3fm+HButah2l5jELgielGKHp+Hauja09PnmMkyNq4zpG7sbPJeCkGEG8ykUXVIGon57MtorH9m/Pe1N1YHVNhFmNVdc1CLNxW7PUItTdSRbOAQBG4iKnTElUENYgt4RHwODBgflYwywvSCL1fPU8uNnstUTq7o7bXgxLmfui92uC9w5tvcC7aL6Wx1kswURO2vPdyqXAcatce2CxjGuzVYxK8whPCkB24ZqlWzuYF+Nl/NEfrECoT3QAu+cpI84uhKGdpgr8pFGAd0/YKpRGPtLpyz0+xOjWyOE91ljooPl73XJ9GWXgq/hkCq1rVAbi4zIQta2hE7ZCzBaL4plg3JwrEHzNdZVXlSuS788eA3N2JcMBOnXHKOAVvjGYEp2cWmE1S8IFS9yZTPaAEzrc22iRxV65bNvHLG+kJmxwd2vz8KRabl+N88oBMDOaX/bAg35PyAw1zKdEYVeTeXh5rAVWMUIX7iiSuQzCS7J9cjDOHZm0hlEXBthgoJVqeMTHdySZENvpAx4xWa0lpszM+CSTxkA7gRwkVAm7eU3PG5jPdizlbZ7zIAHZw2Uqtdg2gOuhR1y4S2ueK0ICJhACPmKAusXdstUxHPKch3ohdq2R3kWHvQo1LgImBD35g9MwqacFgfTqu4h40v5qDzxoO2LOfMZ7UKgTW47m6tVhefopJ7FdVjMwhkEc2Htxy5u6vnlBk8NG81MTe/fghNXJejg+Fyy+7AcLSDSmE7GQuKEwdSlZrakwt0ZDMeGTscZl1LRXQA0jVWs8HhYoA+HTriCt6xjxBzWjp8ImTJ0TrV1niHAfHlkqJZPBi6VZLNofhCA96lbUpPSHEiIsa86SO88y73qSV4M54Dqamo5OZoYHIUxHaXpXsXyVtKifQx5grAiAIH2NZx0MoJQ28EaV5SqIWbEi7mq2gKiXXeqJpJ9PQ0azRT96KpJUxGEoXjtRmrm6uUOpax5aw4kdaRq2cCqGIhD9zoqJD8sRO7j75UkROBBJVVXHJx9XwIXaJSo++/5aMNgWzcYIwYWhgZ+zdYwb7hOQdbu440FGbMKrEJ3Jj9vC4qLpKKgrlbnMyTxocfVfHTyqQVw4jyohgCctCYjLUQCf7X75IQw5iiI0xF0Xc4bFwUVpEC80BO/a80SAgKdewUWSB+vW9lJFbCHIqd1eGJldW79pJ/VwNRFfrmFGLI+kd7VTKw3tGAJf8O5/cTjDeEpnY6KKNpFVcrLlj4k2UcNR5biwu4uRc0K26GTu976pNGp/WLDPyBCO0/php0czvo9ErFG15mxrX9d5Wqrn1A/PtgxPai3OIEDH561fVh1ckGHwAcpFOrcx51fdYEY+BVAwC2ZQqc9ry2UkCHWcYkKXQ42plp8ZCiZM2CIAuPBzqgnTsbVqr954Nf5d3/5VBDwIXUMluz75DPdm9q8jwRC4jE234CYWTTjXiZjP6vAjTwC689sAW40RV1M27iMPIOoYQrn5MfRqPbOTSBTrXlQ4bBr4JREZmkN4jPzapZbv/FLU34RC09ey3R1iEcbGhp2luY52ZOzDekoiFJBphoyvNclw/DsCOHjQ5ocJCJOmeBDQ+GISGSOMTWB2YpQzYdUeyRRNw2m2/OkMBwliYLcfEA8ekimD2jELsfDIIiGPh2O09ZhqOS9iRtSQ8BTxAEzoxxaBy2Nj9o+nLuCAwuAIWPbT6WuTumUk9w5EKueZ4Udp603XwgRhk7JnEnEXjGIt4TyqZ6EyMaGpu+mWpMUYheipxq+OaoEeDjwKMaPF8bpQ5Fn3iyCXBllVSrn1FwVbJcTNZ5jC/NMmgLs5mEXceNRWYW2sOjQfgWxMQ1X+GJIxV5JnyF3vx88b8JtedotipbCIk/SsJ5iX5qJCd6V8b4zbbFfhlkX0WM4HgJ1kMd2tAiKriTgZrNfS3NHBJRfDYs7L3YRoCrgMk2CAuuMkNxUVEMz63bB+owZAlCny3A2zQWZGg4rbC0GutRgNm5HWR3oO8AnVhCfDWn9SSpmchyYo1jZzxSvdX5hM7GNPwNcQdw6wZhQVx1HCRxULaSirS1umSrMA0i6ke9fot2vEu/E/nT4gysxLyCqYKTDfH5lbNwIkw0sMNhfRXm/jwQTRdF9sQB1fwJst8RzhcELmAdw9NS+c8vo4JwcfeXAwZqCwfsGueEEedHae2keybsB0iSnGy42OQ5XhnE97wkCgfIL2lRmeBLtTLcsAAFehFFesn2Xi1eIoIVY/+CJ1OOq6qnpxogOMCU0ujB3Win4ld7OrHnjz0wiRqegZgTFccXpRk1mRr7vWTxumgfRAXJ+gECk/xR4NIz+R76ridlQo3Er/6jRFkLTegLU/+vHMOt2MwOta2iDD6AGvDVepEI8xzyY7zrZTPOhxJLgONbn6BYFkjAgAMYQE8zjTUrAePhHOLprKwPZd5Gmnq22/CgAq4WO6O8CuRfhzifGWUqWA2dMgCMDKNI+bRxBebuTkY8a6KxMy8mNotCEYXQZlonrSLEJL6Ij6owcz/KeF5tS0Y3VEURWRpdQbaffhl7I9wALY611Yltt49FqIovhjHY/dZx/U445loKFWGTN4mG6SsLBNhRfDYSt9bHV/JJtxx81AJGFgaKkX+2O+O7/iKfvI403sMoMorUZCm6jt3Ullyv24sRokIr0TMY/OjyWEJTndARkdGyPnRhEi+HC4wwqLJAVx1xofU//aaJHQNKkZpp0S4L01rjWa2tm5ui6vr0opvZDsilHPbYp6cAOw8gwnEIqA8z4cFxTPHXzIlNun5ewmpfquId5uDp6UhXNij/wv5J6he1rX8S3usmBmmjQW88GySMTTOMu1QNGM8ZrqPs7Wd713vVdGsorPSRScNuNMr8e/KCaMYxEQywFg7Gl4SNLdNmFtl//gZcRtKiLZJWEeC688wEct75A4arNFWAHyxDJ28hV6isKErUxy6y5f58Imubc84yLyZjDCy1UPSD/uk3UheBtfo9yHai6A9BsPQmE/5jCL1cbyzHFBhxmZX4SjYsw0VCwQ0kU4+hnrUBCWRvnKUs6uO6b5qCzzy2VkgtBu1JF5HQzEjlpUoG6wVU4wcTm3neHHwEo8I29lNvjObSB5Zh7QBNgUxNycE3OMyaSibEyyKsTC0f2SHGOssQke6MzmroZQuEpGZgqpsnb0ZHooXmH7syAePV0VQUUYJixlFiggYsJxrIm1hwjt4szFxBJ6wXIkNgeaBRanGaO4rcjC/XALXKZry+7ySK7MVshPnIA5g13/wwPwav3KmAX2xqLmdUHBHA4C5azumEdzn5ExxYl28GiTMrCU6w5X49ot97BplgrEjL2uoKFCSgLBXKMy1kvcGXgdyXWLyj0N+EJt2DN9CUFTuC6NhMzl2slzXXMTPFzkyGAjY0qm2EIPHh+TCzbMsOHVU7HcmUBEM3fdzU2Fy5t1jlC4PYf4UehmVPFlXB3h2TKXXrl76DaGMECEG5xYAP0TU9mpiq7diTYE4fWVB2dCop+b+3tbtNmJNTyHkVYkhqeMwgHRzFqgnGRX18O4CfaSZzJtnI7C71NHXyfXCSdXjB/uBtrUdS2wTNcWmuDBWJzoNB4QPdCcFbNUwML0GN7zINo1u25d1w1eu16mMHV1R9HWRi7go3jDZjLOO4waBCPqHUXo747M1prRYfnJx/dvz3JjeFdlyDCtq1kJArECWz1LCTaImhXmG10ETWOrxuyyJZa+pCwODfQnC4mf0LybMENYil3dIMe7wvSpK4ayJUHh0XlsgXrF3rxUEQgLabT3xZUHkVeYP9YolTtXJHU9E8FBGLizo1nPjPEij+TyWHdFUTRrvkK+jwCuPM9GlvpmtTAVNpZxzGu3HFP0maooLKHH3rXZKBgFGchAdhkAABc4SURBVMtoxK2srWGQeOznGI8MXAgHpCiqqsG9AW6ElMsCQbzIR4BpWKtgkyzilJejBB7atuNkm8uk6taF+NeRKX54v6IY84Be+mT039dMA0SiQU6q1N66TNPiIsDXXFuAwSKyoSAzmKvvyZBPqBjaJtB0zYKZsYw2+NAlnUnxU21P8fgpNB2tDM3exnNxxUqkF2+MRQ+GExnMXeb9elElpthyOrLApL6UIS/hrVXM5rLbC6IhUt/VZMx9/pNJaNZEJvNpoka8Tde2XnWX2vv9sTPW3R1LFNFELtSgkcjFF9tzYxyfPB/jeO+TnVN0g+zqTu5qvcRGoIMtsVDORle7wAalOJBziDDh/4Dn5sPirh1oAexjCs7KNUlhqSHJb+Md22WwzxscttcfK4dEeREb3WhICLsdJWCfAmEIu0ZZyl/dbp5oOu6dHeegN6KHr2qvx/kExJxtA3DFoNn6PJSN85LAT8nwxweUNautMwTwMGHM3G3OP1jRu1setm/JyKk2AgvBUuYQW6zYY6Rs36fwIhrOrhpmMy1hKawJHz2HuKK73+43v/u3urtqcEyKo0K2YjtUikMSeo67Ik/SJpBbX5Yk8yEHFeH5O6e271cuokvwJRymyIWogdnHdZVJV6HlmBpqQ4lqEOV4twfbI1/BJ0k9AJ2YdUw6C84LyW+0lacNIHTxgBmhK9WnPKUsX2f9fW8Lp7EihCzJe40xA4WTuGLFs8vzRCbbgzw4siXC4duE0/TskrwmJlFPkzt08eyhajSt4KZzwLVqrM3kY9w/PHigxe2UA+Aqd+FFrNioPhlbxnaEj3gOvVU2HSi6oCnXTPdlp6044hEckSIWDcG/2CMy5og4WzojlimJ3BL0SNuTKhNtPlksNH9MgAUCwAao1Zq0YQ2tkCGpxL8zWHtrpfS3/QcxNVWhLP6Mb3mYp4vd9U3pRDJZ8GA8Zc7kvOLmLOcK56stA4s71X2NPIhHYzSfEaabncP4GK0GkgdTqe+cpiOsAysYlWqxcTzPaCQ4wyP4TrEYTicM+/S2ApOuru6OiuNdtGs6FiZk0p0u045XTOWSmHOJUbhg0u/n9dSRye0V8Tgvw9tziTjXZjyNPfOJw5MY3uUHazB4fRStzEjb3R6XUVeKJ9iimWVo3LN1TdaFp764pV6wpioxq9NzC/v9Lg13kWWbyQZOcQaXWKmjRfgsbIjlxlSR40ZTrEyfgRTQSJVVgrNhgl3NhOk2Um8UPDBukkeo3cfpsz4ZXVxPyAA6KP5mlIEjHmuI2VNM7l47zzaqQvxW4IgTTG3+N5GM2UFRwqkVBoHOFVNu5OqBYAWdDjBX0VFWBl+obaXYCgd7Z+xvxeIEOCWW01fW2SK2+iRq9o0wfFOfPLTF34VAgeUJk1Cit8gxLJlWmOaBWPHTnGwLOyTGxTSJdrjygOwneYDNIk4j1m0bMTTxdq4QcysXfiCxPZ7CY7/5yFt9vKunHJU4uSbQEUphW1Bz1q4hVccGlDWxrvgP92/jB+4+E3IA5t1kq+AaEQt/hayITiqpC1caykIK+1Ynm0Tu4RkpAFZachkARHpnZWwzJxgaPT/PfeQNjj4xvVUcj+w32opkk9U3eRYdCsQoTmFFMPAORlsAAjxMHdEw32O3E2pCrmL5mBOznA/WmLuPCJqK69xfVrWxTpSMzX2wfhrRlZpeJ5zQlUYX2nUvuE88PVqIdWuM0niWChS5C0SIeVJpJLtxFMWAYWW3xY3L14g1VSS2OGkeV+67wwP8ZzWKIlYXpME8mmjym98vFaRcYDX1kHh+SPwsKYpRcnBtvclGZskDsBk7MRWmmKGKHd7YNSS3YkxvcscDq9TEbpuKzHEeWFhUwnHGcBfzdOLuDz3q0cvjG6XweSYQjMLYGVQbwUWPa7Vw8YhDSRxF242J0W4LppQ6af5+4kts7NUXwkyCOVMJy0YGG5hxV/FUD6+5qt2tHLQjmwJPGPzhgS/SpgvVspibLGQPjszoTnSQWogSlHVM1LjgJONztboNe/prZ+OZjErslwkjarvENgXCF4q36iWAPE76ZOz7NQ7e2iGOrJdxDbMSck4JsczGswx7Jh6zeXUciEiJhrVKLI4JZMdK46sHxp3PC5/6o1Jz09ApVxuTAVj0FP3p3g5LzlbmDAy9drfBCNAy2UKwzc3xlC265wa/JoKiuU3uDgtORBXX8pwFKicB7z0aTI/8aiK4kX1ZECv0itVJHkhbhbrk9Za954GA3oA9QjMd5n6qcXIVfgOLshOEORDNo44lBaTUutDYyrzRWmFdopA6guAf7z9OP4Vg24EDKlxgO8I6JGXnUU+VNYxGmwFkpqGAWo1H9hlAdBb328JKyqC+JYDuiYmIRF9LoWWeHTpkLiIVl4jNIsfq5n7gbZW+uf3H/WENgVwa6Sw9V8uIMY4Jpe/5RACbmqUvjVsTIHiKr4+2Jnngixdp7dVqYbJudT8tY7KWiS5o0CAYHI3eCiOYNZODttAGaJFJKhHUWK8PRBQ7CgxfjLdmzNbmZDRpF1NDPTAxw1yBijKNm+tYSDEYO420zxBDV5PRa1M9KmGVnRw3Hh9xTSJqMrq7qgHww9POfDy0MXvYUoVFIiIzRrQNAq8Am3ZVzom+X7Zf3855puUiIKdwLAy298XsP7MHjyM1tVf0YcQY/Gck3osz8dTDxSq56Oej54yoiaZiqJp1TarUmHGrNFZqupjPy85jPLhiXo/VFjvhx8ynkpc71UI9kMrKqej8lJETANoN058KV39xRvlLCF/6p3LmszaUGTJsD6S1tJ0lLxt6LkDApcXgwLifzAPu7baaURvxD37LJM4r4CnPq/pgyq4obOWxpDfnpgzI6Wy6+TqESUiQhl+yjkJ3UEpfdpz+XDBJLS6OmC3utLGA66bdW0QD2Uw0Y2Zoaq1mLXn7JWe2po7BNSmOTg1oxuaY/N62CZnRXjZ/84SZeUSsa1bs4BYy5PpDEY11Iem7sBIWachYqikjD7hKF8jt7dgUQi8lsTGeaFXS7X6acz1aXht9YohZqsByiHQJ7ZQ/IICXxi0PJTk6y2XqbGMrvuCmV2/yfNoUNFxMKFLEGLWUJA/9qS9P5IsxIYuMr8KkjDSbWBfTBxduFizrj/v9qVrMDVSNxfn1+TEZjWdM4u9c8UllqxbZSOHX6VaGNxnGysWMxMEYVc8QmT0DzpyO5xS2V5tDa430QrCEHlTzxOPz/vojurWoClTR+PlDtJDeem3GQkoH9NGoGPPJnTX1IHdBNnjpBv6DkTIifLudyejwKXGay5Oeq/W5NrWOJ5nSztwou8pX8fJ4YVHnSuNZLLzyNsWSil2pTnQFfEtRO9benUk5x9BJRsKZey7b9YV2IqxUNLLvMbhwZ0SNOliLRZONNtYXu2CfkDbsxfvXt3o+hnspl22v3niX//Pj1bEnD7uOwAsIm8d+atwAHbNIm/7WZ0kdRDdRfMKUvRKivjVSlvzJHb/GpU7uhpJoy0gLZOAorcfi5WE2vezsuaI7ulSWrhZohnt7ZBocRvf2kjC/IGXXINdiZqtTZVFAoI4hZtFq1+5JkGdhtYLJnvIFxUn15t0q7zUYpSar18iDYL2/+5X6dFZE4EjuTWZBzR5FYftz2agmynriDG38opm7Gbul6DWuHLtbJtsdu6ORtVdG73QMD8aecIk4JjfECAoFDFTOt0HyEpjCh5/yYC7X5N3xMdjPJXNdyk/aAlyUqrKj4AFrDnfPFHKTAree763IqJ+fe/OuqRfEo/QcIltWcVBGdn741SNpSA4PahVQS/HmxL27bMw/a9hR+4xM4Z84/UU4+7/HmN0oR393K+ZFxlplY55A2K8Jbb8S2+Ltd5oENieO2fynOtjaSxjy+9Njh4Mt1K+6n7JlVgrbt9gbzu9Sq2A6OoxrralNQjPA8Aa5vwMY2gpdjKiDc2LEeNCDBYmwEvzg++QGNtbfX7cal3ri+3+OOIw5p79oKXqgJ08OWaIt3P68gpNbDhMXznpz1GIE6qncKSsY1Fw0rl8pn1cvNlTdT9jH1T/p4d3DItUj7Nw7NNOG4O7vHXF3w5wUU6fugmh4EGU+rEPPiKPJHrmhJf5OO97/2pKEk81j/5wsfdkP10mQOLlHeY4nhl2laL879qPygursp+MsPIzp55BxlIObIB6JrHG9ImCY8sCDmUPC/K5VYUMmt388kEI73duW7MFViqD1JPSA3PNAonPtPMla7LesNsP9LbTVEF5hL395UozgljESBKBI0U+PH8yciy1Ks4eHSNA+ecypjcfHXAsdw2Y9BoMFeZG6Fp/8+OnuGDSDajfLkuAu1/Prs3cAIbjkzu7mnLpJfGvewdQdmU8cHv9IveC2Taufh4En17G9IUafdNeBAnNCmcp3kzvtDHq2Z9rdFggQrwRziDroAxt2imL4978O5c5Pfnt4pUPU96gv0ljlk6fh9Ofrrmk6dNvx+H8Uwf7FjloPjdXYG3QMicIVZTSAEN+/yzEQDBH6e3/gjXXgsdVWfFLz5eH3N0rFdgPFu7dFgbMzDLrIKImT7O7vbhjFkf0KNeMhSEV5d8uYBxKHoG4HhXfsntlLfc604bdp60Vs+KCAIWEwv2ayKFhQgVyR1s2JXgRmX2OTzovv1WkDFsbFgAaLJSrJl5IJlawCvzv2RemodZPRc6ggwF6CtAQoPjWmXLUXWb97yiWAZXfyyRXO2HlRUlJW1p3UEn3O3ZdnT4fw7jO/64Qz9RjlQSRN+kElera/9STQzs653M75QIHgMrtThE7NsYVheHoiFRLWwq+KcMc4ENVXx6C0sjY6x00oFoTrviu+kCYt+OL916gKNPnu8ijZJtrQo8D0cQZL4i7QiHz2nWX7glKWWT91zTiKMQ/Wl+LLBj89ejEepPvm/NwBrqL+VRNqjnnYFT5EbL4W6XjlxgSXGMoTAD3uKr/TzFDEft70501lvVBstD1HSjSId5NbIDVB/h37dZA38I43N/wJqNTwlJ2gU7mP0q6Z5FQqM3NMfhsagrIPv4AW0pPGmvA6Z4iOCjyBhy4LCuAdtO18FSsOcUF/fJn+kJELwU0qTcHHY51SWAtbnOzDlhkLkwB17rIWxl39a3ZttE4GCNTV4cnkxTGYDndU7PKCIMvyTI3ZRHPTGfYX6d3x1YHxNj2C2+WrwCFKnaQJUdyb6Ug/+QbPAr9ikGiBlA1N4/OyJ3zb5XKgLz8/8EglyB0oYqEtq0VfWXMQKB8lC3iQZb0JDF4UJTwWxgnK/foEdnGOj+qbs5llarH8YAZNNfGZD5tuIIBpwDjx0DCjdV+ZTALEX9RTRxw+EfNlM6z7eCY4uQleFKRKwInFsGIkctNeLyqSrc8b8aGPFwQxCBdHj10iYhqRii3YWhzo8oEfHDbKMQ2/yO0i6GHV24ipSWSfpc0QscnHH7BlJ1wH08VvKzDCT4aWQPRxqcAf2J5ihCF+cwQv9JhxenfWqwuKsIH1i9ToVMjE0UkZazTS5WRKslq68t8JaS5/x5lAhCJbjEhoiO88CFNUT+3ZFqsRY56hJ5FnhtSUe4dnxZtF8IFH8ajkSsNnNsFNPHh4jXI+vDrL6UoFvFGXKMMnrlZu01AOdktG7PspGUcp3dmRdq1umYhJdQo+mUWyyTd0qCdaaNr3ZzLndCUM/mD7/fi9umsdQ2rFySu0a0AfPTuGGESzG4Net+r7EXoslZfFkEMrFnND3DWYVREfdG9zloTuNfn0tR0TbsrUxV4Zgdx70lB8b/2w6ANG+9mjW9t/8xHjmMqTj4QfRWwcheTY4GdGxr8pOoninxLsKzLpScLKix0fx+FUEoCMNTqPXQF8C0N+UjYHG2HKze57TXOY+Fctmoynyae+eBuPs/x0Y/C7hSxooEj85Vd2GY3TVTGF8T6+ReL0PNfpqAjBglyhfEzU45ff317R7fyavmp1c4j4nNYF9SL5t5Yv0Bj9/tLwc6poIQ1NK1JgZxNwr5SIMalW3JJrPH4OdUJMJEnpT2plnNR6+oArIg6fEDbhlAdjyF99kLPkdFD88WoWK7JZGngwoy/s3gMV4rufUnjT0BmTJC0T6aSvCFxgbV+LDy2Zo0Fschpli3HVshIbuF6ijCtZtBsDlwwNChZtx+yX3IJI9+PmoWPIdhMufk1NJqcTuuKcp+hdXZZsGwnsiqttUOypFN8d7cBmC97tubLQZb5o+aFHFqSLb4MKSll6DUDnmE364rvPglRgwu1AFU4ssEW7gprafhRCApox8ZWeP1SIjxoAdXg2k34XKY0ZLjHUrjLhygnbhjl1mX8VTXiI8YpnVuuOUio35Hay83ingV14/ymQFJdKqG2HLfrilQqeTPDRTJEieKNUn/JWOKkQE33zkSFJqAlXRbho2YLs1xE9jZaVLzMMpD/JfQCx5jDGGvuixmDz9qGV1XWI0YBHc5jTjQsL7AtAdfGcmchSacNp4tKR9KaR0QhHVrfKiwNK7ykHZRnP/cKPu0o1+PDLv5K2tJLG9eyN+71jNNtfWiJBRkerK1wpxb6KjAbSy+8JYPrm8+8JpnQ72mSXKL728wGJ0RFsnRSzgk9jg5HMw2VGeHv22QIGY2rPGlx/UURTB5mQGjPOVXEaxAdj5bj4sRyr+ELqcU68y/OeyomhHunY4CqPuW0sPHf8k2P0/5LT0aaVlvqkYa4iux49mRuRtv0C7DKQI5muCIlRm+115y6KJn6ULk8afsHTBn5/seqOchFjzsjcmLdGzUm9fzcpozsYVk8HYx2GRpHq3d92zGfk7kG/3SOYS2eGnicAdRi+MuUxRJMyl0BIsMcdWG9yJC/IEt8AF4uOKbPjlnJhIMETO+038QbRznthnFs2f6zYx7TArwUzTXcxYfkKtvQ0LpZqWm1IAJFr9MH7OabsLeT3EPL3x3dfaX5GFbMBcpgZunLl/Pujfu+ooq0w44g8xvT1yxOTX45moLlA2XwWke2ho9LJ+JiB+NAXjMSxUeGYEZWa6v3Bg+qFzsKSxCYVi/zqEfaergx/AWyzF7PlR1+xjmjjeL1V6qZ58j//6FuA36RTTNy+Vw6aR5sPE20/tKbrpMxjMjPcSMetB9PFu7dkbOnOyaKIzFbivMmxB925fCpTN+JnWOH5UvUAz9xPqaILXmmNi39/I9leQzczXnlpyPhHLED5O/iBHdqNloizVT8dbE2HtDEDzSbMFwWcL0nJDri/V402abSKYnp8/43CaVJ7YAJYpURIx4Fomz7Ec2w+W4J7cgYaOsW844cHgKAB0il8jyhvWQASAZhxE5vVwdt/UhFEAigQFKabLp93oU2RuqRrzru4VV4eN/2CvD2N8g3DJI/79OuNX5DSYvd4XGc+x37PCCyjvf0HLJDmyONZ+MvirOjKMdfB8IlxA1OohOV2vvv8W5IeveD2ga+/UO/TAy1ddfgGlD6Qg+dqqUc8LCP/n7GAiON84BmGQTY0U1dnhx+67/IeVwLUfcCDoR9XI6FtFS1p/5GYFrQ+RKT7PGASeUHuxd9L847agdt/8KHTSapoZYuPPv7zR1wJD8QLrGBIIrcMVQsM68vDcl/QBqJN9fBrSFjtPH6qWHpH+Wb4Lvd1oouGvq9D/qaU7vLn3+H9lCA0DuVHof4FyvAMNM2rHBc/gD25L+4t6Tldmb/TfM7lNPXlsScU0nU5vbv1KSX0kHxYSr8n1tOmOf5TcRvf3CrZ1+hl8mHwJK0LULNPX0vUD+lbevotFnhk3MdfSMUjI7bHTx2yJK2j9T9xrBal/9Af3yinHT18UzN4RRhHkWgLD23/Uch9pdmi/+MblTL4YpiA8761K87uw26GX+TW/9Qf3yii1duPdH5MgPFK1fiHk/lXKc6/RDhkjFX/V+hffXOKiaPD/1gw/qP/CRl+Xv1jb/wf/Uf/0X/0H/1H/9F/9B/9z+j/AGwsz21pLQjfAAAAAElFTkSuQmC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3"/>
          <a:stretch/>
        </p:blipFill>
        <p:spPr bwMode="auto">
          <a:xfrm>
            <a:off x="3478704" y="3974221"/>
            <a:ext cx="1165303" cy="211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4" r="40637"/>
          <a:stretch/>
        </p:blipFill>
        <p:spPr bwMode="auto">
          <a:xfrm>
            <a:off x="2292964" y="3974221"/>
            <a:ext cx="1210961" cy="211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33" r="86350"/>
          <a:stretch/>
        </p:blipFill>
        <p:spPr bwMode="auto">
          <a:xfrm>
            <a:off x="1289296" y="3803010"/>
            <a:ext cx="1070521" cy="229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encrypted-tbn3.gstatic.com/images?q=tbn:ANd9GcQU2KczNpjcdR9zU0l8lg3EaYC1bGsHOLzG8KD5fFx-wmgy_bd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8"/>
          <a:stretch/>
        </p:blipFill>
        <p:spPr bwMode="auto">
          <a:xfrm>
            <a:off x="5889935" y="3837478"/>
            <a:ext cx="1761849" cy="21907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70860" y="4872708"/>
            <a:ext cx="394915" cy="5133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94954" y="5471053"/>
            <a:ext cx="305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25433" y="4514054"/>
            <a:ext cx="626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238683" y="4358361"/>
            <a:ext cx="413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89935" y="6182417"/>
            <a:ext cx="237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Гидра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полип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9749" y="4165184"/>
            <a:ext cx="92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457743" y="3989029"/>
            <a:ext cx="923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815907" y="4610468"/>
            <a:ext cx="304820" cy="3208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410328" y="4669755"/>
            <a:ext cx="2414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7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62285053"/>
              </p:ext>
            </p:extLst>
          </p:nvPr>
        </p:nvGraphicFramePr>
        <p:xfrm>
          <a:off x="827584" y="260648"/>
          <a:ext cx="7632848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1550" y="260648"/>
            <a:ext cx="72828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Назовите общие признаки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размножения</a:t>
            </a:r>
            <a:endParaRPr lang="ru-RU" sz="4400" b="1" cap="none" spc="0" dirty="0">
              <a:ln w="11430"/>
              <a:solidFill>
                <a:srgbClr val="FF000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157574673"/>
              </p:ext>
            </p:extLst>
          </p:nvPr>
        </p:nvGraphicFramePr>
        <p:xfrm>
          <a:off x="5340422" y="5419344"/>
          <a:ext cx="2255914" cy="76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80305583"/>
              </p:ext>
            </p:extLst>
          </p:nvPr>
        </p:nvGraphicFramePr>
        <p:xfrm>
          <a:off x="5388465" y="4206369"/>
          <a:ext cx="2232248" cy="828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337516" y="4042584"/>
            <a:ext cx="2431402" cy="1114607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37422" y="5301208"/>
            <a:ext cx="2421268" cy="1085636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44408" y="6309320"/>
            <a:ext cx="360040" cy="216024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62718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59449" r="59226" b="4852"/>
          <a:stretch/>
        </p:blipFill>
        <p:spPr bwMode="auto">
          <a:xfrm>
            <a:off x="1159682" y="4437112"/>
            <a:ext cx="3556333" cy="179392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88" y="2062718"/>
            <a:ext cx="2508202" cy="171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справка 5">
            <a:hlinkClick r:id="" action="ppaction://noaction" highlightClick="1"/>
          </p:cNvPr>
          <p:cNvSpPr/>
          <p:nvPr/>
        </p:nvSpPr>
        <p:spPr>
          <a:xfrm>
            <a:off x="7330316" y="4042585"/>
            <a:ext cx="438602" cy="481162"/>
          </a:xfrm>
          <a:prstGeom prst="actionButtonHelp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справка 14">
            <a:hlinkClick r:id="" action="ppaction://noaction" highlightClick="1"/>
          </p:cNvPr>
          <p:cNvSpPr/>
          <p:nvPr/>
        </p:nvSpPr>
        <p:spPr>
          <a:xfrm>
            <a:off x="7319475" y="5301208"/>
            <a:ext cx="439215" cy="504055"/>
          </a:xfrm>
          <a:prstGeom prst="actionButtonHelp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24047" y="3811752"/>
            <a:ext cx="3645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ренландский тюлень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0094" y="6235634"/>
            <a:ext cx="233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Ива плакучая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82516429"/>
              </p:ext>
            </p:extLst>
          </p:nvPr>
        </p:nvGraphicFramePr>
        <p:xfrm>
          <a:off x="1176278" y="312738"/>
          <a:ext cx="6730781" cy="1113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854998" y="135155"/>
            <a:ext cx="6039981" cy="132343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Размножение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3839714">
            <a:off x="2910669" y="1427679"/>
            <a:ext cx="195927" cy="338829"/>
          </a:xfrm>
          <a:prstGeom prst="downArrow">
            <a:avLst>
              <a:gd name="adj1" fmla="val 50000"/>
              <a:gd name="adj2" fmla="val 55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7846793">
            <a:off x="6294107" y="1462399"/>
            <a:ext cx="188941" cy="296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7575" y="1778137"/>
            <a:ext cx="2592288" cy="8587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ПОЛОВОЕ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93700" y="1805778"/>
            <a:ext cx="2520280" cy="8311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БЕСПОЛОЕ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993097759"/>
              </p:ext>
            </p:extLst>
          </p:nvPr>
        </p:nvGraphicFramePr>
        <p:xfrm>
          <a:off x="765175" y="2996952"/>
          <a:ext cx="2954940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119146189"/>
              </p:ext>
            </p:extLst>
          </p:nvPr>
        </p:nvGraphicFramePr>
        <p:xfrm>
          <a:off x="5617624" y="2996952"/>
          <a:ext cx="2762058" cy="43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082751996"/>
              </p:ext>
            </p:extLst>
          </p:nvPr>
        </p:nvGraphicFramePr>
        <p:xfrm>
          <a:off x="530938" y="3739606"/>
          <a:ext cx="4070722" cy="913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208196457"/>
              </p:ext>
            </p:extLst>
          </p:nvPr>
        </p:nvGraphicFramePr>
        <p:xfrm>
          <a:off x="4807022" y="3814796"/>
          <a:ext cx="3791536" cy="83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21" name="Picture 4" descr="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485" y="4761641"/>
            <a:ext cx="1855988" cy="160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Program Files\Образовательные комплексы\Основы общей биологии, 9 кл.\edu_r75_bio9\data\res\res5F84850A-DF6B-43D0-8FCE-FF9DE8134C49"/>
          <p:cNvPicPr>
            <a:picLocks noChangeAspect="1" noChangeArrowheads="1"/>
          </p:cNvPicPr>
          <p:nvPr/>
        </p:nvPicPr>
        <p:blipFill>
          <a:blip r:embed="rId29" r:link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1642"/>
            <a:ext cx="1699116" cy="16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https://encrypted-tbn1.gstatic.com/images?q=tbn:ANd9GcQ9tXwVwVA4moPKs_7xPr60d2a1-p_eUoeabRUAA-bUEHgc0LYP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760176"/>
            <a:ext cx="1956162" cy="161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data:image/jpeg;base64,/9j/4AAQSkZJRgABAQAAAQABAAD/2wCEAAkGBxQSEhUUExQWFhQXGBsXGBcWFxUYGBwYGBcXFxgXFxcYHCggGB0lHBcXITEhJSkrLi4uFx8zODMsNygtLisBCgoKDg0OGxAQGiwkHyQsLDQsLCwsLCwsNCwsLCwsLCwsLCwsLCwsLCwsLCwsLCwsNCwsLCwsLCwsLCwsLCwsLP/AABEIAM8A9AMBIgACEQEDEQH/xAAcAAACAgMBAQAAAAAAAAAAAAAEBQMGAAIHAQj/xAA6EAACAQMDAgUDAgMHBAMBAAABAhEAAyEEEjEFQQYTIlFhMnGBQpEUI6EVUmKxwdHwBzPh8UNykjT/xAAZAQADAQEBAAAAAAAAAAAAAAACAwQBAAX/xAAtEQACAgICAQQBAgUFAAAAAAAAAQIRAyESMUEEEyLwUTJhcZGhwdEUJIGx8f/aAAwDAQACEQMRAD8AL0t0BYrV7mar76pwans3WbNecioeOu/0gST2Fe6Xw6FZWu4G/ayHESBBkcczn+7THw1o/MtgbWW7veH+mCFELPfvg0/1zbAZ2K4CkgjsMT/jHbsaly5ZK60vyBKQi0nRmVCoRNykMHgHdDb7YPsSVP4xTTS6Nd5YqRfgAhs+hWYsq/EMuPaKG1+sABcekhgD5RlRuEqM8ndSS14tu3HSVBLqxDQIDLKwCpxipm7t9i3Jjq3q93m7AWd2hd2Aqj0rP4FJ/EfhhtxugfzVQFyP1Zy6j44I9qG1PVFW5YUkhXU3GuLLbeTmIKkRkUUfFdw3Bv2lHaFMhSyqQYQiYkHgzM81MscoS5xLMWSDiosgtdOW8FuINoAAcdwRgt9icD8+1CalPLBMgif6difarZrNEFUPaJXEqpGCCcocZHcHtB+1INSlt0CDDNCsW7GMx88n8ivQxZ21/ATOLjLXRWb93c0U10NvavzXvXNCqtaW2oARYJGZJ7se5qUD0xFUe86TRzjZGnV3tOGU5B/erX0zxX5ijzFIJ5I4/AqnafQFjnimqW1UUr1Dhkavs1QLw19XUshE9viiNRZLW4w2MmY/9VRLbuDKkin3QNWxZluGQ3Pufj4FSz9O4q30C4fgonizo5U3FQ+q5ACrMH1S0/EZrnV7S3BbuQRtVl3DHOYjv+1fQ/iDpttlLy0kwoUcL+qP964/1vp40u29t3lmuKUPAxAn5j/KqfTzcfiIeimXLcqHDE5huZHsZph0y+1twykkHn3+RQr6YK4U/S4B/cY/rWaPTNv2jkfNXypoHs6Toj5gBHt7zWustGmHh/pvl2Vk85IP+U1Jq7INIjJFkU62VuSDRVu4SKmuWa9CCmqSOaAb4mhGEUyvLmhLhFacaaG96quPRH5NUe2Yaatvh+8CKxoywzxRrALJA74qmIJp74uf0L96Q6EyRRMxDXTWFC17Uu6O1ZWcWdY3udKU9qJ6foFV13YAIJj4z2o1EMVtJUhgYI4NRuTCot2kvDYGUOrHOIPOZk4/ek2vVbrBWIlQwBbnc4wcYxTXR9RUKiTLkDHMTHfgVpc0fnQSwI3TBAiBI3CPftM0nLCU4JQf9kTyRRupaQhSw3bR6ZNshWuAwW9OQvOQIPvUWt0SoHJRFukSCrC16MSV5JLTIz2JxVz1XSm2xJVTun1CTzGIjsMUh6t0Jbi7JDmFUs5IIjOYGASIgc4HFSuMo96+/wDH9QRKeoIFW8FUespsPqwUKzuYkmfUYI+aU3tHZ8m2jKdytKOkMqjAWR77tw7c0/03QbaPt2IOxLMQF3EZWDG6ZP5M0sv3Fs3Xt7gqklbe1Qznk7i3Ec/aZoVp/GzUOei9a2MbbkPZ4UlpIBicHIg4/FS9d6KykXbcMIn5IPYH+8O3vQHRv4W9dI2hbu0KLhgysTsLR6gSOatF+0dNtn1WHxB5Rvae49j8fahTce1pfn70VQnemVO1dV1GwHaOJncIwZP3BrEtljAj9xR3WejG0TdtSyN6iByf8Q+fcd/vQtqyI3yCSMEcQfavQWWM9mKDWjZSFFCvdk/FaXXzWjVsY7tmtjbTGpTd2mgtI2Kj1l6Kc1aMTLx0jqC3UJbbuUZnj7x7VUPEHSrdtLzsdwO7buGd5T6vtS/S9SKNKn8dj9/ejddrv4hFS5mH3k++IA+1TvFKL10C8abOadT0rRbDoAfSFYYwJ59+aH6WiW7oYmQrZ+x4roviXp3nWPTG5cj8dhXI2JDNEiTx+eDVmJ8lQqUOLOyafVAgEcVvdg1UfDXUC9oDuuD/AKVYNNcJpbVFKdqya7oTAPEmiLvRlx68D647T7Vt12+tuxbZm/mhhjvtqv3vEpzt4kFvuDSpe74EyzLoY67obBGuA+lQJx3J4FVbWbkJVgQfY1d+k+Lka0lory25j+am8W9Jt3LYuKyg8+5/J7Ucc0k6kbGdlF0tndmnHTiUoLSGKbaMA1XYVC7xC5ZRS7SKRmmvWgNo+9Z0nSbhNdJmJAx1RFZR1/QQaytOL3pRNbaqyI9qGS55YziptRc3LIyK829WhregTSazymkAN2g/PMf8701s9aC8TMbvYbyAqj4VRSS1YzMUF1O7soX3+BbX5Oi6fVrc7ghcSDIkDJH9KV6i2CtsESzbBG6IZycwMnvmqZ03XzwxGIwex5pzZ6owILHeBkTgzAEz+KzIpPvf/f8AgB414Dep21IdQpAYK4iBn9Kmc/SCYqvdU8OqW3sSGAwqfplSDn3gnPaZpvp+sjfcZpG4yBEgHayk/tt/avdZdW6gCHcBbhmgqdxKCRBncYOT/eNBF8NnRik/kIOmgJeZ7hRLQH0KZcgcbm5q2XOq/wARpHHlN5e07XOcrkNHMA9/vVRu9HWFG0tuEsCx4GO/yR+BVp0XU0tW1UQAB9IyBOSKJyi/PgOUo+EA9M6kbZFu7lG47/t+9Bdc0Dab+Ynq07ZYD9M/rX49606wFuH0cHlTxn29qn8L9SKg2Lw9HABzAOPyKjhzxfq8DU7FbWgcjM5xWjWzR/V9B/B3BP8A/M59J/uMex/w/wCVEjSSK9XHOM42DQv0q1D1GwTFMxZitmtSKbegeOyurpDWt5itN7yRQOp0xYVsXYXQIvVCuKq2u6QGa4w4+r9+ad6rSNWaazPpJicUORVFuIGRckJPDcW74VzCvg/6VdtSVsIXndHAj+sUo8Q+Fbiot63BjJjnFG2Li3lVp4X1D2I5xQ+mzwy/K7E8mo8Sr6nV3NTc3AcjJYwBQGvUruJghf7pgT/rTnqwDEJb9K+57n3pbq+m2kA3OzMf+cU73LYEoJdAKa8zgEewHv71YeldYYr5bhs9zS7ReHb122b1tTcUMVJHIA7xzFXHp/g27b+qD6N5JkAfHyaCWTGjYRdiIvBNH6O/UWo01baW3HNMuyqiPqrExTnw84CUt1K7gAKl0hKCi7BGfUby7vx/qa8pHq9RLZNe0QFHUFdLghwJrdLKshRDkUgu3TU+iulTuB+4rxZemml8Xr8FF10SWyVJB5BoHq+nDjint22t8SuGpW1lg0MKZiyKSqXZzVlcsaU25PatVvuxqxXNLM0v8gIZ7iiW3sVw2arZPPejdFgiZipk9UYrzzCpMjHFZmaSOyaRF1XqQzFVxdU7MQvv/SpupfVA96GskCWOMwKRiSu2IuxtcbgDtzW5G4DsRwf+dqD82SIn5ptp7MiapVNNNFMHehj03UpftnTagciAT/TNIvMuaN/IvfRMW3+OwJ9v8qY3NPPwRwaK1WnXX2DYukLfXKN7/wC4qVJ4Z14+6/wMAVu7qK0qTVe0a3bG224Z23FSNpkQff2jNWTR65D6VHqWA57jcAcg/erZz4xvwdJcds9u6DdwKi/gsx3r291DacEyO44PzWL1BTONoGS3POOaTH1O6Fe4rAdT074pRe0BB4q0JqVYlQZ/u/64qLUaeDmqMeTkrC0z3pL7k8pvbFU/r2gNm4SJAzxirl5BAVx2qHxF04XLRccxNeXP/bZuS6kDKJyTU9Nv3VFxiYJgD496tHhvw2dq3Lk7v/iIIMFSMuD2NOvDmkW9aRT+klSPzVksC3bZvSIgA+oR7CPevQz+oajQqUK2C6DSW7BZtxButugcBvf4zQeq643mFWvHYDtMCTJ5GOfevOoaxh5u4JhTn6YAjKj3quWNSGuvNxdpEoGTc5wQDj9XzUONOb5Mzoa9RtLu9IEARic/Oe9AtbpgLu4ARxjgg49/c1DctV6kXSKY7QHZt5qbUqAKnt26E19topymY0Ir+TWUUujrK7mDxOim7ajJBqayLQ5bmuZDqJRdokk9zNbjrB7kiOP+CoG5+BPus6jsQMCrQaOvWUujnPvXKtP4iMxJNH6TxBcUTM/mkZISe/ISyuy4jQXNxA496Uay0dxB7UXofE4e0SSFaOaC0txnTcZPzVeKlFcuxvkP6ee3xUWsIETUOlvQc1mtUuRyBSM6d2gZxbEWtHqx71Bf0JLLDenk4p51LpjIbQkILjbdzBoHsTjAPA+xqbS6GbLOIDqx5LSQoAYBe0HM/el4XW2KaJNHoMCTOKZ2rAAipOn6cs6nb/L3KDyY43c/8zRjPuts7CNoVsDhHmDA7fNPXh/kdGUYi8WDPFa6nShgCMMplT7Gp9ZrW/lwRue1vXtBYHB/p/Wst3l2hZ7hiSIHAEE/dh+9c/kqkgllQu6vcNy2zAlbwWGE+3Dr8e/4qj6XWXLLtJ2q8K5Ixzz/AM+a6dqbVhwLjEQrZgwCO4HxmK591vTp5hCnchmOfc4JqRKUZb2mdOXNUj3Wau4FZw6hcW45JPsvv2oe/r7gt7bx8tP7wU8xIU1r06zcTkNsHpRtvo3cwWOAR2/FZdsooYXFN0k7gpMkswjjjiPtT441RI3XYNo+s2xtuFrhVP8AuEDAJMLn5o/R+Ly7DJKDgNExQXUegNccCw2WAZrSkbAirJZiYyCdsfFVjqerFi69tQCFMBgffMiqsUFL9PYUWztfQ+rWr6MogRn8xRloA22QiY4+xrhHS/ELoxyAD7VfPC/i65fZkBEqPyf3qb1fppcHfjdjozvTGfQbDWr90FT5bfq7BqM6lC7cTP1ED/IUF1TzS3mW5XI3Dse8GovEPUVKjD7oG3hR8yRU0W5wSYM3qhd1Umbnlybq/Sr5LLy24e49qRNp0e4NQjraViAdpP8ALcAfUpyBIPHvReqV8Mp26lj5kCT6QCd273MUmQh2LAkO7Gbg+hwRJVh2arMMKWmKZeej3fMUS+8gHOf9aIuWa26FpFS2sL2ncDKmpropiZZDoGUdqy/bBrw81KDRmgBsivaN2A1ldZ1Fe6r0tlIDCAvP/iq7qlRcsx3ThZnHyPtXTNVrUu8riKr2u6HbL7jSoa7I3jkin7zAg9uY70VfJRVDS3eJ7c091HRwFASAJ/NSf2YLhzjEYo7tmxxysW6G09yGUegdq6J0LrqBBbNuPfFJdDoxbQKKNspnil58CyeR6jSHep6Wl0brZg1Np7a2023MSMtHpBnAJ/Y1Hok27CAQZMkn0n2AFbdR6kbAlpNtjt3MOD7SBkfcfmpY+5C4t6/gDOdaJOrWv+3d9LoMXFBmRIIYe8Us13U/5p2G0DClpjdBJ2llPbmTwcVA1t38tCWecqyKPLBSAFZeQfURI5zjtQt3UJ5rvut7tkkbVwgADKJH7AH71rnHpITQZd6449SAgXJAEegx6Sdj+pSDH7SCRQLdSezcEE7SNu3duDbSfSpH0iYx2k0m1/WLB0xuIQAW2IZlgxwSVnAyvwT9qEvaq5vO0shVPLViQpYOYG+MAnn8mmVN/sYMx1OfUpfDCyAThDLMY+BDDBHf2qJOtbblwtc3WklRBZQ2ASsfp3Tz8VWbl52uvpbLk20LSyz9abyX+choPsTQK6p3aynl7LijdvyQ4yRKjEenj4pvsNmci03dZcL27d64bSgi66RJueYAAqkYACRH2GJJpk2ptE2wAvl22KOzMxMqocNHt+n5aaov8UlxLr3b+y9yENstuET6H+lSfc4ph0e/piF8x7wJxtVFZSwkjJI2iQOx4NdLDJR/pr7/ACG4p8ZJsYa/qy32dSSNhIUcKBP6R7f7Usu697Q4J9UhuSxLYyewmgOq64pdXZgmQSBB20X/ABysoBgkRn7Vqh7dNdM6dZLbHnS+oC7uDmN4i4/6mEg7cdvimnibwimttKUgFRva8QPNYAbEtgYAtj/QdzVBuX33HYRGNoA4I5JP2q2eC+oDbvuXZYtASZMH2U4jHP3qlY6XKL2KjadMWdI/6aNuBv3BA5VZz8Sasup8JqlzzrHpYRI7GP8AI1d5RYnaXAyOZYk4P9P6VI1wgcQh5DY5wJx8zUuf1V97KbikIrk3bIxkYiMzzmubeItWVuw054HYH2IrsHmIS3mMBBIAnMwEDAH2ExVf8Q+C7d87rUm4MmI7cSR37R3qT07jB7AlFT8nNNP1Q+daTzCpClSwH6iTAM9ox+aO6ZoXa6bVhpV1BuKkSrKxmCe+AcVHqPBeqa802+GExBJWSNwj6sg5FdO8IeHP4a0A0FuRiCK9F8VFOJkYfkzQaAJb77ojOD+aD1CZqw64xSZsmlLRUloVG0ZrDbNODpxFQNbzTFI5oGtWzFZR6W68obOEdtxQ2rv+1T2bFZc0dGuzvAKjE81LbxU9vThTU62JomjPBLpNOziRTvpOk2Al8kjgc1r0/SkqeBiRSsarY7eYGYGVYAlfSfYyP64qLLmduNCJzd0Wq+8WvMuIDtksPUSFC8gIImexqttqM/yhdm362a6SqjeJgLMYWORiROYpn0/VqAtqbTFjsSwhUryZd+7cEknHsDSXrNze95nubjaw6DcAwBXaPTiCR9JP6TNDJJx0JItZq7RZTp2AZWJZIKIQVjeWiCNzZbkkDgYpNftC25a0q7xaHnPB2oAfUgBwqyxURliZ+3r3AwtrcLSxa9dXaIZkJ8q2IiLcqCZ/xe4hXpdA17UX7lwgN5b3WgELuwFVVzAkr+1NjD79+9Gdnh8p71tbIT+FtncZBUny/WXcH6QYP4NSF7K27xMtaa8TaJJLLcW3vUPBAK+sk/8A1EV70jpsWxu2FbzvpiGbKq2y3uABnG9iCe4o2zoCLl+220WLm+5JBCq5tXltMDEgR2HO38U11dHUVfpDshRc777q63EMMpUbWAPsZ/Fe9I1dy9dfyR5blVFsqwMXrCltxZ8KHUOY47ZqyaDpK2G09tplLgu2rq5Kq4RihWPVJVc9iWpP0/pjI14eVvtbmR0aFwd4RyRMFWz6ftMGm84NN/e//DKfQNa6d/EaNrnlhmt3VL3FgMbbqzxtACwCOBkTEVY/A/gq6yb7q7EklQTk+wj2zNadK09uxYtI7Fyx3MAfT3ALrP1AkgH2NdD0PVkICH7VPk9S1aXVjIpI5b4t8G+W5updLLEepCBPco3cfv8AeqVe3I0D749vmu8+K7DXkIBLADIkBFxgzzxPz9q5B17QeSYBUYIwP6VTgyKaBYss3fY/ird4C0dptSC7kOSNiAcsskANMLnOeeO9U7Q6VmJicd4OfkCrx/090hZ7jKttmTb6nZvSrEqzKgttu7ZMEdqzO+EXTOVovy3WE3XXcQ8sZBO2cAKcNEd6Wa7q4ss1xmYspVggIUlDJksOP0zA/Tn2LNdGUQtsQsTEBwzc9piJ95nPFUbxP1BSjWSPMu+crq8luPS1okZb2HYz25rysUXLIjmxhr/GFrcGtsu2yCxQwFZyQqlPVuuQDktE57Yo7oXixzKyh3GWWGEA53NI9KyfzVDHWNQC2osWrCoXW26C2hO8AkFlulmls5GPT2oCzrSXwRaGSbZhQxmSIOImYB+K9KPpl9f87Os7V0vVg6gs93fcdJCIoW3bRTAUZlmJnH3p/wBv964r0brFy2wL+lgfqhGGOwjNdO6V1Q3F3GRIkyP2Oc8doigcWmOhK9ButSRSNrRBpo2rBNa7QTWNUUIHcQKzS2pNE3wIqHRPBra0aHLoxXlTi9WV1AbKJcv7SRXiaypuo2aT2xnFPpHWNPM3Uz0YEZpTZBjij7ZNCzrGmm1uwxz2qXqenS7tCc9zSczUVvUMpwaVPEpATimCXtHc07MVAYuNhkZg4YKR9MiRPsTQn8TdQalGU/zCGMHE94B5xiau+ktbl9QzyDSvq1pWZQfSB39z81NziviyeUaeipanqW9rzhGUmFAuHcI2sD7SfUP/AM0ANabKjYWDkMGgAzbcAEQee/27VY+q3lYKQAI/qaEPTfMuKUPaOMU6Ml0Yk2KdPqCwHloWAbfnngDn7gGr/wBBvJq5Ztm4ptdR7yYEe0Mc1B4d6KlkSR6jgzRh6RZDb0G1uZXFBlg5fpKVi0BdT6M42Fj9CgGO4H/DVf6ghy7CfcZnGOK6BYuM4IJluOO1K+taAIJEZxHc1GnOMqkhMouJz3VXXQSqlTyZyI7UT07qr+aG+o7ZgdviidVo8FnYDsEOPyaU3BaFxskIFiU/vVXGmhe+y6dO6mLnpmPecj9q16p0IPIAXOVJEwP9+9VhNfctBNlsBDgEZJJ7n2qzabWelQT6vamY4vtDsdPsE0XhErk3AD/hXP5JofXdHbS6ldRYtJctMNty00ZJOW9QIGYyBiPmrQl3FafxEEQcimb6KJRTRNdcErausjXmXIV+N0QBGAB7kyZnGKqPVeneXavwoQh7VwPuErF1Rgd8GYn/AMPrugtqXvr/ANwkkoCB5jx6TcYgwATOOSBPFR9d6S17SW0eFcHew5AZknaPn6Vn5JqWuErJJwo5H4jtOLr3HKktcuEOkBSQ/qK7RgT7UFqDcZVJkjsx9RmZOTx2mm1+2bbeTcO5Ecnb/wDbDlTz+kH8fJpbf05s3GXJAzgn1W2EhgwwZEfGK9jHK0gLJtBdNuCAX4MqWBHaDH+tdH8O9WZ1g7xwQPREd88muadMy5ClxnBVgrfscE/Aqx9JvG0AcbxETjE8eoxS8yNg6ZeTqju5oiz1D3pQW3AMpkETW62zSH0WWP31cittBcyKUeZAip9Exmh8G3stAasoJHxXtBYVCPV28Urtp6/zVq11sQarNwgP+apaFjhbAAqNrwU81IuVqvdRvFWFC4toxDa5emo7RzkUNo70jNEq+axLwaXPpihreOY5qq+IlZJzMmKf9A14I2f1oDxfohKx+qocmL5E807KnetyVTbuB/5/vVo6NoTaXP496J6B01eWgkU8v2VNUQxatjILiKwSa8K1NehaAOpzRDrGdm13qa4Q4gxjg0vsamYHvR+k00n1naPmgklPQEq8la6/4fF0l1IO0RFVXqFgWVYG2pZxMf3Y4Ndht2bSjDbiewM1Q/8AqfomBR7cS3pK96DhxaVilFWUDQ713MGwTkdvwO1Wnp91rZVrtlgH4fkVXdP0LUKQ7glTyPiundD1SNaCOQwAiG5HxQ+p9R7e4hRjRDtDCQcV5pOntcYhRxR9zpgGbZge1MOhXltbvMxNd6X1OPI0pOhkp6EX9m3ImODFMtXqHYKqAKV5Ptj9IzIEDBpQvi64t1kNuRuMQO04Jqzaa8jpIjccn4+9V5MKa5LYvnb2jl/iDoZtPYhAXuPkgj6NxU4OMhjzzFUrqqDT6u4bY3J5ly2qvwUDFQre2IrtXWUS5KP6v8xHcHtXOPF/T3TaxVWtL9JCxmI9UdzzPc/tWYpNOvDO9pXdiTpGjtSyMg37Z2yQyvg4OJU/0JHaorpG0gAfkZHwKTvebBYkwAonsBwPsKN02oLYJyffvVLT7EyXgt3grWeYhtHlOPsas4tGucdPumxdVxiDn5HcGuvaW0jqGHBEikZHT0OxS5IT3bRii9FbPtRWqsAVNo0xS7HJbNGBrKNxWUIQj1mqJpFdb1VaF0YImqv1ldjfE1Q5boX4G2mv+k0r11mWpp0mz6P+e1D6l/VH3ojAJUIxRNnSk0TZtAkTTewgArOJouS0y8TNS3dW7QGzFHeVNY2mAoZJeTqsi0uuK0X/AGiTQRtgd6mtKB3rHTNSPb90kUELbOYFHX7qgUX0ywR6uAf8qTl+KsyTJem9MICszDGYrbqzC5HqEe1QazUkEhB2zOMUqfVbpFsZIie01L/qNcYom5bPNRdaxcm20Yz3/aqV1HW6m/qlckwDieKtt7d5LwwZ0Ij3+aB6eCxkjNP9OklyfYyMm9DQNjNL9RtBxg+4pu1r00g19sk4ofa5djWG6TrF22YncKfaTryNhsGqlptG5YfOP+TVw0nTLJTdAFxYEvG3dP0n3Hb80nJ6LG+nTAlo2uaG28ujQYyccUPp+j30B8u7tB9xjPzWh1SaXdNsXA3KI+4r7iGjBHH7UvTqt26WW0xa25a4pcMpXbypIjYIkFT+KLC3h/VK/wBhUpJje3pVkyTAHbPqGDJxAJobXlGAtsFIKzAzgnIYUFauqm13D3CyHeQ0Ks5+mPU3Amk1/wARW0VxaQ5Vm3XCN6O8DdiRAj/1mtjmlJqkEpCjxL4PRVdrQaYLKoBb55+1URccg10Wz150tESXJHPqJLQBj4rnDavcSbk7ixme2ePg/FX+nlOXJNaCyKPaGC6iRDfg1fP+n/iAR/D3SJH0E9x7VzMXvY4ohLsQR24I5FNeNNUxUHxdncOo3K10l7HNVjwz146m2VcjzF5+R7xTy2CKlmnF0yqLtWHnU1lLSGrK7R1heg1RIzS/rOl3Sa2t6naKF1mv/rTOzAka1USKQXL5e4SDiax33nFSWrYA+aamCHWrxFMdJqDQOmWaMS3FdyOoNfVxULa6azyQa98gUtpsNOgC7qs1ut4xzUx0gqC5bigdIKwPUX23CMmeK6D0cg2QWG1o4qifw4mas/Reo7mW1gD3/wDdBkXKqFZFaM1eWIgcZnk0n0ZJKwCArwfbNWNzbW5cd2BjAGOIqrdX167n8vAb/Tv+1Sxwu/3EKLZD1EhbpC4Emc817pb0HFKF1ckyZ+aLs3Pmq44mlsfGNFls3JFCalRM0EmqiiNG6sSGksYCAGMk87u0f1ov07CekM+mIrArtkyO3YTI+5qTqGqVWe0wddwJWIXAEkMhHHyKlvaiLTgllfJJc7yW7QVMA/JpZhQ5uszNtAWd0gn78j7nvUGfMr0Tzk2QfwxCbnLQRK5GYHpEiT35oXqGqCoFcNbtC0zB3l5LZXcFknaVj85oS9qSbTStsuG8tQfSoDwBBH1knHEDNAat2tIboPrtqyPafcwUQW4PpKH4IOaXjxN9gdBNrWuELi3p7h2LsBc+Y3MpsHZTzI4PNLLfULos+Y9iy5b1KGVgdhaSFCtECCPsaH1mifUbr48q05CkBHCNvkAbBO5gQwE5imfRxdZGa5qFaFI23pa4N2N1olTt5P0kEQatWNRWv7nX4M6ZqH098h12pdBdE2hfLiD6J/8AjMiPamS9VRpO1DPMhSD9/el2ustdzJNwDbuZi2O8e0449qW6Tw66kl7pPwoiqUk1b7KVdCPrnQf5hNpYBMgD6fn7Ug3FTBxXS1tOkD6lHYjP71UvEHTQrlj9ESMfHFUQnemLnDyhZp9SyMHRirDIIrpHhfxMmoAS5C3vbs3yvz8VywriRkURa4kHM/8AmZrsmFS0wYSa6O3wKyuZ6fxbqLY2gq4HBYEn9wc1lS+1IdzQ1fq2OaU9Q6tnBrTTICMmhtZpV7GnxUU6OadWNdN1DE1JouoEtBpZo9OdtCajVbDii4p6QN0Xm31ECpX6wAKoVjqDMaNa3cYUPCuwuV9FobrlR/2/VaFthUWwk5reKOsuNrr8jmo260JpJptHitLtmDilcYthW6LD/agNQXeonkGD7igLNqan8mK2kjNkw1zckmhL+rJrYxU+m0smtVI6gO1NHWCaZW+nCK0uaaKzlYVG+nFWbw7p7TuGUstwCNsbgcQWnaY+3aqruirl4Wu2gpVFcsVG+4cKDElcGYHGPbmly12DkegjxHqtjozuoUfVLlYX2C8buYqnavVRbL7FaSRbS2ASYJly3+feTVi6jpSwdRaDWzN0MzSGdZIRS30gQc/+6S6m5aa/Y9ARHS5sJgbQViGgkRu3HmvPceU7ZMJ7rfyHACx5tm5DkC4gZ9hAk+4/zrfqGoD6gtG0o2x1ZiUuBZU5iFLjERE55NRq5uAC6EG+3tN0qdzQQylo52sI+Nxmp7Fwgs2JcAMIG0xHb8DNUxgrr790FGDkea3QW9ltrYKKjZssZKGIIB/UpG0hqO0VhNu3B9j+oZmAaT6u8xj4EVppNSwNP4ya2NjBItB0y9hFaeVFQ6fUmMmtrmpjvQu+hpObQI4oXVaK2ykMoYHkGgn6nHJrYdSUiJoowaMsqHiTw+mnU3bTGJgoc8+x9qQaW6SGU/Scx2n3q2+LdM96z/LklTJUdx3rniXiDk1fiqcKZNP4ytBzttMSfxWVi9SaBxgQMdqyh4P8HWht07cxiiNdpHXtipPDEBs5q9NokdOKROfFjUrRRtJdhYNLtZa3NVk6l0nacUvbQTWxmuzGgXR2wKdaZwcTQKdO96nSxtoJ0w42hn/Dg0t1tnacUx0t7tWa22CKGLaCaTAtLfgRW4Xca0tW6cdN0U5Nc2lsxIHt2yBUGounirI+iEUs1OizQ8wqFdhZplpDFefwterZIreSOoeadhFLeo3wDWWLp4oPqVqa1NGM2S7NXXwTrAW9bLCgW0XAlmJIwO+MmqAggVHpurvZuK6GGXg8/Het76AmrR0nrtkEXWuQxNq6FWJRQrKDERks4mednxVR119Cbf0kWkVFWCv1IQ/yYJ5n2ry94pN1AgSB5Zt/Ux5feTnn2z+9LA+4yfik8LdsGGP8m21icnA49vx7VO+BXtthUjiaMaR27QPNQva2n4oqzIry7axXcjaI11FatckVEFk1NctwK44r/VyRmgen6w7uaY9WMiktpI4qiKtCnplx0moFEf2Rp7jB2soW99o/rSDp24kCrd061iky+L0MWze3pEAjauPgVlGeRXtKsK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AutoShape 6" descr="data:image/jpeg;base64,/9j/4AAQSkZJRgABAQAAAQABAAD/2wCEAAkGBxQSEhUUExQWFhQXGBsXGBcWFxUYGBwYGBcXFxgXFxcYHCggGB0lHBcXITEhJSkrLi4uFx8zODMsNygtLisBCgoKDg0OGxAQGiwkHyQsLDQsLCwsLCwsNCwsLCwsLCwsLCwsLCwsLCwsLCwsLCwsNCwsLCwsLCwsLCwsLCwsLP/AABEIAM8A9AMBIgACEQEDEQH/xAAcAAACAgMBAQAAAAAAAAAAAAAEBQMGAAIHAQj/xAA6EAACAQMDAgUDAgMHBAMBAAABAhEAAyEEEjEFQQYTIlFhMnGBQpEUI6EVUmKxwdHwBzPh8UNykjT/xAAZAQADAQEBAAAAAAAAAAAAAAACAwQBAAX/xAAtEQACAgICAQQBAgUFAAAAAAAAAQIRAyESMUEEEyLwUTJhcZGhwdEUJIGx8f/aAAwDAQACEQMRAD8AL0t0BYrV7mar76pwans3WbNecioeOu/0gST2Fe6Xw6FZWu4G/ayHESBBkcczn+7THw1o/MtgbWW7veH+mCFELPfvg0/1zbAZ2K4CkgjsMT/jHbsaly5ZK60vyBKQi0nRmVCoRNykMHgHdDb7YPsSVP4xTTS6Nd5YqRfgAhs+hWYsq/EMuPaKG1+sABcekhgD5RlRuEqM8ndSS14tu3HSVBLqxDQIDLKwCpxipm7t9i3Jjq3q93m7AWd2hd2Aqj0rP4FJ/EfhhtxugfzVQFyP1Zy6j44I9qG1PVFW5YUkhXU3GuLLbeTmIKkRkUUfFdw3Bv2lHaFMhSyqQYQiYkHgzM81MscoS5xLMWSDiosgtdOW8FuINoAAcdwRgt9icD8+1CalPLBMgif6difarZrNEFUPaJXEqpGCCcocZHcHtB+1INSlt0CDDNCsW7GMx88n8ivQxZ21/ATOLjLXRWb93c0U10NvavzXvXNCqtaW2oARYJGZJ7se5qUD0xFUe86TRzjZGnV3tOGU5B/erX0zxX5ijzFIJ5I4/AqnafQFjnimqW1UUr1Dhkavs1QLw19XUshE9viiNRZLW4w2MmY/9VRLbuDKkin3QNWxZluGQ3Pufj4FSz9O4q30C4fgonizo5U3FQ+q5ACrMH1S0/EZrnV7S3BbuQRtVl3DHOYjv+1fQ/iDpttlLy0kwoUcL+qP964/1vp40u29t3lmuKUPAxAn5j/KqfTzcfiIeimXLcqHDE5huZHsZph0y+1twykkHn3+RQr6YK4U/S4B/cY/rWaPTNv2jkfNXypoHs6Toj5gBHt7zWustGmHh/pvl2Vk85IP+U1Jq7INIjJFkU62VuSDRVu4SKmuWa9CCmqSOaAb4mhGEUyvLmhLhFacaaG96quPRH5NUe2Yaatvh+8CKxoywzxRrALJA74qmIJp74uf0L96Q6EyRRMxDXTWFC17Uu6O1ZWcWdY3udKU9qJ6foFV13YAIJj4z2o1EMVtJUhgYI4NRuTCot2kvDYGUOrHOIPOZk4/ek2vVbrBWIlQwBbnc4wcYxTXR9RUKiTLkDHMTHfgVpc0fnQSwI3TBAiBI3CPftM0nLCU4JQf9kTyRRupaQhSw3bR6ZNshWuAwW9OQvOQIPvUWt0SoHJRFukSCrC16MSV5JLTIz2JxVz1XSm2xJVTun1CTzGIjsMUh6t0Jbi7JDmFUs5IIjOYGASIgc4HFSuMo96+/wDH9QRKeoIFW8FUespsPqwUKzuYkmfUYI+aU3tHZ8m2jKdytKOkMqjAWR77tw7c0/03QbaPt2IOxLMQF3EZWDG6ZP5M0sv3Fs3Xt7gqklbe1Qznk7i3Ec/aZoVp/GzUOei9a2MbbkPZ4UlpIBicHIg4/FS9d6KykXbcMIn5IPYH+8O3vQHRv4W9dI2hbu0KLhgysTsLR6gSOatF+0dNtn1WHxB5Rvae49j8fahTce1pfn70VQnemVO1dV1GwHaOJncIwZP3BrEtljAj9xR3WejG0TdtSyN6iByf8Q+fcd/vQtqyI3yCSMEcQfavQWWM9mKDWjZSFFCvdk/FaXXzWjVsY7tmtjbTGpTd2mgtI2Kj1l6Kc1aMTLx0jqC3UJbbuUZnj7x7VUPEHSrdtLzsdwO7buGd5T6vtS/S9SKNKn8dj9/ejddrv4hFS5mH3k++IA+1TvFKL10C8abOadT0rRbDoAfSFYYwJ59+aH6WiW7oYmQrZ+x4roviXp3nWPTG5cj8dhXI2JDNEiTx+eDVmJ8lQqUOLOyafVAgEcVvdg1UfDXUC9oDuuD/AKVYNNcJpbVFKdqya7oTAPEmiLvRlx68D647T7Vt12+tuxbZm/mhhjvtqv3vEpzt4kFvuDSpe74EyzLoY67obBGuA+lQJx3J4FVbWbkJVgQfY1d+k+Lka0lory25j+am8W9Jt3LYuKyg8+5/J7Ucc0k6kbGdlF0tndmnHTiUoLSGKbaMA1XYVC7xC5ZRS7SKRmmvWgNo+9Z0nSbhNdJmJAx1RFZR1/QQaytOL3pRNbaqyI9qGS55YziptRc3LIyK829WhregTSazymkAN2g/PMf8701s9aC8TMbvYbyAqj4VRSS1YzMUF1O7soX3+BbX5Oi6fVrc7ghcSDIkDJH9KV6i2CtsESzbBG6IZycwMnvmqZ03XzwxGIwex5pzZ6owILHeBkTgzAEz+KzIpPvf/f8AgB414Dep21IdQpAYK4iBn9Kmc/SCYqvdU8OqW3sSGAwqfplSDn3gnPaZpvp+sjfcZpG4yBEgHayk/tt/avdZdW6gCHcBbhmgqdxKCRBncYOT/eNBF8NnRik/kIOmgJeZ7hRLQH0KZcgcbm5q2XOq/wARpHHlN5e07XOcrkNHMA9/vVRu9HWFG0tuEsCx4GO/yR+BVp0XU0tW1UQAB9IyBOSKJyi/PgOUo+EA9M6kbZFu7lG47/t+9Bdc0Dab+Ynq07ZYD9M/rX49606wFuH0cHlTxn29qn8L9SKg2Lw9HABzAOPyKjhzxfq8DU7FbWgcjM5xWjWzR/V9B/B3BP8A/M59J/uMex/w/wCVEjSSK9XHOM42DQv0q1D1GwTFMxZitmtSKbegeOyurpDWt5itN7yRQOp0xYVsXYXQIvVCuKq2u6QGa4w4+r9+ad6rSNWaazPpJicUORVFuIGRckJPDcW74VzCvg/6VdtSVsIXndHAj+sUo8Q+Fbiot63BjJjnFG2Li3lVp4X1D2I5xQ+mzwy/K7E8mo8Sr6nV3NTc3AcjJYwBQGvUruJghf7pgT/rTnqwDEJb9K+57n3pbq+m2kA3OzMf+cU73LYEoJdAKa8zgEewHv71YeldYYr5bhs9zS7ReHb122b1tTcUMVJHIA7xzFXHp/g27b+qD6N5JkAfHyaCWTGjYRdiIvBNH6O/UWo01baW3HNMuyqiPqrExTnw84CUt1K7gAKl0hKCi7BGfUby7vx/qa8pHq9RLZNe0QFHUFdLghwJrdLKshRDkUgu3TU+iulTuB+4rxZemml8Xr8FF10SWyVJB5BoHq+nDjint22t8SuGpW1lg0MKZiyKSqXZzVlcsaU25PatVvuxqxXNLM0v8gIZ7iiW3sVw2arZPPejdFgiZipk9UYrzzCpMjHFZmaSOyaRF1XqQzFVxdU7MQvv/SpupfVA96GskCWOMwKRiSu2IuxtcbgDtzW5G4DsRwf+dqD82SIn5ptp7MiapVNNNFMHehj03UpftnTagciAT/TNIvMuaN/IvfRMW3+OwJ9v8qY3NPPwRwaK1WnXX2DYukLfXKN7/wC4qVJ4Z14+6/wMAVu7qK0qTVe0a3bG224Z23FSNpkQff2jNWTR65D6VHqWA57jcAcg/erZz4xvwdJcds9u6DdwKi/gsx3r291DacEyO44PzWL1BTONoGS3POOaTH1O6Fe4rAdT074pRe0BB4q0JqVYlQZ/u/64qLUaeDmqMeTkrC0z3pL7k8pvbFU/r2gNm4SJAzxirl5BAVx2qHxF04XLRccxNeXP/bZuS6kDKJyTU9Nv3VFxiYJgD496tHhvw2dq3Lk7v/iIIMFSMuD2NOvDmkW9aRT+klSPzVksC3bZvSIgA+oR7CPevQz+oajQqUK2C6DSW7BZtxButugcBvf4zQeq643mFWvHYDtMCTJ5GOfevOoaxh5u4JhTn6YAjKj3quWNSGuvNxdpEoGTc5wQDj9XzUONOb5Mzoa9RtLu9IEARic/Oe9AtbpgLu4ARxjgg49/c1DctV6kXSKY7QHZt5qbUqAKnt26E19topymY0Ir+TWUUujrK7mDxOim7ajJBqayLQ5bmuZDqJRdokk9zNbjrB7kiOP+CoG5+BPus6jsQMCrQaOvWUujnPvXKtP4iMxJNH6TxBcUTM/mkZISe/ISyuy4jQXNxA496Uay0dxB7UXofE4e0SSFaOaC0txnTcZPzVeKlFcuxvkP6ee3xUWsIETUOlvQc1mtUuRyBSM6d2gZxbEWtHqx71Bf0JLLDenk4p51LpjIbQkILjbdzBoHsTjAPA+xqbS6GbLOIDqx5LSQoAYBe0HM/el4XW2KaJNHoMCTOKZ2rAAipOn6cs6nb/L3KDyY43c/8zRjPuts7CNoVsDhHmDA7fNPXh/kdGUYi8WDPFa6nShgCMMplT7Gp9ZrW/lwRue1vXtBYHB/p/Wst3l2hZ7hiSIHAEE/dh+9c/kqkgllQu6vcNy2zAlbwWGE+3Dr8e/4qj6XWXLLtJ2q8K5Ixzz/AM+a6dqbVhwLjEQrZgwCO4HxmK591vTp5hCnchmOfc4JqRKUZb2mdOXNUj3Wau4FZw6hcW45JPsvv2oe/r7gt7bx8tP7wU8xIU1r06zcTkNsHpRtvo3cwWOAR2/FZdsooYXFN0k7gpMkswjjjiPtT441RI3XYNo+s2xtuFrhVP8AuEDAJMLn5o/R+Ly7DJKDgNExQXUegNccCw2WAZrSkbAirJZiYyCdsfFVjqerFi69tQCFMBgffMiqsUFL9PYUWztfQ+rWr6MogRn8xRloA22QiY4+xrhHS/ELoxyAD7VfPC/i65fZkBEqPyf3qb1fppcHfjdjozvTGfQbDWr90FT5bfq7BqM6lC7cTP1ED/IUF1TzS3mW5XI3Dse8GovEPUVKjD7oG3hR8yRU0W5wSYM3qhd1Umbnlybq/Sr5LLy24e49qRNp0e4NQjraViAdpP8ALcAfUpyBIPHvReqV8Mp26lj5kCT6QCd273MUmQh2LAkO7Gbg+hwRJVh2arMMKWmKZeej3fMUS+8gHOf9aIuWa26FpFS2sL2ncDKmpropiZZDoGUdqy/bBrw81KDRmgBsivaN2A1ldZ1Fe6r0tlIDCAvP/iq7qlRcsx3ThZnHyPtXTNVrUu8riKr2u6HbL7jSoa7I3jkin7zAg9uY70VfJRVDS3eJ7c091HRwFASAJ/NSf2YLhzjEYo7tmxxysW6G09yGUegdq6J0LrqBBbNuPfFJdDoxbQKKNspnil58CyeR6jSHep6Wl0brZg1Np7a2023MSMtHpBnAJ/Y1Hok27CAQZMkn0n2AFbdR6kbAlpNtjt3MOD7SBkfcfmpY+5C4t6/gDOdaJOrWv+3d9LoMXFBmRIIYe8Us13U/5p2G0DClpjdBJ2llPbmTwcVA1t38tCWecqyKPLBSAFZeQfURI5zjtQt3UJ5rvut7tkkbVwgADKJH7AH71rnHpITQZd6449SAgXJAEegx6Sdj+pSDH7SCRQLdSezcEE7SNu3duDbSfSpH0iYx2k0m1/WLB0xuIQAW2IZlgxwSVnAyvwT9qEvaq5vO0shVPLViQpYOYG+MAnn8mmVN/sYMx1OfUpfDCyAThDLMY+BDDBHf2qJOtbblwtc3WklRBZQ2ASsfp3Tz8VWbl52uvpbLk20LSyz9abyX+choPsTQK6p3aynl7LijdvyQ4yRKjEenj4pvsNmci03dZcL27d64bSgi66RJueYAAqkYACRH2GJJpk2ptE2wAvl22KOzMxMqocNHt+n5aaov8UlxLr3b+y9yENstuET6H+lSfc4ph0e/piF8x7wJxtVFZSwkjJI2iQOx4NdLDJR/pr7/ACG4p8ZJsYa/qy32dSSNhIUcKBP6R7f7Usu697Q4J9UhuSxLYyewmgOq64pdXZgmQSBB20X/ABysoBgkRn7Vqh7dNdM6dZLbHnS+oC7uDmN4i4/6mEg7cdvimnibwimttKUgFRva8QPNYAbEtgYAtj/QdzVBuX33HYRGNoA4I5JP2q2eC+oDbvuXZYtASZMH2U4jHP3qlY6XKL2KjadMWdI/6aNuBv3BA5VZz8Sasup8JqlzzrHpYRI7GP8AI1d5RYnaXAyOZYk4P9P6VI1wgcQh5DY5wJx8zUuf1V97KbikIrk3bIxkYiMzzmubeItWVuw054HYH2IrsHmIS3mMBBIAnMwEDAH2ExVf8Q+C7d87rUm4MmI7cSR37R3qT07jB7AlFT8nNNP1Q+daTzCpClSwH6iTAM9ox+aO6ZoXa6bVhpV1BuKkSrKxmCe+AcVHqPBeqa802+GExBJWSNwj6sg5FdO8IeHP4a0A0FuRiCK9F8VFOJkYfkzQaAJb77ojOD+aD1CZqw64xSZsmlLRUloVG0ZrDbNODpxFQNbzTFI5oGtWzFZR6W68obOEdtxQ2rv+1T2bFZc0dGuzvAKjE81LbxU9vThTU62JomjPBLpNOziRTvpOk2Al8kjgc1r0/SkqeBiRSsarY7eYGYGVYAlfSfYyP64qLLmduNCJzd0Wq+8WvMuIDtksPUSFC8gIImexqttqM/yhdm362a6SqjeJgLMYWORiROYpn0/VqAtqbTFjsSwhUryZd+7cEknHsDSXrNze95nubjaw6DcAwBXaPTiCR9JP6TNDJJx0JItZq7RZTp2AZWJZIKIQVjeWiCNzZbkkDgYpNftC25a0q7xaHnPB2oAfUgBwqyxURliZ+3r3AwtrcLSxa9dXaIZkJ8q2IiLcqCZ/xe4hXpdA17UX7lwgN5b3WgELuwFVVzAkr+1NjD79+9Gdnh8p71tbIT+FtncZBUny/WXcH6QYP4NSF7K27xMtaa8TaJJLLcW3vUPBAK+sk/8A1EV70jpsWxu2FbzvpiGbKq2y3uABnG9iCe4o2zoCLl+220WLm+5JBCq5tXltMDEgR2HO38U11dHUVfpDshRc777q63EMMpUbWAPsZ/Fe9I1dy9dfyR5blVFsqwMXrCltxZ8KHUOY47ZqyaDpK2G09tplLgu2rq5Kq4RihWPVJVc9iWpP0/pjI14eVvtbmR0aFwd4RyRMFWz6ftMGm84NN/e//DKfQNa6d/EaNrnlhmt3VL3FgMbbqzxtACwCOBkTEVY/A/gq6yb7q7EklQTk+wj2zNadK09uxYtI7Fyx3MAfT3ALrP1AkgH2NdD0PVkICH7VPk9S1aXVjIpI5b4t8G+W5updLLEepCBPco3cfv8AeqVe3I0D749vmu8+K7DXkIBLADIkBFxgzzxPz9q5B17QeSYBUYIwP6VTgyKaBYss3fY/ird4C0dptSC7kOSNiAcsskANMLnOeeO9U7Q6VmJicd4OfkCrx/090hZ7jKttmTb6nZvSrEqzKgttu7ZMEdqzO+EXTOVovy3WE3XXcQ8sZBO2cAKcNEd6Wa7q4ss1xmYspVggIUlDJksOP0zA/Tn2LNdGUQtsQsTEBwzc9piJ95nPFUbxP1BSjWSPMu+crq8luPS1okZb2HYz25rysUXLIjmxhr/GFrcGtsu2yCxQwFZyQqlPVuuQDktE57Yo7oXixzKyh3GWWGEA53NI9KyfzVDHWNQC2osWrCoXW26C2hO8AkFlulmls5GPT2oCzrSXwRaGSbZhQxmSIOImYB+K9KPpl9f87Os7V0vVg6gs93fcdJCIoW3bRTAUZlmJnH3p/wBv964r0brFy2wL+lgfqhGGOwjNdO6V1Q3F3GRIkyP2Oc8doigcWmOhK9ButSRSNrRBpo2rBNa7QTWNUUIHcQKzS2pNE3wIqHRPBra0aHLoxXlTi9WV1AbKJcv7SRXiaypuo2aT2xnFPpHWNPM3Uz0YEZpTZBjij7ZNCzrGmm1uwxz2qXqenS7tCc9zSczUVvUMpwaVPEpATimCXtHc07MVAYuNhkZg4YKR9MiRPsTQn8TdQalGU/zCGMHE94B5xiau+ktbl9QzyDSvq1pWZQfSB39z81NziviyeUaeipanqW9rzhGUmFAuHcI2sD7SfUP/AM0ANabKjYWDkMGgAzbcAEQee/27VY+q3lYKQAI/qaEPTfMuKUPaOMU6Ml0Yk2KdPqCwHloWAbfnngDn7gGr/wBBvJq5Ztm4ptdR7yYEe0Mc1B4d6KlkSR6jgzRh6RZDb0G1uZXFBlg5fpKVi0BdT6M42Fj9CgGO4H/DVf6ghy7CfcZnGOK6BYuM4IJluOO1K+taAIJEZxHc1GnOMqkhMouJz3VXXQSqlTyZyI7UT07qr+aG+o7ZgdviidVo8FnYDsEOPyaU3BaFxskIFiU/vVXGmhe+y6dO6mLnpmPecj9q16p0IPIAXOVJEwP9+9VhNfctBNlsBDgEZJJ7n2qzabWelQT6vamY4vtDsdPsE0XhErk3AD/hXP5JofXdHbS6ldRYtJctMNty00ZJOW9QIGYyBiPmrQl3FafxEEQcimb6KJRTRNdcErausjXmXIV+N0QBGAB7kyZnGKqPVeneXavwoQh7VwPuErF1Rgd8GYn/AMPrugtqXvr/ANwkkoCB5jx6TcYgwATOOSBPFR9d6S17SW0eFcHew5AZknaPn6Vn5JqWuErJJwo5H4jtOLr3HKktcuEOkBSQ/qK7RgT7UFqDcZVJkjsx9RmZOTx2mm1+2bbeTcO5Ecnb/wDbDlTz+kH8fJpbf05s3GXJAzgn1W2EhgwwZEfGK9jHK0gLJtBdNuCAX4MqWBHaDH+tdH8O9WZ1g7xwQPREd88muadMy5ClxnBVgrfscE/Aqx9JvG0AcbxETjE8eoxS8yNg6ZeTqju5oiz1D3pQW3AMpkETW62zSH0WWP31cittBcyKUeZAip9Exmh8G3stAasoJHxXtBYVCPV28Urtp6/zVq11sQarNwgP+apaFjhbAAqNrwU81IuVqvdRvFWFC4toxDa5emo7RzkUNo70jNEq+axLwaXPpihreOY5qq+IlZJzMmKf9A14I2f1oDxfohKx+qocmL5E807KnetyVTbuB/5/vVo6NoTaXP496J6B01eWgkU8v2VNUQxatjILiKwSa8K1NehaAOpzRDrGdm13qa4Q4gxjg0vsamYHvR+k00n1naPmgklPQEq8la6/4fF0l1IO0RFVXqFgWVYG2pZxMf3Y4Ndht2bSjDbiewM1Q/8AqfomBR7cS3pK96DhxaVilFWUDQ713MGwTkdvwO1Wnp91rZVrtlgH4fkVXdP0LUKQ7glTyPiundD1SNaCOQwAiG5HxQ+p9R7e4hRjRDtDCQcV5pOntcYhRxR9zpgGbZge1MOhXltbvMxNd6X1OPI0pOhkp6EX9m3ImODFMtXqHYKqAKV5Ptj9IzIEDBpQvi64t1kNuRuMQO04Jqzaa8jpIjccn4+9V5MKa5LYvnb2jl/iDoZtPYhAXuPkgj6NxU4OMhjzzFUrqqDT6u4bY3J5ly2qvwUDFQre2IrtXWUS5KP6v8xHcHtXOPF/T3TaxVWtL9JCxmI9UdzzPc/tWYpNOvDO9pXdiTpGjtSyMg37Z2yQyvg4OJU/0JHaorpG0gAfkZHwKTvebBYkwAonsBwPsKN02oLYJyffvVLT7EyXgt3grWeYhtHlOPsas4tGucdPumxdVxiDn5HcGuvaW0jqGHBEikZHT0OxS5IT3bRii9FbPtRWqsAVNo0xS7HJbNGBrKNxWUIQj1mqJpFdb1VaF0YImqv1ldjfE1Q5boX4G2mv+k0r11mWpp0mz6P+e1D6l/VH3ojAJUIxRNnSk0TZtAkTTewgArOJouS0y8TNS3dW7QGzFHeVNY2mAoZJeTqsi0uuK0X/AGiTQRtgd6mtKB3rHTNSPb90kUELbOYFHX7qgUX0ywR6uAf8qTl+KsyTJem9MICszDGYrbqzC5HqEe1QazUkEhB2zOMUqfVbpFsZIie01L/qNcYom5bPNRdaxcm20Yz3/aqV1HW6m/qlckwDieKtt7d5LwwZ0Ij3+aB6eCxkjNP9OklyfYyMm9DQNjNL9RtBxg+4pu1r00g19sk4ofa5djWG6TrF22YncKfaTryNhsGqlptG5YfOP+TVw0nTLJTdAFxYEvG3dP0n3Hb80nJ6LG+nTAlo2uaG28ujQYyccUPp+j30B8u7tB9xjPzWh1SaXdNsXA3KI+4r7iGjBHH7UvTqt26WW0xa25a4pcMpXbypIjYIkFT+KLC3h/VK/wBhUpJje3pVkyTAHbPqGDJxAJobXlGAtsFIKzAzgnIYUFauqm13D3CyHeQ0Ks5+mPU3Amk1/wARW0VxaQ5Vm3XCN6O8DdiRAj/1mtjmlJqkEpCjxL4PRVdrQaYLKoBb55+1URccg10Wz150tESXJHPqJLQBj4rnDavcSbk7ixme2ePg/FX+nlOXJNaCyKPaGC6iRDfg1fP+n/iAR/D3SJH0E9x7VzMXvY4ohLsQR24I5FNeNNUxUHxdncOo3K10l7HNVjwz146m2VcjzF5+R7xTy2CKlmnF0yqLtWHnU1lLSGrK7R1heg1RIzS/rOl3Sa2t6naKF1mv/rTOzAka1USKQXL5e4SDiax33nFSWrYA+aamCHWrxFMdJqDQOmWaMS3FdyOoNfVxULa6azyQa98gUtpsNOgC7qs1ut4xzUx0gqC5bigdIKwPUX23CMmeK6D0cg2QWG1o4qifw4mas/Reo7mW1gD3/wDdBkXKqFZFaM1eWIgcZnk0n0ZJKwCArwfbNWNzbW5cd2BjAGOIqrdX167n8vAb/Tv+1Sxwu/3EKLZD1EhbpC4Emc817pb0HFKF1ckyZ+aLs3Pmq44mlsfGNFls3JFCalRM0EmqiiNG6sSGksYCAGMk87u0f1ov07CekM+mIrArtkyO3YTI+5qTqGqVWe0wddwJWIXAEkMhHHyKlvaiLTgllfJJc7yW7QVMA/JpZhQ5uszNtAWd0gn78j7nvUGfMr0Tzk2QfwxCbnLQRK5GYHpEiT35oXqGqCoFcNbtC0zB3l5LZXcFknaVj85oS9qSbTStsuG8tQfSoDwBBH1knHEDNAat2tIboPrtqyPafcwUQW4PpKH4IOaXjxN9gdBNrWuELi3p7h2LsBc+Y3MpsHZTzI4PNLLfULos+Y9iy5b1KGVgdhaSFCtECCPsaH1mifUbr48q05CkBHCNvkAbBO5gQwE5imfRxdZGa5qFaFI23pa4N2N1olTt5P0kEQatWNRWv7nX4M6ZqH098h12pdBdE2hfLiD6J/8AjMiPamS9VRpO1DPMhSD9/el2ustdzJNwDbuZi2O8e0449qW6Tw66kl7pPwoiqUk1b7KVdCPrnQf5hNpYBMgD6fn7Ug3FTBxXS1tOkD6lHYjP71UvEHTQrlj9ESMfHFUQnemLnDyhZp9SyMHRirDIIrpHhfxMmoAS5C3vbs3yvz8VywriRkURa4kHM/8AmZrsmFS0wYSa6O3wKyuZ6fxbqLY2gq4HBYEn9wc1lS+1IdzQ1fq2OaU9Q6tnBrTTICMmhtZpV7GnxUU6OadWNdN1DE1JouoEtBpZo9OdtCajVbDii4p6QN0Xm31ECpX6wAKoVjqDMaNa3cYUPCuwuV9FobrlR/2/VaFthUWwk5reKOsuNrr8jmo260JpJptHitLtmDilcYthW6LD/agNQXeonkGD7igLNqan8mK2kjNkw1zckmhL+rJrYxU+m0smtVI6gO1NHWCaZW+nCK0uaaKzlYVG+nFWbw7p7TuGUstwCNsbgcQWnaY+3aqruirl4Wu2gpVFcsVG+4cKDElcGYHGPbmly12DkegjxHqtjozuoUfVLlYX2C8buYqnavVRbL7FaSRbS2ASYJly3+feTVi6jpSwdRaDWzN0MzSGdZIRS30gQc/+6S6m5aa/Y9ARHS5sJgbQViGgkRu3HmvPceU7ZMJ7rfyHACx5tm5DkC4gZ9hAk+4/zrfqGoD6gtG0o2x1ZiUuBZU5iFLjERE55NRq5uAC6EG+3tN0qdzQQylo52sI+Nxmp7Fwgs2JcAMIG0xHb8DNUxgrr790FGDkea3QW9ltrYKKjZssZKGIIB/UpG0hqO0VhNu3B9j+oZmAaT6u8xj4EVppNSwNP4ya2NjBItB0y9hFaeVFQ6fUmMmtrmpjvQu+hpObQI4oXVaK2ykMoYHkGgn6nHJrYdSUiJoowaMsqHiTw+mnU3bTGJgoc8+x9qQaW6SGU/Scx2n3q2+LdM96z/LklTJUdx3rniXiDk1fiqcKZNP4ytBzttMSfxWVi9SaBxgQMdqyh4P8HWht07cxiiNdpHXtipPDEBs5q9NokdOKROfFjUrRRtJdhYNLtZa3NVk6l0nacUvbQTWxmuzGgXR2wKdaZwcTQKdO96nSxtoJ0w42hn/Dg0t1tnacUx0t7tWa22CKGLaCaTAtLfgRW4Xca0tW6cdN0U5Nc2lsxIHt2yBUGounirI+iEUs1OizQ8wqFdhZplpDFefwterZIreSOoeadhFLeo3wDWWLp4oPqVqa1NGM2S7NXXwTrAW9bLCgW0XAlmJIwO+MmqAggVHpurvZuK6GGXg8/Het76AmrR0nrtkEXWuQxNq6FWJRQrKDERks4mednxVR119Cbf0kWkVFWCv1IQ/yYJ5n2ry94pN1AgSB5Zt/Ux5feTnn2z+9LA+4yfik8LdsGGP8m21icnA49vx7VO+BXtthUjiaMaR27QPNQva2n4oqzIry7axXcjaI11FatckVEFk1NctwK44r/VyRmgen6w7uaY9WMiktpI4qiKtCnplx0moFEf2Rp7jB2soW99o/rSDp24kCrd061iky+L0MWze3pEAjauPgVlGeRXtKsKj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8" descr="data:image/jpeg;base64,/9j/4AAQSkZJRgABAQAAAQABAAD/2wCEAAkGBxQSEhUUExQWFhQXGBsXGBcWFxUYGBwYGBcXFxgXFxcYHCggGB0lHBcXITEhJSkrLi4uFx8zODMsNygtLisBCgoKDg0OGxAQGiwkHyQsLDQsLCwsLCwsNCwsLCwsLCwsLCwsLCwsLCwsLCwsLCwsNCwsLCwsLCwsLCwsLCwsLP/AABEIAM8A9AMBIgACEQEDEQH/xAAcAAACAgMBAQAAAAAAAAAAAAAEBQMGAAIHAQj/xAA6EAACAQMDAgUDAgMHBAMBAAABAhEAAyEEEjEFQQYTIlFhMnGBQpEUI6EVUmKxwdHwBzPh8UNykjT/xAAZAQADAQEBAAAAAAAAAAAAAAACAwQBAAX/xAAtEQACAgICAQQBAgUFAAAAAAAAAQIRAyESMUEEEyLwUTJhcZGhwdEUJIGx8f/aAAwDAQACEQMRAD8AL0t0BYrV7mar76pwans3WbNecioeOu/0gST2Fe6Xw6FZWu4G/ayHESBBkcczn+7THw1o/MtgbWW7veH+mCFELPfvg0/1zbAZ2K4CkgjsMT/jHbsaly5ZK60vyBKQi0nRmVCoRNykMHgHdDb7YPsSVP4xTTS6Nd5YqRfgAhs+hWYsq/EMuPaKG1+sABcekhgD5RlRuEqM8ndSS14tu3HSVBLqxDQIDLKwCpxipm7t9i3Jjq3q93m7AWd2hd2Aqj0rP4FJ/EfhhtxugfzVQFyP1Zy6j44I9qG1PVFW5YUkhXU3GuLLbeTmIKkRkUUfFdw3Bv2lHaFMhSyqQYQiYkHgzM81MscoS5xLMWSDiosgtdOW8FuINoAAcdwRgt9icD8+1CalPLBMgif6difarZrNEFUPaJXEqpGCCcocZHcHtB+1INSlt0CDDNCsW7GMx88n8ivQxZ21/ATOLjLXRWb93c0U10NvavzXvXNCqtaW2oARYJGZJ7se5qUD0xFUe86TRzjZGnV3tOGU5B/erX0zxX5ijzFIJ5I4/AqnafQFjnimqW1UUr1Dhkavs1QLw19XUshE9viiNRZLW4w2MmY/9VRLbuDKkin3QNWxZluGQ3Pufj4FSz9O4q30C4fgonizo5U3FQ+q5ACrMH1S0/EZrnV7S3BbuQRtVl3DHOYjv+1fQ/iDpttlLy0kwoUcL+qP964/1vp40u29t3lmuKUPAxAn5j/KqfTzcfiIeimXLcqHDE5huZHsZph0y+1twykkHn3+RQr6YK4U/S4B/cY/rWaPTNv2jkfNXypoHs6Toj5gBHt7zWustGmHh/pvl2Vk85IP+U1Jq7INIjJFkU62VuSDRVu4SKmuWa9CCmqSOaAb4mhGEUyvLmhLhFacaaG96quPRH5NUe2Yaatvh+8CKxoywzxRrALJA74qmIJp74uf0L96Q6EyRRMxDXTWFC17Uu6O1ZWcWdY3udKU9qJ6foFV13YAIJj4z2o1EMVtJUhgYI4NRuTCot2kvDYGUOrHOIPOZk4/ek2vVbrBWIlQwBbnc4wcYxTXR9RUKiTLkDHMTHfgVpc0fnQSwI3TBAiBI3CPftM0nLCU4JQf9kTyRRupaQhSw3bR6ZNshWuAwW9OQvOQIPvUWt0SoHJRFukSCrC16MSV5JLTIz2JxVz1XSm2xJVTun1CTzGIjsMUh6t0Jbi7JDmFUs5IIjOYGASIgc4HFSuMo96+/wDH9QRKeoIFW8FUespsPqwUKzuYkmfUYI+aU3tHZ8m2jKdytKOkMqjAWR77tw7c0/03QbaPt2IOxLMQF3EZWDG6ZP5M0sv3Fs3Xt7gqklbe1Qznk7i3Ec/aZoVp/GzUOei9a2MbbkPZ4UlpIBicHIg4/FS9d6KykXbcMIn5IPYH+8O3vQHRv4W9dI2hbu0KLhgysTsLR6gSOatF+0dNtn1WHxB5Rvae49j8fahTce1pfn70VQnemVO1dV1GwHaOJncIwZP3BrEtljAj9xR3WejG0TdtSyN6iByf8Q+fcd/vQtqyI3yCSMEcQfavQWWM9mKDWjZSFFCvdk/FaXXzWjVsY7tmtjbTGpTd2mgtI2Kj1l6Kc1aMTLx0jqC3UJbbuUZnj7x7VUPEHSrdtLzsdwO7buGd5T6vtS/S9SKNKn8dj9/ejddrv4hFS5mH3k++IA+1TvFKL10C8abOadT0rRbDoAfSFYYwJ59+aH6WiW7oYmQrZ+x4roviXp3nWPTG5cj8dhXI2JDNEiTx+eDVmJ8lQqUOLOyafVAgEcVvdg1UfDXUC9oDuuD/AKVYNNcJpbVFKdqya7oTAPEmiLvRlx68D647T7Vt12+tuxbZm/mhhjvtqv3vEpzt4kFvuDSpe74EyzLoY67obBGuA+lQJx3J4FVbWbkJVgQfY1d+k+Lka0lory25j+am8W9Jt3LYuKyg8+5/J7Ucc0k6kbGdlF0tndmnHTiUoLSGKbaMA1XYVC7xC5ZRS7SKRmmvWgNo+9Z0nSbhNdJmJAx1RFZR1/QQaytOL3pRNbaqyI9qGS55YziptRc3LIyK829WhregTSazymkAN2g/PMf8701s9aC8TMbvYbyAqj4VRSS1YzMUF1O7soX3+BbX5Oi6fVrc7ghcSDIkDJH9KV6i2CtsESzbBG6IZycwMnvmqZ03XzwxGIwex5pzZ6owILHeBkTgzAEz+KzIpPvf/f8AgB414Dep21IdQpAYK4iBn9Kmc/SCYqvdU8OqW3sSGAwqfplSDn3gnPaZpvp+sjfcZpG4yBEgHayk/tt/avdZdW6gCHcBbhmgqdxKCRBncYOT/eNBF8NnRik/kIOmgJeZ7hRLQH0KZcgcbm5q2XOq/wARpHHlN5e07XOcrkNHMA9/vVRu9HWFG0tuEsCx4GO/yR+BVp0XU0tW1UQAB9IyBOSKJyi/PgOUo+EA9M6kbZFu7lG47/t+9Bdc0Dab+Ynq07ZYD9M/rX49606wFuH0cHlTxn29qn8L9SKg2Lw9HABzAOPyKjhzxfq8DU7FbWgcjM5xWjWzR/V9B/B3BP8A/M59J/uMex/w/wCVEjSSK9XHOM42DQv0q1D1GwTFMxZitmtSKbegeOyurpDWt5itN7yRQOp0xYVsXYXQIvVCuKq2u6QGa4w4+r9+ad6rSNWaazPpJicUORVFuIGRckJPDcW74VzCvg/6VdtSVsIXndHAj+sUo8Q+Fbiot63BjJjnFG2Li3lVp4X1D2I5xQ+mzwy/K7E8mo8Sr6nV3NTc3AcjJYwBQGvUruJghf7pgT/rTnqwDEJb9K+57n3pbq+m2kA3OzMf+cU73LYEoJdAKa8zgEewHv71YeldYYr5bhs9zS7ReHb122b1tTcUMVJHIA7xzFXHp/g27b+qD6N5JkAfHyaCWTGjYRdiIvBNH6O/UWo01baW3HNMuyqiPqrExTnw84CUt1K7gAKl0hKCi7BGfUby7vx/qa8pHq9RLZNe0QFHUFdLghwJrdLKshRDkUgu3TU+iulTuB+4rxZemml8Xr8FF10SWyVJB5BoHq+nDjint22t8SuGpW1lg0MKZiyKSqXZzVlcsaU25PatVvuxqxXNLM0v8gIZ7iiW3sVw2arZPPejdFgiZipk9UYrzzCpMjHFZmaSOyaRF1XqQzFVxdU7MQvv/SpupfVA96GskCWOMwKRiSu2IuxtcbgDtzW5G4DsRwf+dqD82SIn5ptp7MiapVNNNFMHehj03UpftnTagciAT/TNIvMuaN/IvfRMW3+OwJ9v8qY3NPPwRwaK1WnXX2DYukLfXKN7/wC4qVJ4Z14+6/wMAVu7qK0qTVe0a3bG224Z23FSNpkQff2jNWTR65D6VHqWA57jcAcg/erZz4xvwdJcds9u6DdwKi/gsx3r291DacEyO44PzWL1BTONoGS3POOaTH1O6Fe4rAdT074pRe0BB4q0JqVYlQZ/u/64qLUaeDmqMeTkrC0z3pL7k8pvbFU/r2gNm4SJAzxirl5BAVx2qHxF04XLRccxNeXP/bZuS6kDKJyTU9Nv3VFxiYJgD496tHhvw2dq3Lk7v/iIIMFSMuD2NOvDmkW9aRT+klSPzVksC3bZvSIgA+oR7CPevQz+oajQqUK2C6DSW7BZtxButugcBvf4zQeq643mFWvHYDtMCTJ5GOfevOoaxh5u4JhTn6YAjKj3quWNSGuvNxdpEoGTc5wQDj9XzUONOb5Mzoa9RtLu9IEARic/Oe9AtbpgLu4ARxjgg49/c1DctV6kXSKY7QHZt5qbUqAKnt26E19topymY0Ir+TWUUujrK7mDxOim7ajJBqayLQ5bmuZDqJRdokk9zNbjrB7kiOP+CoG5+BPus6jsQMCrQaOvWUujnPvXKtP4iMxJNH6TxBcUTM/mkZISe/ISyuy4jQXNxA496Uay0dxB7UXofE4e0SSFaOaC0txnTcZPzVeKlFcuxvkP6ee3xUWsIETUOlvQc1mtUuRyBSM6d2gZxbEWtHqx71Bf0JLLDenk4p51LpjIbQkILjbdzBoHsTjAPA+xqbS6GbLOIDqx5LSQoAYBe0HM/el4XW2KaJNHoMCTOKZ2rAAipOn6cs6nb/L3KDyY43c/8zRjPuts7CNoVsDhHmDA7fNPXh/kdGUYi8WDPFa6nShgCMMplT7Gp9ZrW/lwRue1vXtBYHB/p/Wst3l2hZ7hiSIHAEE/dh+9c/kqkgllQu6vcNy2zAlbwWGE+3Dr8e/4qj6XWXLLtJ2q8K5Ixzz/AM+a6dqbVhwLjEQrZgwCO4HxmK591vTp5hCnchmOfc4JqRKUZb2mdOXNUj3Wau4FZw6hcW45JPsvv2oe/r7gt7bx8tP7wU8xIU1r06zcTkNsHpRtvo3cwWOAR2/FZdsooYXFN0k7gpMkswjjjiPtT441RI3XYNo+s2xtuFrhVP8AuEDAJMLn5o/R+Ly7DJKDgNExQXUegNccCw2WAZrSkbAirJZiYyCdsfFVjqerFi69tQCFMBgffMiqsUFL9PYUWztfQ+rWr6MogRn8xRloA22QiY4+xrhHS/ELoxyAD7VfPC/i65fZkBEqPyf3qb1fppcHfjdjozvTGfQbDWr90FT5bfq7BqM6lC7cTP1ED/IUF1TzS3mW5XI3Dse8GovEPUVKjD7oG3hR8yRU0W5wSYM3qhd1Umbnlybq/Sr5LLy24e49qRNp0e4NQjraViAdpP8ALcAfUpyBIPHvReqV8Mp26lj5kCT6QCd273MUmQh2LAkO7Gbg+hwRJVh2arMMKWmKZeej3fMUS+8gHOf9aIuWa26FpFS2sL2ncDKmpropiZZDoGUdqy/bBrw81KDRmgBsivaN2A1ldZ1Fe6r0tlIDCAvP/iq7qlRcsx3ThZnHyPtXTNVrUu8riKr2u6HbL7jSoa7I3jkin7zAg9uY70VfJRVDS3eJ7c091HRwFASAJ/NSf2YLhzjEYo7tmxxysW6G09yGUegdq6J0LrqBBbNuPfFJdDoxbQKKNspnil58CyeR6jSHep6Wl0brZg1Np7a2023MSMtHpBnAJ/Y1Hok27CAQZMkn0n2AFbdR6kbAlpNtjt3MOD7SBkfcfmpY+5C4t6/gDOdaJOrWv+3d9LoMXFBmRIIYe8Us13U/5p2G0DClpjdBJ2llPbmTwcVA1t38tCWecqyKPLBSAFZeQfURI5zjtQt3UJ5rvut7tkkbVwgADKJH7AH71rnHpITQZd6449SAgXJAEegx6Sdj+pSDH7SCRQLdSezcEE7SNu3duDbSfSpH0iYx2k0m1/WLB0xuIQAW2IZlgxwSVnAyvwT9qEvaq5vO0shVPLViQpYOYG+MAnn8mmVN/sYMx1OfUpfDCyAThDLMY+BDDBHf2qJOtbblwtc3WklRBZQ2ASsfp3Tz8VWbl52uvpbLk20LSyz9abyX+choPsTQK6p3aynl7LijdvyQ4yRKjEenj4pvsNmci03dZcL27d64bSgi66RJueYAAqkYACRH2GJJpk2ptE2wAvl22KOzMxMqocNHt+n5aaov8UlxLr3b+y9yENstuET6H+lSfc4ph0e/piF8x7wJxtVFZSwkjJI2iQOx4NdLDJR/pr7/ACG4p8ZJsYa/qy32dSSNhIUcKBP6R7f7Usu697Q4J9UhuSxLYyewmgOq64pdXZgmQSBB20X/ABysoBgkRn7Vqh7dNdM6dZLbHnS+oC7uDmN4i4/6mEg7cdvimnibwimttKUgFRva8QPNYAbEtgYAtj/QdzVBuX33HYRGNoA4I5JP2q2eC+oDbvuXZYtASZMH2U4jHP3qlY6XKL2KjadMWdI/6aNuBv3BA5VZz8Sasup8JqlzzrHpYRI7GP8AI1d5RYnaXAyOZYk4P9P6VI1wgcQh5DY5wJx8zUuf1V97KbikIrk3bIxkYiMzzmubeItWVuw054HYH2IrsHmIS3mMBBIAnMwEDAH2ExVf8Q+C7d87rUm4MmI7cSR37R3qT07jB7AlFT8nNNP1Q+daTzCpClSwH6iTAM9ox+aO6ZoXa6bVhpV1BuKkSrKxmCe+AcVHqPBeqa802+GExBJWSNwj6sg5FdO8IeHP4a0A0FuRiCK9F8VFOJkYfkzQaAJb77ojOD+aD1CZqw64xSZsmlLRUloVG0ZrDbNODpxFQNbzTFI5oGtWzFZR6W68obOEdtxQ2rv+1T2bFZc0dGuzvAKjE81LbxU9vThTU62JomjPBLpNOziRTvpOk2Al8kjgc1r0/SkqeBiRSsarY7eYGYGVYAlfSfYyP64qLLmduNCJzd0Wq+8WvMuIDtksPUSFC8gIImexqttqM/yhdm362a6SqjeJgLMYWORiROYpn0/VqAtqbTFjsSwhUryZd+7cEknHsDSXrNze95nubjaw6DcAwBXaPTiCR9JP6TNDJJx0JItZq7RZTp2AZWJZIKIQVjeWiCNzZbkkDgYpNftC25a0q7xaHnPB2oAfUgBwqyxURliZ+3r3AwtrcLSxa9dXaIZkJ8q2IiLcqCZ/xe4hXpdA17UX7lwgN5b3WgELuwFVVzAkr+1NjD79+9Gdnh8p71tbIT+FtncZBUny/WXcH6QYP4NSF7K27xMtaa8TaJJLLcW3vUPBAK+sk/8A1EV70jpsWxu2FbzvpiGbKq2y3uABnG9iCe4o2zoCLl+220WLm+5JBCq5tXltMDEgR2HO38U11dHUVfpDshRc777q63EMMpUbWAPsZ/Fe9I1dy9dfyR5blVFsqwMXrCltxZ8KHUOY47ZqyaDpK2G09tplLgu2rq5Kq4RihWPVJVc9iWpP0/pjI14eVvtbmR0aFwd4RyRMFWz6ftMGm84NN/e//DKfQNa6d/EaNrnlhmt3VL3FgMbbqzxtACwCOBkTEVY/A/gq6yb7q7EklQTk+wj2zNadK09uxYtI7Fyx3MAfT3ALrP1AkgH2NdD0PVkICH7VPk9S1aXVjIpI5b4t8G+W5updLLEepCBPco3cfv8AeqVe3I0D749vmu8+K7DXkIBLADIkBFxgzzxPz9q5B17QeSYBUYIwP6VTgyKaBYss3fY/ird4C0dptSC7kOSNiAcsskANMLnOeeO9U7Q6VmJicd4OfkCrx/090hZ7jKttmTb6nZvSrEqzKgttu7ZMEdqzO+EXTOVovy3WE3XXcQ8sZBO2cAKcNEd6Wa7q4ss1xmYspVggIUlDJksOP0zA/Tn2LNdGUQtsQsTEBwzc9piJ95nPFUbxP1BSjWSPMu+crq8luPS1okZb2HYz25rysUXLIjmxhr/GFrcGtsu2yCxQwFZyQqlPVuuQDktE57Yo7oXixzKyh3GWWGEA53NI9KyfzVDHWNQC2osWrCoXW26C2hO8AkFlulmls5GPT2oCzrSXwRaGSbZhQxmSIOImYB+K9KPpl9f87Os7V0vVg6gs93fcdJCIoW3bRTAUZlmJnH3p/wBv964r0brFy2wL+lgfqhGGOwjNdO6V1Q3F3GRIkyP2Oc8doigcWmOhK9ButSRSNrRBpo2rBNa7QTWNUUIHcQKzS2pNE3wIqHRPBra0aHLoxXlTi9WV1AbKJcv7SRXiaypuo2aT2xnFPpHWNPM3Uz0YEZpTZBjij7ZNCzrGmm1uwxz2qXqenS7tCc9zSczUVvUMpwaVPEpATimCXtHc07MVAYuNhkZg4YKR9MiRPsTQn8TdQalGU/zCGMHE94B5xiau+ktbl9QzyDSvq1pWZQfSB39z81NziviyeUaeipanqW9rzhGUmFAuHcI2sD7SfUP/AM0ANabKjYWDkMGgAzbcAEQee/27VY+q3lYKQAI/qaEPTfMuKUPaOMU6Ml0Yk2KdPqCwHloWAbfnngDn7gGr/wBBvJq5Ztm4ptdR7yYEe0Mc1B4d6KlkSR6jgzRh6RZDb0G1uZXFBlg5fpKVi0BdT6M42Fj9CgGO4H/DVf6ghy7CfcZnGOK6BYuM4IJluOO1K+taAIJEZxHc1GnOMqkhMouJz3VXXQSqlTyZyI7UT07qr+aG+o7ZgdviidVo8FnYDsEOPyaU3BaFxskIFiU/vVXGmhe+y6dO6mLnpmPecj9q16p0IPIAXOVJEwP9+9VhNfctBNlsBDgEZJJ7n2qzabWelQT6vamY4vtDsdPsE0XhErk3AD/hXP5JofXdHbS6ldRYtJctMNty00ZJOW9QIGYyBiPmrQl3FafxEEQcimb6KJRTRNdcErausjXmXIV+N0QBGAB7kyZnGKqPVeneXavwoQh7VwPuErF1Rgd8GYn/AMPrugtqXvr/ANwkkoCB5jx6TcYgwATOOSBPFR9d6S17SW0eFcHew5AZknaPn6Vn5JqWuErJJwo5H4jtOLr3HKktcuEOkBSQ/qK7RgT7UFqDcZVJkjsx9RmZOTx2mm1+2bbeTcO5Ecnb/wDbDlTz+kH8fJpbf05s3GXJAzgn1W2EhgwwZEfGK9jHK0gLJtBdNuCAX4MqWBHaDH+tdH8O9WZ1g7xwQPREd88muadMy5ClxnBVgrfscE/Aqx9JvG0AcbxETjE8eoxS8yNg6ZeTqju5oiz1D3pQW3AMpkETW62zSH0WWP31cittBcyKUeZAip9Exmh8G3stAasoJHxXtBYVCPV28Urtp6/zVq11sQarNwgP+apaFjhbAAqNrwU81IuVqvdRvFWFC4toxDa5emo7RzkUNo70jNEq+axLwaXPpihreOY5qq+IlZJzMmKf9A14I2f1oDxfohKx+qocmL5E807KnetyVTbuB/5/vVo6NoTaXP496J6B01eWgkU8v2VNUQxatjILiKwSa8K1NehaAOpzRDrGdm13qa4Q4gxjg0vsamYHvR+k00n1naPmgklPQEq8la6/4fF0l1IO0RFVXqFgWVYG2pZxMf3Y4Ndht2bSjDbiewM1Q/8AqfomBR7cS3pK96DhxaVilFWUDQ713MGwTkdvwO1Wnp91rZVrtlgH4fkVXdP0LUKQ7glTyPiundD1SNaCOQwAiG5HxQ+p9R7e4hRjRDtDCQcV5pOntcYhRxR9zpgGbZge1MOhXltbvMxNd6X1OPI0pOhkp6EX9m3ImODFMtXqHYKqAKV5Ptj9IzIEDBpQvi64t1kNuRuMQO04Jqzaa8jpIjccn4+9V5MKa5LYvnb2jl/iDoZtPYhAXuPkgj6NxU4OMhjzzFUrqqDT6u4bY3J5ly2qvwUDFQre2IrtXWUS5KP6v8xHcHtXOPF/T3TaxVWtL9JCxmI9UdzzPc/tWYpNOvDO9pXdiTpGjtSyMg37Z2yQyvg4OJU/0JHaorpG0gAfkZHwKTvebBYkwAonsBwPsKN02oLYJyffvVLT7EyXgt3grWeYhtHlOPsas4tGucdPumxdVxiDn5HcGuvaW0jqGHBEikZHT0OxS5IT3bRii9FbPtRWqsAVNo0xS7HJbNGBrKNxWUIQj1mqJpFdb1VaF0YImqv1ldjfE1Q5boX4G2mv+k0r11mWpp0mz6P+e1D6l/VH3ojAJUIxRNnSk0TZtAkTTewgArOJouS0y8TNS3dW7QGzFHeVNY2mAoZJeTqsi0uuK0X/AGiTQRtgd6mtKB3rHTNSPb90kUELbOYFHX7qgUX0ywR6uAf8qTl+KsyTJem9MICszDGYrbqzC5HqEe1QazUkEhB2zOMUqfVbpFsZIie01L/qNcYom5bPNRdaxcm20Yz3/aqV1HW6m/qlckwDieKtt7d5LwwZ0Ij3+aB6eCxkjNP9OklyfYyMm9DQNjNL9RtBxg+4pu1r00g19sk4ofa5djWG6TrF22YncKfaTryNhsGqlptG5YfOP+TVw0nTLJTdAFxYEvG3dP0n3Hb80nJ6LG+nTAlo2uaG28ujQYyccUPp+j30B8u7tB9xjPzWh1SaXdNsXA3KI+4r7iGjBHH7UvTqt26WW0xa25a4pcMpXbypIjYIkFT+KLC3h/VK/wBhUpJje3pVkyTAHbPqGDJxAJobXlGAtsFIKzAzgnIYUFauqm13D3CyHeQ0Ks5+mPU3Amk1/wARW0VxaQ5Vm3XCN6O8DdiRAj/1mtjmlJqkEpCjxL4PRVdrQaYLKoBb55+1URccg10Wz150tESXJHPqJLQBj4rnDavcSbk7ixme2ePg/FX+nlOXJNaCyKPaGC6iRDfg1fP+n/iAR/D3SJH0E9x7VzMXvY4ohLsQR24I5FNeNNUxUHxdncOo3K10l7HNVjwz146m2VcjzF5+R7xTy2CKlmnF0yqLtWHnU1lLSGrK7R1heg1RIzS/rOl3Sa2t6naKF1mv/rTOzAka1USKQXL5e4SDiax33nFSWrYA+aamCHWrxFMdJqDQOmWaMS3FdyOoNfVxULa6azyQa98gUtpsNOgC7qs1ut4xzUx0gqC5bigdIKwPUX23CMmeK6D0cg2QWG1o4qifw4mas/Reo7mW1gD3/wDdBkXKqFZFaM1eWIgcZnk0n0ZJKwCArwfbNWNzbW5cd2BjAGOIqrdX167n8vAb/Tv+1Sxwu/3EKLZD1EhbpC4Emc817pb0HFKF1ckyZ+aLs3Pmq44mlsfGNFls3JFCalRM0EmqiiNG6sSGksYCAGMk87u0f1ov07CekM+mIrArtkyO3YTI+5qTqGqVWe0wddwJWIXAEkMhHHyKlvaiLTgllfJJc7yW7QVMA/JpZhQ5uszNtAWd0gn78j7nvUGfMr0Tzk2QfwxCbnLQRK5GYHpEiT35oXqGqCoFcNbtC0zB3l5LZXcFknaVj85oS9qSbTStsuG8tQfSoDwBBH1knHEDNAat2tIboPrtqyPafcwUQW4PpKH4IOaXjxN9gdBNrWuELi3p7h2LsBc+Y3MpsHZTzI4PNLLfULos+Y9iy5b1KGVgdhaSFCtECCPsaH1mifUbr48q05CkBHCNvkAbBO5gQwE5imfRxdZGa5qFaFI23pa4N2N1olTt5P0kEQatWNRWv7nX4M6ZqH098h12pdBdE2hfLiD6J/8AjMiPamS9VRpO1DPMhSD9/el2ustdzJNwDbuZi2O8e0449qW6Tw66kl7pPwoiqUk1b7KVdCPrnQf5hNpYBMgD6fn7Ug3FTBxXS1tOkD6lHYjP71UvEHTQrlj9ESMfHFUQnemLnDyhZp9SyMHRirDIIrpHhfxMmoAS5C3vbs3yvz8VywriRkURa4kHM/8AmZrsmFS0wYSa6O3wKyuZ6fxbqLY2gq4HBYEn9wc1lS+1IdzQ1fq2OaU9Q6tnBrTTICMmhtZpV7GnxUU6OadWNdN1DE1JouoEtBpZo9OdtCajVbDii4p6QN0Xm31ECpX6wAKoVjqDMaNa3cYUPCuwuV9FobrlR/2/VaFthUWwk5reKOsuNrr8jmo260JpJptHitLtmDilcYthW6LD/agNQXeonkGD7igLNqan8mK2kjNkw1zckmhL+rJrYxU+m0smtVI6gO1NHWCaZW+nCK0uaaKzlYVG+nFWbw7p7TuGUstwCNsbgcQWnaY+3aqruirl4Wu2gpVFcsVG+4cKDElcGYHGPbmly12DkegjxHqtjozuoUfVLlYX2C8buYqnavVRbL7FaSRbS2ASYJly3+feTVi6jpSwdRaDWzN0MzSGdZIRS30gQc/+6S6m5aa/Y9ARHS5sJgbQViGgkRu3HmvPceU7ZMJ7rfyHACx5tm5DkC4gZ9hAk+4/zrfqGoD6gtG0o2x1ZiUuBZU5iFLjERE55NRq5uAC6EG+3tN0qdzQQylo52sI+Nxmp7Fwgs2JcAMIG0xHb8DNUxgrr790FGDkea3QW9ltrYKKjZssZKGIIB/UpG0hqO0VhNu3B9j+oZmAaT6u8xj4EVppNSwNP4ya2NjBItB0y9hFaeVFQ6fUmMmtrmpjvQu+hpObQI4oXVaK2ykMoYHkGgn6nHJrYdSUiJoowaMsqHiTw+mnU3bTGJgoc8+x9qQaW6SGU/Scx2n3q2+LdM96z/LklTJUdx3rniXiDk1fiqcKZNP4ytBzttMSfxWVi9SaBxgQMdqyh4P8HWht07cxiiNdpHXtipPDEBs5q9NokdOKROfFjUrRRtJdhYNLtZa3NVk6l0nacUvbQTWxmuzGgXR2wKdaZwcTQKdO96nSxtoJ0w42hn/Dg0t1tnacUx0t7tWa22CKGLaCaTAtLfgRW4Xca0tW6cdN0U5Nc2lsxIHt2yBUGounirI+iEUs1OizQ8wqFdhZplpDFefwterZIreSOoeadhFLeo3wDWWLp4oPqVqa1NGM2S7NXXwTrAW9bLCgW0XAlmJIwO+MmqAggVHpurvZuK6GGXg8/Het76AmrR0nrtkEXWuQxNq6FWJRQrKDERks4mednxVR119Cbf0kWkVFWCv1IQ/yYJ5n2ry94pN1AgSB5Zt/Ux5feTnn2z+9LA+4yfik8LdsGGP8m21icnA49vx7VO+BXtthUjiaMaR27QPNQva2n4oqzIry7axXcjaI11FatckVEFk1NctwK44r/VyRmgen6w7uaY9WMiktpI4qiKtCnplx0moFEf2Rp7jB2soW99o/rSDp24kCrd061iky+L0MWze3pEAjauPgVlGeRXtKsKj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10" descr="data:image/jpeg;base64,/9j/4AAQSkZJRgABAQAAAQABAAD/2wCEAAkGBxQSEhUUExQWFhQXGBsXGBcWFxUYGBwYGBcXFxgXFxcYHCggGB0lHBcXITEhJSkrLi4uFx8zODMsNygtLisBCgoKDg0OGxAQGiwkHyQsLDQsLCwsLCwsNCwsLCwsLCwsLCwsLCwsLCwsLCwsLCwsNCwsLCwsLCwsLCwsLCwsLP/AABEIAM8A9AMBIgACEQEDEQH/xAAcAAACAgMBAQAAAAAAAAAAAAAEBQMGAAIHAQj/xAA6EAACAQMDAgUDAgMHBAMBAAABAhEAAyEEEjEFQQYTIlFhMnGBQpEUI6EVUmKxwdHwBzPh8UNykjT/xAAZAQADAQEBAAAAAAAAAAAAAAACAwQBAAX/xAAtEQACAgICAQQBAgUFAAAAAAAAAQIRAyESMUEEEyLwUTJhcZGhwdEUJIGx8f/aAAwDAQACEQMRAD8AL0t0BYrV7mar76pwans3WbNecioeOu/0gST2Fe6Xw6FZWu4G/ayHESBBkcczn+7THw1o/MtgbWW7veH+mCFELPfvg0/1zbAZ2K4CkgjsMT/jHbsaly5ZK60vyBKQi0nRmVCoRNykMHgHdDb7YPsSVP4xTTS6Nd5YqRfgAhs+hWYsq/EMuPaKG1+sABcekhgD5RlRuEqM8ndSS14tu3HSVBLqxDQIDLKwCpxipm7t9i3Jjq3q93m7AWd2hd2Aqj0rP4FJ/EfhhtxugfzVQFyP1Zy6j44I9qG1PVFW5YUkhXU3GuLLbeTmIKkRkUUfFdw3Bv2lHaFMhSyqQYQiYkHgzM81MscoS5xLMWSDiosgtdOW8FuINoAAcdwRgt9icD8+1CalPLBMgif6difarZrNEFUPaJXEqpGCCcocZHcHtB+1INSlt0CDDNCsW7GMx88n8ivQxZ21/ATOLjLXRWb93c0U10NvavzXvXNCqtaW2oARYJGZJ7se5qUD0xFUe86TRzjZGnV3tOGU5B/erX0zxX5ijzFIJ5I4/AqnafQFjnimqW1UUr1Dhkavs1QLw19XUshE9viiNRZLW4w2MmY/9VRLbuDKkin3QNWxZluGQ3Pufj4FSz9O4q30C4fgonizo5U3FQ+q5ACrMH1S0/EZrnV7S3BbuQRtVl3DHOYjv+1fQ/iDpttlLy0kwoUcL+qP964/1vp40u29t3lmuKUPAxAn5j/KqfTzcfiIeimXLcqHDE5huZHsZph0y+1twykkHn3+RQr6YK4U/S4B/cY/rWaPTNv2jkfNXypoHs6Toj5gBHt7zWustGmHh/pvl2Vk85IP+U1Jq7INIjJFkU62VuSDRVu4SKmuWa9CCmqSOaAb4mhGEUyvLmhLhFacaaG96quPRH5NUe2Yaatvh+8CKxoywzxRrALJA74qmIJp74uf0L96Q6EyRRMxDXTWFC17Uu6O1ZWcWdY3udKU9qJ6foFV13YAIJj4z2o1EMVtJUhgYI4NRuTCot2kvDYGUOrHOIPOZk4/ek2vVbrBWIlQwBbnc4wcYxTXR9RUKiTLkDHMTHfgVpc0fnQSwI3TBAiBI3CPftM0nLCU4JQf9kTyRRupaQhSw3bR6ZNshWuAwW9OQvOQIPvUWt0SoHJRFukSCrC16MSV5JLTIz2JxVz1XSm2xJVTun1CTzGIjsMUh6t0Jbi7JDmFUs5IIjOYGASIgc4HFSuMo96+/wDH9QRKeoIFW8FUespsPqwUKzuYkmfUYI+aU3tHZ8m2jKdytKOkMqjAWR77tw7c0/03QbaPt2IOxLMQF3EZWDG6ZP5M0sv3Fs3Xt7gqklbe1Qznk7i3Ec/aZoVp/GzUOei9a2MbbkPZ4UlpIBicHIg4/FS9d6KykXbcMIn5IPYH+8O3vQHRv4W9dI2hbu0KLhgysTsLR6gSOatF+0dNtn1WHxB5Rvae49j8fahTce1pfn70VQnemVO1dV1GwHaOJncIwZP3BrEtljAj9xR3WejG0TdtSyN6iByf8Q+fcd/vQtqyI3yCSMEcQfavQWWM9mKDWjZSFFCvdk/FaXXzWjVsY7tmtjbTGpTd2mgtI2Kj1l6Kc1aMTLx0jqC3UJbbuUZnj7x7VUPEHSrdtLzsdwO7buGd5T6vtS/S9SKNKn8dj9/ejddrv4hFS5mH3k++IA+1TvFKL10C8abOadT0rRbDoAfSFYYwJ59+aH6WiW7oYmQrZ+x4roviXp3nWPTG5cj8dhXI2JDNEiTx+eDVmJ8lQqUOLOyafVAgEcVvdg1UfDXUC9oDuuD/AKVYNNcJpbVFKdqya7oTAPEmiLvRlx68D647T7Vt12+tuxbZm/mhhjvtqv3vEpzt4kFvuDSpe74EyzLoY67obBGuA+lQJx3J4FVbWbkJVgQfY1d+k+Lka0lory25j+am8W9Jt3LYuKyg8+5/J7Ucc0k6kbGdlF0tndmnHTiUoLSGKbaMA1XYVC7xC5ZRS7SKRmmvWgNo+9Z0nSbhNdJmJAx1RFZR1/QQaytOL3pRNbaqyI9qGS55YziptRc3LIyK829WhregTSazymkAN2g/PMf8701s9aC8TMbvYbyAqj4VRSS1YzMUF1O7soX3+BbX5Oi6fVrc7ghcSDIkDJH9KV6i2CtsESzbBG6IZycwMnvmqZ03XzwxGIwex5pzZ6owILHeBkTgzAEz+KzIpPvf/f8AgB414Dep21IdQpAYK4iBn9Kmc/SCYqvdU8OqW3sSGAwqfplSDn3gnPaZpvp+sjfcZpG4yBEgHayk/tt/avdZdW6gCHcBbhmgqdxKCRBncYOT/eNBF8NnRik/kIOmgJeZ7hRLQH0KZcgcbm5q2XOq/wARpHHlN5e07XOcrkNHMA9/vVRu9HWFG0tuEsCx4GO/yR+BVp0XU0tW1UQAB9IyBOSKJyi/PgOUo+EA9M6kbZFu7lG47/t+9Bdc0Dab+Ynq07ZYD9M/rX49606wFuH0cHlTxn29qn8L9SKg2Lw9HABzAOPyKjhzxfq8DU7FbWgcjM5xWjWzR/V9B/B3BP8A/M59J/uMex/w/wCVEjSSK9XHOM42DQv0q1D1GwTFMxZitmtSKbegeOyurpDWt5itN7yRQOp0xYVsXYXQIvVCuKq2u6QGa4w4+r9+ad6rSNWaazPpJicUORVFuIGRckJPDcW74VzCvg/6VdtSVsIXndHAj+sUo8Q+Fbiot63BjJjnFG2Li3lVp4X1D2I5xQ+mzwy/K7E8mo8Sr6nV3NTc3AcjJYwBQGvUruJghf7pgT/rTnqwDEJb9K+57n3pbq+m2kA3OzMf+cU73LYEoJdAKa8zgEewHv71YeldYYr5bhs9zS7ReHb122b1tTcUMVJHIA7xzFXHp/g27b+qD6N5JkAfHyaCWTGjYRdiIvBNH6O/UWo01baW3HNMuyqiPqrExTnw84CUt1K7gAKl0hKCi7BGfUby7vx/qa8pHq9RLZNe0QFHUFdLghwJrdLKshRDkUgu3TU+iulTuB+4rxZemml8Xr8FF10SWyVJB5BoHq+nDjint22t8SuGpW1lg0MKZiyKSqXZzVlcsaU25PatVvuxqxXNLM0v8gIZ7iiW3sVw2arZPPejdFgiZipk9UYrzzCpMjHFZmaSOyaRF1XqQzFVxdU7MQvv/SpupfVA96GskCWOMwKRiSu2IuxtcbgDtzW5G4DsRwf+dqD82SIn5ptp7MiapVNNNFMHehj03UpftnTagciAT/TNIvMuaN/IvfRMW3+OwJ9v8qY3NPPwRwaK1WnXX2DYukLfXKN7/wC4qVJ4Z14+6/wMAVu7qK0qTVe0a3bG224Z23FSNpkQff2jNWTR65D6VHqWA57jcAcg/erZz4xvwdJcds9u6DdwKi/gsx3r291DacEyO44PzWL1BTONoGS3POOaTH1O6Fe4rAdT074pRe0BB4q0JqVYlQZ/u/64qLUaeDmqMeTkrC0z3pL7k8pvbFU/r2gNm4SJAzxirl5BAVx2qHxF04XLRccxNeXP/bZuS6kDKJyTU9Nv3VFxiYJgD496tHhvw2dq3Lk7v/iIIMFSMuD2NOvDmkW9aRT+klSPzVksC3bZvSIgA+oR7CPevQz+oajQqUK2C6DSW7BZtxButugcBvf4zQeq643mFWvHYDtMCTJ5GOfevOoaxh5u4JhTn6YAjKj3quWNSGuvNxdpEoGTc5wQDj9XzUONOb5Mzoa9RtLu9IEARic/Oe9AtbpgLu4ARxjgg49/c1DctV6kXSKY7QHZt5qbUqAKnt26E19topymY0Ir+TWUUujrK7mDxOim7ajJBqayLQ5bmuZDqJRdokk9zNbjrB7kiOP+CoG5+BPus6jsQMCrQaOvWUujnPvXKtP4iMxJNH6TxBcUTM/mkZISe/ISyuy4jQXNxA496Uay0dxB7UXofE4e0SSFaOaC0txnTcZPzVeKlFcuxvkP6ee3xUWsIETUOlvQc1mtUuRyBSM6d2gZxbEWtHqx71Bf0JLLDenk4p51LpjIbQkILjbdzBoHsTjAPA+xqbS6GbLOIDqx5LSQoAYBe0HM/el4XW2KaJNHoMCTOKZ2rAAipOn6cs6nb/L3KDyY43c/8zRjPuts7CNoVsDhHmDA7fNPXh/kdGUYi8WDPFa6nShgCMMplT7Gp9ZrW/lwRue1vXtBYHB/p/Wst3l2hZ7hiSIHAEE/dh+9c/kqkgllQu6vcNy2zAlbwWGE+3Dr8e/4qj6XWXLLtJ2q8K5Ixzz/AM+a6dqbVhwLjEQrZgwCO4HxmK591vTp5hCnchmOfc4JqRKUZb2mdOXNUj3Wau4FZw6hcW45JPsvv2oe/r7gt7bx8tP7wU8xIU1r06zcTkNsHpRtvo3cwWOAR2/FZdsooYXFN0k7gpMkswjjjiPtT441RI3XYNo+s2xtuFrhVP8AuEDAJMLn5o/R+Ly7DJKDgNExQXUegNccCw2WAZrSkbAirJZiYyCdsfFVjqerFi69tQCFMBgffMiqsUFL9PYUWztfQ+rWr6MogRn8xRloA22QiY4+xrhHS/ELoxyAD7VfPC/i65fZkBEqPyf3qb1fppcHfjdjozvTGfQbDWr90FT5bfq7BqM6lC7cTP1ED/IUF1TzS3mW5XI3Dse8GovEPUVKjD7oG3hR8yRU0W5wSYM3qhd1Umbnlybq/Sr5LLy24e49qRNp0e4NQjraViAdpP8ALcAfUpyBIPHvReqV8Mp26lj5kCT6QCd273MUmQh2LAkO7Gbg+hwRJVh2arMMKWmKZeej3fMUS+8gHOf9aIuWa26FpFS2sL2ncDKmpropiZZDoGUdqy/bBrw81KDRmgBsivaN2A1ldZ1Fe6r0tlIDCAvP/iq7qlRcsx3ThZnHyPtXTNVrUu8riKr2u6HbL7jSoa7I3jkin7zAg9uY70VfJRVDS3eJ7c091HRwFASAJ/NSf2YLhzjEYo7tmxxysW6G09yGUegdq6J0LrqBBbNuPfFJdDoxbQKKNspnil58CyeR6jSHep6Wl0brZg1Np7a2023MSMtHpBnAJ/Y1Hok27CAQZMkn0n2AFbdR6kbAlpNtjt3MOD7SBkfcfmpY+5C4t6/gDOdaJOrWv+3d9LoMXFBmRIIYe8Us13U/5p2G0DClpjdBJ2llPbmTwcVA1t38tCWecqyKPLBSAFZeQfURI5zjtQt3UJ5rvut7tkkbVwgADKJH7AH71rnHpITQZd6449SAgXJAEegx6Sdj+pSDH7SCRQLdSezcEE7SNu3duDbSfSpH0iYx2k0m1/WLB0xuIQAW2IZlgxwSVnAyvwT9qEvaq5vO0shVPLViQpYOYG+MAnn8mmVN/sYMx1OfUpfDCyAThDLMY+BDDBHf2qJOtbblwtc3WklRBZQ2ASsfp3Tz8VWbl52uvpbLk20LSyz9abyX+choPsTQK6p3aynl7LijdvyQ4yRKjEenj4pvsNmci03dZcL27d64bSgi66RJueYAAqkYACRH2GJJpk2ptE2wAvl22KOzMxMqocNHt+n5aaov8UlxLr3b+y9yENstuET6H+lSfc4ph0e/piF8x7wJxtVFZSwkjJI2iQOx4NdLDJR/pr7/ACG4p8ZJsYa/qy32dSSNhIUcKBP6R7f7Usu697Q4J9UhuSxLYyewmgOq64pdXZgmQSBB20X/ABysoBgkRn7Vqh7dNdM6dZLbHnS+oC7uDmN4i4/6mEg7cdvimnibwimttKUgFRva8QPNYAbEtgYAtj/QdzVBuX33HYRGNoA4I5JP2q2eC+oDbvuXZYtASZMH2U4jHP3qlY6XKL2KjadMWdI/6aNuBv3BA5VZz8Sasup8JqlzzrHpYRI7GP8AI1d5RYnaXAyOZYk4P9P6VI1wgcQh5DY5wJx8zUuf1V97KbikIrk3bIxkYiMzzmubeItWVuw054HYH2IrsHmIS3mMBBIAnMwEDAH2ExVf8Q+C7d87rUm4MmI7cSR37R3qT07jB7AlFT8nNNP1Q+daTzCpClSwH6iTAM9ox+aO6ZoXa6bVhpV1BuKkSrKxmCe+AcVHqPBeqa802+GExBJWSNwj6sg5FdO8IeHP4a0A0FuRiCK9F8VFOJkYfkzQaAJb77ojOD+aD1CZqw64xSZsmlLRUloVG0ZrDbNODpxFQNbzTFI5oGtWzFZR6W68obOEdtxQ2rv+1T2bFZc0dGuzvAKjE81LbxU9vThTU62JomjPBLpNOziRTvpOk2Al8kjgc1r0/SkqeBiRSsarY7eYGYGVYAlfSfYyP64qLLmduNCJzd0Wq+8WvMuIDtksPUSFC8gIImexqttqM/yhdm362a6SqjeJgLMYWORiROYpn0/VqAtqbTFjsSwhUryZd+7cEknHsDSXrNze95nubjaw6DcAwBXaPTiCR9JP6TNDJJx0JItZq7RZTp2AZWJZIKIQVjeWiCNzZbkkDgYpNftC25a0q7xaHnPB2oAfUgBwqyxURliZ+3r3AwtrcLSxa9dXaIZkJ8q2IiLcqCZ/xe4hXpdA17UX7lwgN5b3WgELuwFVVzAkr+1NjD79+9Gdnh8p71tbIT+FtncZBUny/WXcH6QYP4NSF7K27xMtaa8TaJJLLcW3vUPBAK+sk/8A1EV70jpsWxu2FbzvpiGbKq2y3uABnG9iCe4o2zoCLl+220WLm+5JBCq5tXltMDEgR2HO38U11dHUVfpDshRc777q63EMMpUbWAPsZ/Fe9I1dy9dfyR5blVFsqwMXrCltxZ8KHUOY47ZqyaDpK2G09tplLgu2rq5Kq4RihWPVJVc9iWpP0/pjI14eVvtbmR0aFwd4RyRMFWz6ftMGm84NN/e//DKfQNa6d/EaNrnlhmt3VL3FgMbbqzxtACwCOBkTEVY/A/gq6yb7q7EklQTk+wj2zNadK09uxYtI7Fyx3MAfT3ALrP1AkgH2NdD0PVkICH7VPk9S1aXVjIpI5b4t8G+W5updLLEepCBPco3cfv8AeqVe3I0D749vmu8+K7DXkIBLADIkBFxgzzxPz9q5B17QeSYBUYIwP6VTgyKaBYss3fY/ird4C0dptSC7kOSNiAcsskANMLnOeeO9U7Q6VmJicd4OfkCrx/090hZ7jKttmTb6nZvSrEqzKgttu7ZMEdqzO+EXTOVovy3WE3XXcQ8sZBO2cAKcNEd6Wa7q4ss1xmYspVggIUlDJksOP0zA/Tn2LNdGUQtsQsTEBwzc9piJ95nPFUbxP1BSjWSPMu+crq8luPS1okZb2HYz25rysUXLIjmxhr/GFrcGtsu2yCxQwFZyQqlPVuuQDktE57Yo7oXixzKyh3GWWGEA53NI9KyfzVDHWNQC2osWrCoXW26C2hO8AkFlulmls5GPT2oCzrSXwRaGSbZhQxmSIOImYB+K9KPpl9f87Os7V0vVg6gs93fcdJCIoW3bRTAUZlmJnH3p/wBv964r0brFy2wL+lgfqhGGOwjNdO6V1Q3F3GRIkyP2Oc8doigcWmOhK9ButSRSNrRBpo2rBNa7QTWNUUIHcQKzS2pNE3wIqHRPBra0aHLoxXlTi9WV1AbKJcv7SRXiaypuo2aT2xnFPpHWNPM3Uz0YEZpTZBjij7ZNCzrGmm1uwxz2qXqenS7tCc9zSczUVvUMpwaVPEpATimCXtHc07MVAYuNhkZg4YKR9MiRPsTQn8TdQalGU/zCGMHE94B5xiau+ktbl9QzyDSvq1pWZQfSB39z81NziviyeUaeipanqW9rzhGUmFAuHcI2sD7SfUP/AM0ANabKjYWDkMGgAzbcAEQee/27VY+q3lYKQAI/qaEPTfMuKUPaOMU6Ml0Yk2KdPqCwHloWAbfnngDn7gGr/wBBvJq5Ztm4ptdR7yYEe0Mc1B4d6KlkSR6jgzRh6RZDb0G1uZXFBlg5fpKVi0BdT6M42Fj9CgGO4H/DVf6ghy7CfcZnGOK6BYuM4IJluOO1K+taAIJEZxHc1GnOMqkhMouJz3VXXQSqlTyZyI7UT07qr+aG+o7ZgdviidVo8FnYDsEOPyaU3BaFxskIFiU/vVXGmhe+y6dO6mLnpmPecj9q16p0IPIAXOVJEwP9+9VhNfctBNlsBDgEZJJ7n2qzabWelQT6vamY4vtDsdPsE0XhErk3AD/hXP5JofXdHbS6ldRYtJctMNty00ZJOW9QIGYyBiPmrQl3FafxEEQcimb6KJRTRNdcErausjXmXIV+N0QBGAB7kyZnGKqPVeneXavwoQh7VwPuErF1Rgd8GYn/AMPrugtqXvr/ANwkkoCB5jx6TcYgwATOOSBPFR9d6S17SW0eFcHew5AZknaPn6Vn5JqWuErJJwo5H4jtOLr3HKktcuEOkBSQ/qK7RgT7UFqDcZVJkjsx9RmZOTx2mm1+2bbeTcO5Ecnb/wDbDlTz+kH8fJpbf05s3GXJAzgn1W2EhgwwZEfGK9jHK0gLJtBdNuCAX4MqWBHaDH+tdH8O9WZ1g7xwQPREd88muadMy5ClxnBVgrfscE/Aqx9JvG0AcbxETjE8eoxS8yNg6ZeTqju5oiz1D3pQW3AMpkETW62zSH0WWP31cittBcyKUeZAip9Exmh8G3stAasoJHxXtBYVCPV28Urtp6/zVq11sQarNwgP+apaFjhbAAqNrwU81IuVqvdRvFWFC4toxDa5emo7RzkUNo70jNEq+axLwaXPpihreOY5qq+IlZJzMmKf9A14I2f1oDxfohKx+qocmL5E807KnetyVTbuB/5/vVo6NoTaXP496J6B01eWgkU8v2VNUQxatjILiKwSa8K1NehaAOpzRDrGdm13qa4Q4gxjg0vsamYHvR+k00n1naPmgklPQEq8la6/4fF0l1IO0RFVXqFgWVYG2pZxMf3Y4Ndht2bSjDbiewM1Q/8AqfomBR7cS3pK96DhxaVilFWUDQ713MGwTkdvwO1Wnp91rZVrtlgH4fkVXdP0LUKQ7glTyPiundD1SNaCOQwAiG5HxQ+p9R7e4hRjRDtDCQcV5pOntcYhRxR9zpgGbZge1MOhXltbvMxNd6X1OPI0pOhkp6EX9m3ImODFMtXqHYKqAKV5Ptj9IzIEDBpQvi64t1kNuRuMQO04Jqzaa8jpIjccn4+9V5MKa5LYvnb2jl/iDoZtPYhAXuPkgj6NxU4OMhjzzFUrqqDT6u4bY3J5ly2qvwUDFQre2IrtXWUS5KP6v8xHcHtXOPF/T3TaxVWtL9JCxmI9UdzzPc/tWYpNOvDO9pXdiTpGjtSyMg37Z2yQyvg4OJU/0JHaorpG0gAfkZHwKTvebBYkwAonsBwPsKN02oLYJyffvVLT7EyXgt3grWeYhtHlOPsas4tGucdPumxdVxiDn5HcGuvaW0jqGHBEikZHT0OxS5IT3bRii9FbPtRWqsAVNo0xS7HJbNGBrKNxWUIQj1mqJpFdb1VaF0YImqv1ldjfE1Q5boX4G2mv+k0r11mWpp0mz6P+e1D6l/VH3ojAJUIxRNnSk0TZtAkTTewgArOJouS0y8TNS3dW7QGzFHeVNY2mAoZJeTqsi0uuK0X/AGiTQRtgd6mtKB3rHTNSPb90kUELbOYFHX7qgUX0ywR6uAf8qTl+KsyTJem9MICszDGYrbqzC5HqEe1QazUkEhB2zOMUqfVbpFsZIie01L/qNcYom5bPNRdaxcm20Yz3/aqV1HW6m/qlckwDieKtt7d5LwwZ0Ij3+aB6eCxkjNP9OklyfYyMm9DQNjNL9RtBxg+4pu1r00g19sk4ofa5djWG6TrF22YncKfaTryNhsGqlptG5YfOP+TVw0nTLJTdAFxYEvG3dP0n3Hb80nJ6LG+nTAlo2uaG28ujQYyccUPp+j30B8u7tB9xjPzWh1SaXdNsXA3KI+4r7iGjBHH7UvTqt26WW0xa25a4pcMpXbypIjYIkFT+KLC3h/VK/wBhUpJje3pVkyTAHbPqGDJxAJobXlGAtsFIKzAzgnIYUFauqm13D3CyHeQ0Ks5+mPU3Amk1/wARW0VxaQ5Vm3XCN6O8DdiRAj/1mtjmlJqkEpCjxL4PRVdrQaYLKoBb55+1URccg10Wz150tESXJHPqJLQBj4rnDavcSbk7ixme2ePg/FX+nlOXJNaCyKPaGC6iRDfg1fP+n/iAR/D3SJH0E9x7VzMXvY4ohLsQR24I5FNeNNUxUHxdncOo3K10l7HNVjwz146m2VcjzF5+R7xTy2CKlmnF0yqLtWHnU1lLSGrK7R1heg1RIzS/rOl3Sa2t6naKF1mv/rTOzAka1USKQXL5e4SDiax33nFSWrYA+aamCHWrxFMdJqDQOmWaMS3FdyOoNfVxULa6azyQa98gUtpsNOgC7qs1ut4xzUx0gqC5bigdIKwPUX23CMmeK6D0cg2QWG1o4qifw4mas/Reo7mW1gD3/wDdBkXKqFZFaM1eWIgcZnk0n0ZJKwCArwfbNWNzbW5cd2BjAGOIqrdX167n8vAb/Tv+1Sxwu/3EKLZD1EhbpC4Emc817pb0HFKF1ckyZ+aLs3Pmq44mlsfGNFls3JFCalRM0EmqiiNG6sSGksYCAGMk87u0f1ov07CekM+mIrArtkyO3YTI+5qTqGqVWe0wddwJWIXAEkMhHHyKlvaiLTgllfJJc7yW7QVMA/JpZhQ5uszNtAWd0gn78j7nvUGfMr0Tzk2QfwxCbnLQRK5GYHpEiT35oXqGqCoFcNbtC0zB3l5LZXcFknaVj85oS9qSbTStsuG8tQfSoDwBBH1knHEDNAat2tIboPrtqyPafcwUQW4PpKH4IOaXjxN9gdBNrWuELi3p7h2LsBc+Y3MpsHZTzI4PNLLfULos+Y9iy5b1KGVgdhaSFCtECCPsaH1mifUbr48q05CkBHCNvkAbBO5gQwE5imfRxdZGa5qFaFI23pa4N2N1olTt5P0kEQatWNRWv7nX4M6ZqH098h12pdBdE2hfLiD6J/8AjMiPamS9VRpO1DPMhSD9/el2ustdzJNwDbuZi2O8e0449qW6Tw66kl7pPwoiqUk1b7KVdCPrnQf5hNpYBMgD6fn7Ug3FTBxXS1tOkD6lHYjP71UvEHTQrlj9ESMfHFUQnemLnDyhZp9SyMHRirDIIrpHhfxMmoAS5C3vbs3yvz8VywriRkURa4kHM/8AmZrsmFS0wYSa6O3wKyuZ6fxbqLY2gq4HBYEn9wc1lS+1IdzQ1fq2OaU9Q6tnBrTTICMmhtZpV7GnxUU6OadWNdN1DE1JouoEtBpZo9OdtCajVbDii4p6QN0Xm31ECpX6wAKoVjqDMaNa3cYUPCuwuV9FobrlR/2/VaFthUWwk5reKOsuNrr8jmo260JpJptHitLtmDilcYthW6LD/agNQXeonkGD7igLNqan8mK2kjNkw1zckmhL+rJrYxU+m0smtVI6gO1NHWCaZW+nCK0uaaKzlYVG+nFWbw7p7TuGUstwCNsbgcQWnaY+3aqruirl4Wu2gpVFcsVG+4cKDElcGYHGPbmly12DkegjxHqtjozuoUfVLlYX2C8buYqnavVRbL7FaSRbS2ASYJly3+feTVi6jpSwdRaDWzN0MzSGdZIRS30gQc/+6S6m5aa/Y9ARHS5sJgbQViGgkRu3HmvPceU7ZMJ7rfyHACx5tm5DkC4gZ9hAk+4/zrfqGoD6gtG0o2x1ZiUuBZU5iFLjERE55NRq5uAC6EG+3tN0qdzQQylo52sI+Nxmp7Fwgs2JcAMIG0xHb8DNUxgrr790FGDkea3QW9ltrYKKjZssZKGIIB/UpG0hqO0VhNu3B9j+oZmAaT6u8xj4EVppNSwNP4ya2NjBItB0y9hFaeVFQ6fUmMmtrmpjvQu+hpObQI4oXVaK2ykMoYHkGgn6nHJrYdSUiJoowaMsqHiTw+mnU3bTGJgoc8+x9qQaW6SGU/Scx2n3q2+LdM96z/LklTJUdx3rniXiDk1fiqcKZNP4ytBzttMSfxWVi9SaBxgQMdqyh4P8HWht07cxiiNdpHXtipPDEBs5q9NokdOKROfFjUrRRtJdhYNLtZa3NVk6l0nacUvbQTWxmuzGgXR2wKdaZwcTQKdO96nSxtoJ0w42hn/Dg0t1tnacUx0t7tWa22CKGLaCaTAtLfgRW4Xca0tW6cdN0U5Nc2lsxIHt2yBUGounirI+iEUs1OizQ8wqFdhZplpDFefwterZIreSOoeadhFLeo3wDWWLp4oPqVqa1NGM2S7NXXwTrAW9bLCgW0XAlmJIwO+MmqAggVHpurvZuK6GGXg8/Het76AmrR0nrtkEXWuQxNq6FWJRQrKDERks4mednxVR119Cbf0kWkVFWCv1IQ/yYJ5n2ry94pN1AgSB5Zt/Ux5feTnn2z+9LA+4yfik8LdsGGP8m21icnA49vx7VO+BXtthUjiaMaR27QPNQva2n4oqzIry7axXcjaI11FatckVEFk1NctwK44r/VyRmgen6w7uaY9WMiktpI4qiKtCnplx0moFEf2Rp7jB2soW99o/rSDp24kCrd061iky+L0MWze3pEAjauPgVlGeRXtKsKj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13" descr="Картинки по запросу картинка цветок яблон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245801" y="6401499"/>
            <a:ext cx="360040" cy="216024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0375" y="349902"/>
            <a:ext cx="8360098" cy="1172047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07159" y="1759419"/>
            <a:ext cx="2602704" cy="957207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93700" y="1793132"/>
            <a:ext cx="2520280" cy="914400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5175" y="2999096"/>
            <a:ext cx="2997731" cy="522471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52317" y="2959158"/>
            <a:ext cx="3024336" cy="522472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0375" y="3783161"/>
            <a:ext cx="4147885" cy="869975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1001" y="3783161"/>
            <a:ext cx="4001413" cy="869974"/>
          </a:xfrm>
          <a:prstGeom prst="roundRect">
            <a:avLst/>
          </a:prstGeom>
          <a:blipFill>
            <a:blip r:embed="rId3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53533" y="187786"/>
            <a:ext cx="8190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Составьте  схему  размножения</a:t>
            </a:r>
            <a:endParaRPr lang="ru-RU" sz="4400" b="1" cap="none" spc="0" dirty="0">
              <a:ln w="11430"/>
              <a:solidFill>
                <a:srgbClr val="FF0000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6987468" y="2707532"/>
            <a:ext cx="104812" cy="251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2231478" y="3521567"/>
            <a:ext cx="92723" cy="261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7019860" y="3481630"/>
            <a:ext cx="98187" cy="257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2225843" y="2716626"/>
            <a:ext cx="98358" cy="242534"/>
          </a:xfrm>
          <a:prstGeom prst="downArrow">
            <a:avLst>
              <a:gd name="adj1" fmla="val 50000"/>
              <a:gd name="adj2" fmla="val 39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AutoShape 22">
            <a:hlinkClick r:id="rId3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94618" y="6364052"/>
            <a:ext cx="431800" cy="270620"/>
          </a:xfrm>
          <a:prstGeom prst="actionButtonBackPrevious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Управляющая кнопка: справка 35">
            <a:hlinkClick r:id="" action="ppaction://noaction" highlightClick="1"/>
          </p:cNvPr>
          <p:cNvSpPr/>
          <p:nvPr/>
        </p:nvSpPr>
        <p:spPr>
          <a:xfrm>
            <a:off x="4328333" y="1185345"/>
            <a:ext cx="546655" cy="336603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 descr="http://uslide.ru/images/12/19103/960/img7.jp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37" t="51610" r="22275" b="11691"/>
          <a:stretch/>
        </p:blipFill>
        <p:spPr bwMode="auto">
          <a:xfrm>
            <a:off x="2744160" y="4761642"/>
            <a:ext cx="1468738" cy="16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757122" y="5305854"/>
            <a:ext cx="436242" cy="58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734108" y="5262468"/>
            <a:ext cx="478790" cy="5133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 flipH="1">
            <a:off x="3734108" y="5478206"/>
            <a:ext cx="396150" cy="621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3722800" y="5133501"/>
            <a:ext cx="418767" cy="344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2757121" y="6015024"/>
            <a:ext cx="4467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3998831" y="575493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4016859" y="601013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075675" y="5788727"/>
            <a:ext cx="1372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8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12" grpId="0" animBg="1"/>
      <p:bldP spid="13" grpId="0" animBg="1"/>
      <p:bldP spid="15" grpId="0" animBg="1"/>
      <p:bldP spid="17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67091482"/>
              </p:ext>
            </p:extLst>
          </p:nvPr>
        </p:nvGraphicFramePr>
        <p:xfrm>
          <a:off x="1475656" y="404664"/>
          <a:ext cx="6264696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07034" y="332656"/>
            <a:ext cx="53880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Признаки яйцеклетки</a:t>
            </a:r>
            <a:endParaRPr lang="ru-RU" sz="4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89432509"/>
              </p:ext>
            </p:extLst>
          </p:nvPr>
        </p:nvGraphicFramePr>
        <p:xfrm>
          <a:off x="4211960" y="1484784"/>
          <a:ext cx="3312368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718809215"/>
              </p:ext>
            </p:extLst>
          </p:nvPr>
        </p:nvGraphicFramePr>
        <p:xfrm>
          <a:off x="4211960" y="2112787"/>
          <a:ext cx="3341409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506037601"/>
              </p:ext>
            </p:extLst>
          </p:nvPr>
        </p:nvGraphicFramePr>
        <p:xfrm>
          <a:off x="4211960" y="2826862"/>
          <a:ext cx="3384376" cy="58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53062036"/>
              </p:ext>
            </p:extLst>
          </p:nvPr>
        </p:nvGraphicFramePr>
        <p:xfrm>
          <a:off x="4211960" y="3501008"/>
          <a:ext cx="3377413" cy="513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922368682"/>
              </p:ext>
            </p:extLst>
          </p:nvPr>
        </p:nvGraphicFramePr>
        <p:xfrm>
          <a:off x="4139952" y="4149080"/>
          <a:ext cx="3384376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662663547"/>
              </p:ext>
            </p:extLst>
          </p:nvPr>
        </p:nvGraphicFramePr>
        <p:xfrm>
          <a:off x="4067944" y="4970155"/>
          <a:ext cx="3528392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954152862"/>
              </p:ext>
            </p:extLst>
          </p:nvPr>
        </p:nvGraphicFramePr>
        <p:xfrm>
          <a:off x="3419872" y="5733256"/>
          <a:ext cx="4147423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sp>
        <p:nvSpPr>
          <p:cNvPr id="2" name="AutoShape 2" descr="data:image/jpeg;base64,/9j/4AAQSkZJRgABAQAAAQABAAD/2wCEAAkGBxQSERQSEBQWFRQVFxUYGBYWFRYVFxgVFRUXGBQVFxcYHCggGBomHRQUIjEhJiktLi4uGB8zODMtNygtLisBCgoKDg0OGhAQGywkHx83LC0sLCwtLCwtKywsLC0sKywtLCwsLCwsLCwsLCwsLCwrLCwsLCwsLCwsLCwsLCwsLP/AABEIAL0BCwMBIgACEQEDEQH/xAAbAAEAAgMBAQAAAAAAAAAAAAAABQYBAwQCB//EAEcQAAIBAgMGAwQHBAgDCQAAAAECAwARBBIhBQYTMUFRImFxMlKBkRQjM0JicqGCkqKxBxUWQ1NzssE0w9EkY4OTlKOktOH/xAAaAQEBAAMBAQAAAAAAAAAAAAAAAQIDBQQG/8QAJxEBAAICAAYBBAMBAAAAAAAAAAECAxEEBRIhMUETIjJRYXGBwRT/2gAMAwEAAhEDEQA/APt9KUrFiUpSgUpS1VSlLUpo0VkUpVVmlKwaDNRu3dpHDx8QIXF9fEEVFCszO7NoqgLb1IFSNcW1NmrOoVmdCrZlaNijA2IOvUEMRY3FBxwbzYc8JWco80ayKrK3JozJYsBlDZVY2vfQ15j3uwhjEgl8JNvs5Q3sB7lCuYLlIbNa1tb1pbdDDgoyZlMaBEGa6jLG0ak31PhdtL2JN+eta8HubCsSozys4ADS8Qh2AiERW/Rcgtb489aCRxG8WHjLh5LZEZ2bI5UIqcRjnC5ScgzWBvatsm2oFteQahSLXIs+bKbgdcj/ACqq7Q2fhVeWKfETZSJ2kTLaMRPh2VkDhNCsXKxvZeVI8Ns5UISR9ZLFlLMeJGMxOi2UATC5sAM3egsWL3owkSCSSZVUkAEhuqCS9rXACMGJ5Ac7Vkby4UvInGGaMEtowAAKgkNazAF05E+0KiMBsbBYgNHG7u0DMrPm8SnLwXjzWtyhAsNRZTe5BrvO6OGzySWbNKrKfFyDFCbaa6xpzva3mbhs2tvDFCrNmDZTYgHKBZOITmOh8Ov8tdKlYJQyhlNwwBB7gi4NQcO5uFUAZWYCXjeJiby5CmYjlyNwOQNiBpU3hoAiqi8lUKL66KLD+VSUltpSlRClKUClKUClKUClKUClKUClKUClKUVkVEbyY94hCsbIhlmEZkcZljBjkfNa4BJKBRc2uw58qlr14miVxldQynmCAR8jWSqr/a8RvHE2WVjC8plj8KMIzIGCBr3c8PRb6662FasRvvlS5iXMC9/r1yZVgWfwvbVsrAZbDXy1q3fR008K6aDQaW5Wrkn2VCzRsY1+rLFRYWBcWY25E0EPJvUc8ipDmEYk1D2YtHFHKVyW0NpQOfMVrXfAPwmjjzRS6q5e14ziFgR1XLqCWDDyt3qS2i6I6ROgVJ86cVTlKyv9241UsL2YHmAO1SGFwUaIiIihUVVUWFgq2ygeQsKCJ3b3kGLlmjC24YRgwJIZXaRRzUdYzyuOxNT9aocOqElFVb87AC587c621EKUpUClKVRXcZuqkrSNJLIRI0hZb2GSWEwlRbVSEOjVzbE2DCVbhq0XCmljUxyMpKoI4iCezCBLjuL86tRqK3aN4nPfEYr9MRIP9qK2bJ2LHhmlaG44ztI4LEgyOzMzAdCS/wAgO1SVKVEKUpRClKUClYpQZpSlUKVm1YtTSlKzalqGmKUtWbUNMUrNqWoPNK9WrNqaNPFZpalDRasWrNKiOTaWCWaJ4nvZha45qeasp6MCAQe4rj2DjndWimtx4TlktoGvrHKo911sfI5h0qXqF25E0bLi4lJaIESKOckB1dQOrKfEvoR96qyTVK1wTK6q6EFWAYEcipFwR8K2UQpWCa14jELGpaRlVRzZiFA+JqDbSqziN+sGGyRO+If3cPG01j2JUWHxNaJt6pyCUwLoB1xM0MA59gWNqm4XS2VEbpn/ALMf87Ff/ZlqtNvJjWuFfAIRzyPNiCL9bIn6VHbCxu0Bh1yYiG2aU64LEMbtK5JuDbmSax+Wke16ZfTqV8/k2vtFVvx8KRpq+FxUXrfnWU3qxoNiMBJ6Yl4jb0dKRlpPs6JX+lVGHe6VRefAzge/AUxKevhIa3wqR2VvfhMQ2SKZRJ/hveOT9x7GsomJTSdNBWL1kVkitbxbXxETyiDhZYcNx2EiOxbxOMqlXGX7PmQede23sQNKpie0aykMMtpDBlEqqL3BBcAXAvUzNgo3zZ0Vs65GuoOZNfAb818R08zXLi93sNLmzwoS5XOQoBbKysAxGpF0XTrYVVca70AsiCF8xaQOM0Y4YilWJmJLC4zMNBrXOu+sbRiRIpGBZxYFAfqo+JKfEw9kfM8u9cmJnweHkMX0bMI5GZWyoUSdojPlW5zKSIw1wLXt1rhwO1IWitisGhkZlIhjij0UYcyhszPlb6vN2PS1BNrvjHmlBikCosrK/htJwUR3AF7qbSD2gOte23sVSFeJ1ZpGiC3VryhowEBB1JEmb0Vu1RIxuBRp5DhiySBnkmKRtmDYdZzHa+YjIq6EW0Arbi9tYVZEeWN4nilkORggBxJSNRcqSGcpOCLHv2oO9N71INoZCbqEXNHd80rxCxLWXWNjr0rzDvrC0sUeRxxUDgnKALxyvlOvaBxflyrgxG8GC4Up+jZ1jkMDLki8UiPKxQAnWxRn/a73tYMDs7DSLHOkEYvGmQ8NQyxlDlUaaAK7C34j3oIOb+kKFYGmaKSyuUIunPg8YENexuvIdTVwje4B7gH51HJsDDKCFw8IBvcCNdcyZD06r4fTTlUiq2AA5Cg5sZtGOIqJXCZs1s2gOVSzC/K+UE/A1tw+KRwpVh4lDDoSpFwbHWozeXYIxiLE7lYgczADxM6/ZHN0AbUi2tgDpcGMm3XmbEpiTOhdFUfZEXIhaMjwt7JLZrG/agtH0lLXzra9r5ha/avXFW9ri4tfUdeVUHa+56RYR1aeKKNQmZ2jsoy4ZcOXNmFjcZr3HOxNdC7uDEPLLDiYjnSFQYl1PCeJg0jK92b6sgEWsG8qC8BhQ1EbvbLfDrIJZeM8kmcuVyn7NEta59zn5/Gpa9QKUpUYlYoTUVt7eGHCKDMSWc2SNBnkkb3UQan+VFhWNjY3E4TajYPEKq4OcO2EKjwhwS7xFuYa2c5eVhpoKsO1d6MPA3DzGSbpDEplk15XC+yPNrVVsZLise2SQcKJWB4MTDOD0+kYjXhnX2I7t51MbM3bjjXKbBb34cd0Qn8Zvnl/aNj2ry5+Nx4/5bIpMo+TeDGYklYwuGHuxgYnE+jEHhQN+YmvGG3TLkST2Z+ebEscVIPRdIkPoDVshhVFCooVRyCgAD4CtlcrLzHJftXs2RSIRUOw0AAZpHA6F8q+mSPKtvhW+LY+HW5WGO55nIpJPqRXbXLj9oxQLmnkSMfiYD5DrXknJkv5mZZxDqGmg0qN3d/4aP8Aa/1t/wBajZd+cGqs/EYqgLFhFIRYC5scutc26O9uDkwsVpgpsR4wyagm9iwsa2/Fk+Odws1mJ8LdesML89fWvEUoYZkIYHqCCPmK2V5u8Ij8RseFzfJlb3oy0TfNCDXDjt2klBEh4yn7mIUTAflfR1P7VT1K2U4jJTxJMQpCYbFYBs0ErcNeUM7mSBh7qTHxQt2z6edWnYO88eJYxMDDiFF2gk0cD3lPJ181rsZAQQbEHQgi4IPMEdqre2t2lcKY8wyG6ZGyywt70Dnl5xnwkcrV1OG5juenI1Wp+F1vQ1SsJvmuGQrtNgmRWK4gD6ucIbEBeazDS8duZ0ro2Bvc20YVmwEBykkGSdgiIwOq5ULM7AWNrAajWutExPeGqYWGTZ0Jk47RpxALcQgXC2I5+hPzNQBGDZeBhcKuIXPciNF4IbRWZpTZLgC1gSbC1qkRsAS64yRsQfcPggHe0S6MPzlj51MRxhQALADoBYVkOVNmQ6/VJ4iSfCNSy5GJ73XT0r1h9mRRxmJI1WM3JQCwJPMkfCuulTabR02w8O988MbXNzdRzuzfzkk/ePeu6GIKoVRZVAAA5AAWAHlXulDZSlKiFLUpVHl1uLcwed+1VTH7oxo3Ew8MTC9zC4yjzMMq+KFvLVT2HOrbWLUVV9lQh7rh8TiIZE9qCYrKVub3ZZQWZeYDK+XTQ133xqdMPOPLPh2tfU65wf0rs2lsqOYDOCHXVJEOWRD3Vh+o5HqDUf8A1jLhdMZ44uQxKCwA6cdB7H51uvU5eVVWwbeK/b4fERefD4y/vQlrfG1deC21h5jaKaNmHNcwDDtdTqPiK7I3DKGUggi4INwQeRBqp784yOy4cRxPPIC2aVFZIIk9rEvfUBeg6kipM6G3ebeZo2OHwgR5wLuzk8LDp/iSkdeyczUXsPdy5aaRnLye1M/hxEuvK/8AcxdAi2NuZ5itew900C50aaIEqyXcs7OB9vMkmZc56LbwgDrym+Fi09mWKYaaSIYn8yXjuv8AAK4/FcZ1fRjtptrXSTiiVFCqAqjkALADyAr2KijtSVPtsLLbq0JSZR52BD/wV6w+8GHcheKqsfuSXifXukgBrlziv51/rZuEpWnFYhY0LyMFRRdmOgAHUmmKxCxo0khCooLFjyCgXJr59tDbpxzZlVlwyHwKwsZHH96w7DkAfX0yxYJvPfxDdhxTlvFYde1N45pyVgJhg6Pb66TzUH7NfUXN+lRaYdQcwHi94+Jj6sdTW2ldCKxWNR2d7Dw2PFGo8tTLxFkB0QZY2ZgzAmVT4FRLsxy6nkBeufZOB+j4eKK6lVvGDZlPEVQzh0YaHx3vrW6eAkMAxUNbMLKytb2SVYcx3FZw8OUKpNwt8oCqirmN2IVRa578639VejTR8Wb5+uZ7f49JFlOeJmicfejOU/Ecm9CKsexd6TmEWMyqTosq3WNj7rA+w36Hp2qArxJGGBDC4OhB5EV570reNS2Z+EpljcRqX04Uqn7r7b4ZXDTt4TpC7Ht/dMT1tyPUA9quFc3Jjmk6lwsmOcdprJS1KVgwVTfDd+F1bEPFnsPrABdsot9dEDylWwP4gtj0qW3O2pxEMEmTjRhTmQBVlib7KdAOjAWI6EEVIzWynNysb+lta+VbsYt4YhOl3+iyyhDrrh73ngP7B4qjupGldvlua1qzWfTVer7TStWFnWRFdDdXVWU91YXU/I1trqtJSlKiFKUoFKUoFKUoFKUoFYYVmlFVraeDGCSXE4d1iRA0kkL34LAC7FbaxMe66EnVTVb3Wb6TPI+IGSdyJZo3ADWFvosK+9EqZXJFwWYctRU3v9iARBhyfDI7SS/5GGXiuLdiQi/tVtwuyFeBROt3JMhZSVZZHuSUcWZbA5RboK8XHZopTpn220hM1iqJvHvhLsuaCLErxoHJzTgWkVeQzKNGI5ki1x0vU+m9uDYXjnWQWv8AVhpLDucoNh61xbcLkiImI3E/hti0JyvE8SuLOAw7MAw+RqE/thhLE8UlRzYI+UerWtXJjt9olVeFHI7ODkzLw10F8zFvEF87VKcPm32iVVn+kTAxh4sLhV4Qka83CZkBvYqpQHKbKHbUe73rnTDSooVJQQLWEkYOg80y/wAq4oMacRilZtcqSOTfVnlZRnYfduF0XothU1XVtE0rFJdbl2KOibOL6RKvtw3843Dadyr5SPQXrP8AWcY9smP/ADFaMfvMMv612WpWG4/DpdNo8Swrg6ggjuDcUvXI2zYib5ApPVLxn5oRQ4SQexM/pIFlHzNn/ipqJTdo8w7KVx8SYc0Rx+Byp/dcW/irH9ZKPtFkj/OhsP20uv606ZPkr77NuNw/EQryOhB7MpzKfmBVw3V3jXEIqvZZLWI/EvtL66X8x6GqlBOr6oyt+Uhv5VG4GR42lIIHDlJvfkDZ1zdhdtG6XIOhqxgjNWaz/TmcyrGq3h9ivSqpsvfASWTgyvJYaxhChNtbszAKw6j5V2Rb1QvcRhywJDXACoR7z3y/Bbk1zZ4TNE66XLN89rCDDOB9pIMiAcyzEKD6XIHxr1g9k/RcFwo7syAyMTqXe+aUH18S+hqtOFxO1MOpYMQXnkHOwiAEKW6AFibd9TX0G1+fxrq4cPw0iPc+WPlFbhz/AFD4e4Jw8jIv+S31mHP/AJbp8qs1Unc+Ph4uRej4eMae9hZZISb/AJSnyq7V0azuGi0dylKVWBSlKBSlKBSlKBSlKBSlKKom+wIx0Jto2Dxi3PLRoWI+IB+VWLHTMkbtGudlUlV7noKjf6QcJeBMQBf6M+dgOsLgx4gac/AxPqorq2Fi+JEM2rIcrEa3sLo48mQqw/NXJ5nWfpv6hvxvmDwtHIzt4sZKM0striGM88gtz5hRz0vUpHgpzAAmHcYdfEIUUiSdyb55ieh1Njz69q+kCFb3Ci/ewv8AOtlaJ5jOoiKs9PkDF3fNKyq6DwoyseH5Rw2BL/iPwFRe2pipKhHXMRmlnDB5fUEez8Mo00POvuRGt+veuHbOyIsVEYp1zKeR+8p6Mp6GtlOZxv6q9jvp8d2GAmJKdeGeliSGvdraE68xp6VZqgNqbJfZ+Jj4h8OYKjC9njbTryIOW69L6acp+vRnmLTFo8S7XLL7xzX8FKUrQ6JSlKARQeVKUHPiMFHJ7case5UZv3udU7FbMkfFkQzvCquxMmZnKxpGOIxublRqLE9bVdMTMERnbkqlj6Af/lQOxcL9W88oNpGBYdWUsGWJR1LvZfQGvXw0z3mXJ5pNdVr7Sez5ZVhGHdkOSMM+RTDkjcXRJDcgFhZmI11tzIrqjcpclQFQeHQRJGGHtgHSIG5te7n9Kk9j7r4h9cReIlnkY3RgZXOhC21yiwGbQW5du/E7jI8ZDTyvIDmRnICq975mRQFf4g1L8XirOtuXHhFbp4VEx0DowZZcPMARexZWQta+pJDcze/lX0COZSWUEErYEdRcAi/qDXzWA/Rp43k8DQTqJIQLqqzAo0kR/wAIkq1jy17WqZ2pDiodtQ4lCowc0SwzZmsC8YmkFhYnMAoseWtqz+6NxLXvTu3fB/rHTkI8Zf8A9WLfqTV3FUfcm8mKmkP3IIgfJ8Q7zuPKwaOrxXpp4areSlKVkwKUpQKUpQKUpQKUpQKUpQeZEBBBFwQQR3B6V88wgbZ+J+jsG4YUmI2uHwwN8nnJCSdOZjPW1fRajN4NjpiosjEqynNHIujxyD2XU/zHIi4NYZMcZKzWWdZ0I4IBBBBAII5EHkRXJtXa8GGTPiJUjXkMx1J6BV5sfICqns/b8mFdsNiIzxQCRELAG1/+0RG/hw5sS19YzewINh3JudHNi49oYoiSdR4VX7AcuGVuLsVF/EeZN7AAAcC/CxitPyT29ftv6t+Fnw8udQ1iMwBswsRfuDyPlW2lK8U69MkNvTsNcZh3hawaxMbH7slvCe9u47VQNmF1Bgm+2hOVx/pbzBHWvrFV/efdz6TaSFhHiEFlci6sP8OQdV/lXr4fPqOi3h6OGz/Dfq9KpStCTEOYpVMcw5o3X8SH76+Y+Nb717XfpkreN1lhjbU6Cs1Eb1yMMHOYwS2QjTUgdT6WvXds6VnhjZwVZkUsDoQSNb1Zr9OyMn19H9umlCa04JZcU5jwdjY2ec/Zx+nvv+EfGp+2OXNXFG7SjttzoxWFj4QQ0tuo+5ELc2Y25dPWrhuvu+5KT4pcmQ3hg08BtbiSW5vqbDp61I7B3RgwxD24ko/vH1IJ5tblmJ68/hVgArzZuM+nox+Pcvns2Sct5tIBWbUpXPYI3bWxYsTGySqCSrKG6gMO/wAvlVbkeSbZXDltx0cxlmuozYaTPnY8wCkdz+a3WrqaomysO2K4kFzkxEzzNbQLheJbU95THYfhDV1uXTa249Nd+yzf0fIGwgxVrNi2bEEaGyv9ml/woEHwqzVB7BHClnwvIIwljHThTEkqPyyCQW6ArU4K7emiSlKVGJSlKBSlKBSlKqlKUqIUpXPjsYkSGSRgiLzZjYC+g+ZsPjVVvLVCYnabzOYsFY5TlknYXjjI9pUH97IOVhoDe5uMp1cKXG6yZoMMeSXKzTD/ALwjWKM+6DmI525VOQQKihUUKqiwVQAAOwA5VVQOL3QgkiyHPxcwkGIuOOJR7Mme3T3bZbaWtpVfgxs+AkEOJUZSbIwssMpY3BjJNoZe8bEKfukV9DrRjcIkqNHKiujCzKwBBHmDWnLirkjVli2kbgsakoJja9jZlIIZT7rKdVPrXTeqrjN1Z8OS+CcyINRE7ssq+UU5vmFuSSBl8xWvB72Mr8LEoVcaZHAim9QpPDlHmjX/AA9K4ufl16d6d4bovErdSuTC7RjkOVWGa18hur27lGsa6659qzWdSzcW1NmRYhMk8auOl+anurc1PmKrWJ3NkTXDz5h7k4zadhItj8wauVK2UzXp2iWdL2p3rOnzjaW7+M4UqmGMgxyC6zd0I5Mor1s3YmLkjjZY4kDIhzPKW0KjXKq/719ClGh9D/Ko7dg3weGv/gx/6BW//qt0b1DdPF5pn7kJBuMrf8ZK0w/w1HDi9CLln+Jq1YfDrGoSNQqqLBVAAA8gK20rzXy3v90tFrTadzIKUpWtiUvWnFYlYxdza5sO7HsoGpPkKq20drSYlzh8OhZ76xZsoUd8VIv2a9eGt2PI21FenBwt8s/pJtENu2dsiQiGMM4csqqnOd19pQfuwqfbfkeQ61aNjbNMSkuQ0rkNIwFgWChQqL91ABYD/cmuTd3d5cPd3biTuAHktYADlHEnKOMdFHxuanRX0WDDXFXUNFrbQm3fqpcPieitwZOf2c5UAn0kWP0BapuuXaeDE0UkTcpEZT5XFrjzHP4Vz7v41pcOjSaSC6SAdJYyVk59MwNvIit7FJUpSsWJSlKBSlKDNqWpXDt3GGHDTSpbNHFI4vyuqEi/lpWTJ20tVIXfQxR2lV5Z84UxiNYioMLSgnxuCCschBBOtgbC5Ejj97li8TRMYrA5gwLgnDyYi3Dt7sRHPmR0oJXaW1VhIQAySvfJEvtNbmx6Ig6sdB8QK5cFslndZsWQ8qksiLfhQkiwKA+09iRxDrq1soNqik3wjzgNhyJnlGHNmRhmyRSLeRdMmXELztrcC9wTcAKDAFZoaVihSlKIVzY/ARzIUmRZEP3XUMPka6aUVUcbuQuUDCyvHbVY5Bx4Qfwq/ij/AGGFcH0baOHJ8BlUcjE4lB7kwzkOP2ZPhV9pasL4qXjVoZRaYUFN8Mhy4mPhsPfDwXP/AIoy/wAdS+H3giZcxDgdwvEX96LMLfGrJJGGFmAI7EAj9aiMTupg3YscNEGP3lXht+8ljXjvy7Fbx2Zxla02rA1gs0ZJ6Z1B+R1rn3alX6LCMw0W3MdCR/tWJtyYCbpJiIzccp3cD4SFqhNibmcSAMuKkXxygjg4ZtUldeZjv071qnlkdOolfkW8uO4+dc8u04V9qWMW6Z1v8r3qNh3LI54pyOwgwq/8o9q6zuhCfaec+kxjHyiygVhHKvzY+R4xO3Y1UvZioF8zDhIB+eXKKhzvHJOcuER3HeBM/wD70mWJf4qsWG3UwiHMIFZvekLTN8GkLEVMqgAsAAB0HL5V6cfL8VPPdjOSVNwm7OIlbPiZOCCLFYTmmZdfDJiGFwO4QL61Z9mbMiw8YjgRY0F9FHU8ye5Pc12WrIr21rFe0MJmZBStG0J+HFJJa+RGa3K+VSbX+FV7ZO9yyITMmRgyKFi4kucyIXUKDGrXAVr+G2nM1lpNLRULhTwsZLHyXEKJl/zEtHMPkIT+9Rd5sOTYO32JnByNYwgAllNtfaGnwrRNtnCu8TvnDo7cO6Opz5hAy2tqbzKLed+lVVhFKhP7T4e4Gc3NreFuolYdO2Hl+Q71pm3ywaQtOZgYlIUsoLAExLLbT8LA/pzqaTSw0qLwu34JMQcMj3lUEkWPIBGOvpKnzqUoFKUqIzXmSMMCGAIIsQRcEHmCOorNL1WTiXYuHCcMQQiMnMUESZc2niy2tfTnW0bOivfhpfNmJyrq2XJmOnPKSt+xtXRS9UckeyoVUIsUYQXsojQKLm5sLW1IB+FdlYvSgUpSsWJSlKBSlKBSlKBSlKDBqI3WW0DL2nxQ/wDky/8AWpg1CbtSX+lL7mLmH7wST/mVVTdKxes1EKUpQKClL1Vh4xMAdGRxdWBUjuGFiPkaiJt3cOkbXD2FmzcSQuOGjKuV75hZWcWHvHvU3XmWMMpVtQwIPoRY1VUPEybNeKJgZRHKoijZOJlEYMSMBcEIh+rRiOevYmsLiMAkyMcQ9oZsXOVkUuVlhiCzMXIuEUMWt1ZhrYWqefczCFY14bBY/ZUSyqBco1rBtRmjU69b9zW3+yOEzOxhBMmcPcscwkDBwRfkRI36dhQV4TbMBWS0pzcTmszBBHdXZ1+4qjEtryAepGLBYCeV8KqMHS7G2eMG0awNlYWv4Qqm1dD7mYctH7eRBICnFk8ZlaMniNmu62jAykkWPlUhgtgQxTNPGpEj5rku7CzsGYBSbC5F9BQe8LsSGOXjIlpLEZ7knKQoy3PS0a6chbzqRtQUoFqWrNYvUGKUpUYlKUopSlKIUpSgUpSgUpSgUpSgVXt5t5hgihlT6txYOCT4wRdSoBIGUkg/ht1FWIVwY3ZEUrB5EzMFyg3YWXMr2Fjp4lUnvYVkyQ8W+UNoONeNsRZo11c8J3CRPJYeC5ZdNba35Gug7xQIJWCSeHM7lY/aCtw3ca+KxSx9K3f2WwuZXEdmRiykPINWk4pBAaxXP4gp8IPICtq7AgylchsyuhuzklZHLuCc19WJN70GiTeWFWKtnXKCWJjNgwjMpjLDTPkGa1d2ydopiI1liJMbeyxFsw6MO6noetaJt38O7tIyXZgQfG4U3QxligbLmyErmte3WurZ2z44EEcK5UBJC3YgXNza5NhfoNKDqtS1ZpQYtS1ZpQYrNYtSgzSvN6VE2UpSgUpSoFKUo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7433" r="5922" b="6859"/>
          <a:stretch/>
        </p:blipFill>
        <p:spPr bwMode="auto">
          <a:xfrm>
            <a:off x="1595425" y="4149080"/>
            <a:ext cx="1790925" cy="135774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5796702"/>
              </p:ext>
            </p:extLst>
          </p:nvPr>
        </p:nvGraphicFramePr>
        <p:xfrm>
          <a:off x="755576" y="5769260"/>
          <a:ext cx="2490088" cy="39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4" r:lo="rId45" r:qs="rId46" r:cs="rId4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96913219"/>
              </p:ext>
            </p:extLst>
          </p:nvPr>
        </p:nvGraphicFramePr>
        <p:xfrm>
          <a:off x="1356201" y="3140968"/>
          <a:ext cx="1997783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9" r:lo="rId50" r:qs="rId51" r:cs="rId52"/>
          </a:graphicData>
        </a:graphic>
      </p:graphicFrame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244408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900igr.net/datai/biologija/Klass-Ptitsy/0014-017-Razmnozhenie-i-razvitie-ptits.jp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5" r="64471"/>
          <a:stretch/>
        </p:blipFill>
        <p:spPr bwMode="auto">
          <a:xfrm>
            <a:off x="1663321" y="1235193"/>
            <a:ext cx="1655131" cy="158417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>
                                            <p:graphicEl>
                                              <a:dgm id="{9958A417-F0EF-41D4-A75F-347C76106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graphicEl>
                                              <a:dgm id="{9958A417-F0EF-41D4-A75F-347C76106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graphicEl>
                                              <a:dgm id="{9958A417-F0EF-41D4-A75F-347C76106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graphicEl>
                                              <a:dgm id="{9958A417-F0EF-41D4-A75F-347C76106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6">
                                            <p:graphicEl>
                                              <a:dgm id="{A0570416-996F-4993-A8BE-1D377157A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graphicEl>
                                              <a:dgm id="{A0570416-996F-4993-A8BE-1D377157A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>
                                            <p:graphicEl>
                                              <a:dgm id="{A0570416-996F-4993-A8BE-1D377157A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>
                                            <p:graphicEl>
                                              <a:dgm id="{A0570416-996F-4993-A8BE-1D377157A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2">
                                            <p:graphicEl>
                                              <a:dgm id="{713D4F56-BD82-44D3-ABE7-581029731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>
                                            <p:graphicEl>
                                              <a:dgm id="{713D4F56-BD82-44D3-ABE7-581029731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graphicEl>
                                              <a:dgm id="{713D4F56-BD82-44D3-ABE7-581029731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graphicEl>
                                              <a:dgm id="{713D4F56-BD82-44D3-ABE7-581029731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4">
                                            <p:graphicEl>
                                              <a:dgm id="{2E9BA2A2-7064-44F2-ADE8-E502B6DF9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">
                                            <p:graphicEl>
                                              <a:dgm id="{2E9BA2A2-7064-44F2-ADE8-E502B6DF9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4">
                                            <p:graphicEl>
                                              <a:dgm id="{2E9BA2A2-7064-44F2-ADE8-E502B6DF9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4">
                                            <p:graphicEl>
                                              <a:dgm id="{2E9BA2A2-7064-44F2-ADE8-E502B6DF9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2" grpId="0">
        <p:bldAsOne/>
      </p:bldGraphic>
      <p:bldGraphic spid="14" grpId="0">
        <p:bldSub>
          <a:bldDgm/>
        </p:bldSub>
      </p:bldGraphic>
      <p:bldGraphic spid="16" grpId="0">
        <p:bldSub>
          <a:bldDgm/>
        </p:bldSub>
      </p:bldGraphic>
      <p:bldGraphic spid="18" grpId="0">
        <p:bldAsOne/>
      </p:bldGraphic>
      <p:bldGraphic spid="22" grpId="0">
        <p:bldSub>
          <a:bldDgm/>
        </p:bldSub>
      </p:bldGraphic>
      <p:bldGraphic spid="24" grpId="0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14603669"/>
              </p:ext>
            </p:extLst>
          </p:nvPr>
        </p:nvGraphicFramePr>
        <p:xfrm>
          <a:off x="1475656" y="404664"/>
          <a:ext cx="6264696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85955" y="404664"/>
            <a:ext cx="60301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Признаки </a:t>
            </a:r>
            <a:r>
              <a:rPr lang="ru-RU" sz="4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перматозоида</a:t>
            </a:r>
            <a:endParaRPr lang="ru-RU" sz="40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16157311"/>
              </p:ext>
            </p:extLst>
          </p:nvPr>
        </p:nvGraphicFramePr>
        <p:xfrm>
          <a:off x="3851920" y="1484784"/>
          <a:ext cx="3528392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790887802"/>
              </p:ext>
            </p:extLst>
          </p:nvPr>
        </p:nvGraphicFramePr>
        <p:xfrm>
          <a:off x="3851920" y="2276872"/>
          <a:ext cx="3528392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086591401"/>
              </p:ext>
            </p:extLst>
          </p:nvPr>
        </p:nvGraphicFramePr>
        <p:xfrm>
          <a:off x="3851920" y="2996952"/>
          <a:ext cx="3528392" cy="58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37610032"/>
              </p:ext>
            </p:extLst>
          </p:nvPr>
        </p:nvGraphicFramePr>
        <p:xfrm>
          <a:off x="3923928" y="3789040"/>
          <a:ext cx="3521429" cy="513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449603994"/>
              </p:ext>
            </p:extLst>
          </p:nvPr>
        </p:nvGraphicFramePr>
        <p:xfrm>
          <a:off x="3923928" y="4509120"/>
          <a:ext cx="3456384" cy="43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270452779"/>
              </p:ext>
            </p:extLst>
          </p:nvPr>
        </p:nvGraphicFramePr>
        <p:xfrm>
          <a:off x="2915816" y="5932126"/>
          <a:ext cx="4553515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8918205"/>
              </p:ext>
            </p:extLst>
          </p:nvPr>
        </p:nvGraphicFramePr>
        <p:xfrm>
          <a:off x="3923928" y="5229200"/>
          <a:ext cx="3485427" cy="441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pic>
        <p:nvPicPr>
          <p:cNvPr id="1028" name="Picture 4" descr="https://encrypted-tbn1.gstatic.com/images?q=tbn:ANd9GcQSNWgxXjCu7jaXUTnXVaQRTARaCvZ-k4jhlVGpRvlOdl28KLvU"/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67" b="-12711"/>
          <a:stretch/>
        </p:blipFill>
        <p:spPr bwMode="auto">
          <a:xfrm rot="16200000">
            <a:off x="397107" y="2856063"/>
            <a:ext cx="4114801" cy="17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244408" y="6309320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54037" y="1667214"/>
            <a:ext cx="392256" cy="5133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54037" y="2142310"/>
            <a:ext cx="393827" cy="570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66478" y="2528624"/>
            <a:ext cx="3813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66479" y="2897956"/>
            <a:ext cx="3813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966478" y="3245376"/>
            <a:ext cx="3813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966477" y="3614708"/>
            <a:ext cx="381387" cy="512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966477" y="4127539"/>
            <a:ext cx="3813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954037" y="4499828"/>
            <a:ext cx="393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954037" y="4869160"/>
            <a:ext cx="3938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959891" y="5210511"/>
            <a:ext cx="3879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954037" y="5427141"/>
            <a:ext cx="3938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6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2" grpId="0">
        <p:bldAsOne/>
      </p:bldGraphic>
      <p:bldGraphic spid="14" grpId="0">
        <p:bldAsOne/>
      </p:bldGraphic>
      <p:bldGraphic spid="16" grpId="0">
        <p:bldAsOne/>
      </p:bldGraphic>
      <p:bldGraphic spid="18" grpId="0">
        <p:bldAsOne/>
      </p:bldGraphic>
      <p:bldGraphic spid="24" grpId="0">
        <p:bldAsOne/>
      </p:bldGraphic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7016521"/>
              </p:ext>
            </p:extLst>
          </p:nvPr>
        </p:nvGraphicFramePr>
        <p:xfrm>
          <a:off x="131145" y="260648"/>
          <a:ext cx="8836625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97073133"/>
              </p:ext>
            </p:extLst>
          </p:nvPr>
        </p:nvGraphicFramePr>
        <p:xfrm>
          <a:off x="1835696" y="5661248"/>
          <a:ext cx="5976664" cy="513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1641268"/>
              </p:ext>
            </p:extLst>
          </p:nvPr>
        </p:nvGraphicFramePr>
        <p:xfrm>
          <a:off x="1835696" y="4293096"/>
          <a:ext cx="5976664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13543664"/>
              </p:ext>
            </p:extLst>
          </p:nvPr>
        </p:nvGraphicFramePr>
        <p:xfrm>
          <a:off x="1835696" y="5013176"/>
          <a:ext cx="5976664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8404070" y="6237312"/>
            <a:ext cx="360040" cy="216024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611560" y="2090094"/>
            <a:ext cx="1390650" cy="1490666"/>
          </a:xfrm>
          <a:prstGeom prst="ellipse">
            <a:avLst/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1135435" y="2503018"/>
            <a:ext cx="342900" cy="457200"/>
          </a:xfrm>
          <a:prstGeom prst="ellipse">
            <a:avLst/>
          </a:prstGeom>
          <a:solidFill>
            <a:srgbClr val="E36C0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148267" y="2471597"/>
            <a:ext cx="561975" cy="447675"/>
          </a:xfrm>
          <a:prstGeom prst="ellipse">
            <a:avLst/>
          </a:prstGeom>
          <a:solidFill>
            <a:srgbClr val="F2DBD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304144" y="2579807"/>
            <a:ext cx="200025" cy="1714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 flipV="1">
            <a:off x="2709962" y="2264893"/>
            <a:ext cx="533400" cy="3810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Oval 4"/>
          <p:cNvSpPr>
            <a:spLocks noChangeArrowheads="1"/>
          </p:cNvSpPr>
          <p:nvPr/>
        </p:nvSpPr>
        <p:spPr bwMode="auto">
          <a:xfrm>
            <a:off x="5163279" y="2447502"/>
            <a:ext cx="561975" cy="447675"/>
          </a:xfrm>
          <a:prstGeom prst="ellipse">
            <a:avLst/>
          </a:prstGeom>
          <a:solidFill>
            <a:srgbClr val="F2DBD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32" name="AutoShape 6"/>
          <p:cNvCxnSpPr>
            <a:cxnSpLocks noChangeShapeType="1"/>
          </p:cNvCxnSpPr>
          <p:nvPr/>
        </p:nvCxnSpPr>
        <p:spPr bwMode="auto">
          <a:xfrm flipV="1">
            <a:off x="5721806" y="2300779"/>
            <a:ext cx="615700" cy="29344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Oval 5"/>
          <p:cNvSpPr>
            <a:spLocks noChangeArrowheads="1"/>
          </p:cNvSpPr>
          <p:nvPr/>
        </p:nvSpPr>
        <p:spPr bwMode="auto">
          <a:xfrm flipV="1">
            <a:off x="5316586" y="2579433"/>
            <a:ext cx="211778" cy="159837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Oval 2"/>
          <p:cNvSpPr>
            <a:spLocks noChangeArrowheads="1"/>
          </p:cNvSpPr>
          <p:nvPr/>
        </p:nvSpPr>
        <p:spPr bwMode="auto">
          <a:xfrm>
            <a:off x="3964826" y="2090094"/>
            <a:ext cx="1390650" cy="1490666"/>
          </a:xfrm>
          <a:prstGeom prst="ellipse">
            <a:avLst/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Oval 3"/>
          <p:cNvSpPr>
            <a:spLocks noChangeArrowheads="1"/>
          </p:cNvSpPr>
          <p:nvPr/>
        </p:nvSpPr>
        <p:spPr bwMode="auto">
          <a:xfrm>
            <a:off x="4549458" y="2503018"/>
            <a:ext cx="342900" cy="457200"/>
          </a:xfrm>
          <a:prstGeom prst="ellipse">
            <a:avLst/>
          </a:prstGeom>
          <a:solidFill>
            <a:srgbClr val="E36C0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Oval 2"/>
          <p:cNvSpPr>
            <a:spLocks noChangeArrowheads="1"/>
          </p:cNvSpPr>
          <p:nvPr/>
        </p:nvSpPr>
        <p:spPr bwMode="auto">
          <a:xfrm>
            <a:off x="7013420" y="2090094"/>
            <a:ext cx="1390650" cy="1490666"/>
          </a:xfrm>
          <a:prstGeom prst="ellipse">
            <a:avLst/>
          </a:prstGeom>
          <a:solidFill>
            <a:srgbClr val="8DB3E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596334" y="2503018"/>
            <a:ext cx="427429" cy="55481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2570" y="332656"/>
            <a:ext cx="88366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Процесс оплодотворения яйцеклетки</a:t>
            </a:r>
          </a:p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Расположите этапы по порядку</a:t>
            </a:r>
            <a:endParaRPr lang="ru-RU" sz="4000" b="1" cap="none" spc="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0.00035 -0.00116 0.00295 -0.01111 0.00295 -0.01227 C 0.00295 -0.04792 0.0033 -0.07384 -0.00451 -0.10532 C -0.00642 -0.11296 -0.00781 -0.12199 -0.01215 -0.12755 C -0.01701 -0.15185 -0.01476 -0.14259 -0.01823 -0.15579 C -0.01875 -0.15995 -0.01892 -0.16412 -0.01979 -0.16805 C -0.02049 -0.17083 -0.02205 -0.17338 -0.02274 -0.17616 C -0.02569 -0.18912 -0.02778 -0.20324 -0.03038 -0.21643 C -0.02951 -0.23727 -0.02726 -0.25833 -0.02726 -0.2794 " pathEditMode="relative" rAng="0" ptsTypes="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5 -0.01828 C -0.03455 -0.00787 -0.03768 0.00325 -0.03386 0.01366 C -0.03351 0.02662 -0.03386 0.04005 -0.03281 0.05325 C -0.03247 0.05487 -0.03073 0.05556 -0.03021 0.05695 C -0.02917 0.0588 -0.02917 0.06575 -0.02587 0.06575 " pathEditMode="relative" rAng="0" ptsTypes="ffff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6 -0.03935 C -0.02639 -0.03333 -0.02691 -0.02708 -0.0276 -0.02106 C -0.02812 -0.01574 -0.02951 -0.00579 -0.02951 -0.00555 C -0.02899 0.06065 -0.03055 0.05741 -0.02413 0.10162 C -0.02378 0.10718 -0.02361 0.12871 -0.02222 0.12871 " pathEditMode="relative" rAng="0" ptsTypes="ffff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9" grpId="0">
        <p:bldAsOne/>
      </p:bldGraphic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690</Words>
  <Application>Microsoft Office PowerPoint</Application>
  <PresentationFormat>Экран (4:3)</PresentationFormat>
  <Paragraphs>160</Paragraphs>
  <Slides>20</Slides>
  <Notes>15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Фанзиль</dc:creator>
  <cp:lastModifiedBy>Фанзиль</cp:lastModifiedBy>
  <cp:revision>65</cp:revision>
  <dcterms:created xsi:type="dcterms:W3CDTF">2014-12-02T07:05:15Z</dcterms:created>
  <dcterms:modified xsi:type="dcterms:W3CDTF">2014-12-29T16:53:56Z</dcterms:modified>
</cp:coreProperties>
</file>