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67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D98740-98E0-4F20-9731-93C5BCCB35A7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8BBA99E-19EE-49D7-94C7-9EE9E04241CA}">
      <dgm:prSet phldrT="[Текст]" custT="1"/>
      <dgm:spPr>
        <a:xfrm>
          <a:off x="95415" y="1017202"/>
          <a:ext cx="1235366" cy="3820549"/>
        </a:xfrm>
      </dgm:spPr>
      <dgm:t>
        <a:bodyPr/>
        <a:lstStyle/>
        <a:p>
          <a:pPr algn="ctr"/>
          <a:endParaRPr lang="ru-RU" sz="1600" dirty="0">
            <a:latin typeface="Calibri"/>
            <a:ea typeface="+mn-ea"/>
            <a:cs typeface="+mn-cs"/>
          </a:endParaRPr>
        </a:p>
      </dgm:t>
    </dgm:pt>
    <dgm:pt modelId="{3A086745-90F2-48ED-8C99-C21E57D8C64F}" type="parTrans" cxnId="{C5ECC1BC-A202-42D3-824B-B0B75249BC1A}">
      <dgm:prSet/>
      <dgm:spPr>
        <a:xfrm>
          <a:off x="713099" y="757775"/>
          <a:ext cx="2615888" cy="259426"/>
        </a:xfrm>
      </dgm:spPr>
      <dgm:t>
        <a:bodyPr/>
        <a:lstStyle/>
        <a:p>
          <a:endParaRPr lang="ru-RU"/>
        </a:p>
      </dgm:t>
    </dgm:pt>
    <dgm:pt modelId="{BA8DCFFE-71DF-4703-BC7C-12AC939E62CE}" type="sibTrans" cxnId="{C5ECC1BC-A202-42D3-824B-B0B75249BC1A}">
      <dgm:prSet/>
      <dgm:spPr/>
      <dgm:t>
        <a:bodyPr/>
        <a:lstStyle/>
        <a:p>
          <a:endParaRPr lang="ru-RU"/>
        </a:p>
      </dgm:t>
    </dgm:pt>
    <dgm:pt modelId="{D37F38D5-F00C-4CE3-9906-98AABDB3B387}">
      <dgm:prSet phldrT="[Текст]" custT="1"/>
      <dgm:spPr>
        <a:xfrm>
          <a:off x="2337605" y="1017202"/>
          <a:ext cx="1235366" cy="1238862"/>
        </a:xfrm>
      </dgm:spPr>
      <dgm:t>
        <a:bodyPr/>
        <a:lstStyle/>
        <a:p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66E3EBB-5B35-484C-A5EF-8CB066CB0D28}" type="parTrans" cxnId="{AC1F32CB-3909-459B-8AD5-339D49DC9869}">
      <dgm:prSet/>
      <dgm:spPr>
        <a:xfrm>
          <a:off x="2955289" y="757775"/>
          <a:ext cx="373698" cy="259426"/>
        </a:xfrm>
      </dgm:spPr>
      <dgm:t>
        <a:bodyPr/>
        <a:lstStyle/>
        <a:p>
          <a:endParaRPr lang="ru-RU"/>
        </a:p>
      </dgm:t>
    </dgm:pt>
    <dgm:pt modelId="{3286694A-4489-4332-B27A-F107ABDBFADC}" type="sibTrans" cxnId="{AC1F32CB-3909-459B-8AD5-339D49DC9869}">
      <dgm:prSet/>
      <dgm:spPr/>
      <dgm:t>
        <a:bodyPr/>
        <a:lstStyle/>
        <a:p>
          <a:endParaRPr lang="ru-RU"/>
        </a:p>
      </dgm:t>
    </dgm:pt>
    <dgm:pt modelId="{187863B7-03A8-4AC9-B876-1B0A95566BC0}">
      <dgm:prSet phldrT="[Текст]" custT="1"/>
      <dgm:spPr>
        <a:xfrm>
          <a:off x="3832399" y="1017202"/>
          <a:ext cx="1235366" cy="617683"/>
        </a:xfrm>
      </dgm:spPr>
      <dgm:t>
        <a:bodyPr/>
        <a:lstStyle/>
        <a:p>
          <a:endParaRPr lang="ru-RU" sz="1800" dirty="0">
            <a:latin typeface="+mj-lt"/>
            <a:ea typeface="+mn-ea"/>
            <a:cs typeface="Times New Roman" pitchFamily="18" charset="0"/>
          </a:endParaRPr>
        </a:p>
      </dgm:t>
    </dgm:pt>
    <dgm:pt modelId="{91FA0AA7-1B88-46F2-963A-D7662200CCD0}" type="parTrans" cxnId="{9F62CFCC-88E6-4896-8C5B-49FB9E7C71A1}">
      <dgm:prSet/>
      <dgm:spPr>
        <a:xfrm>
          <a:off x="3328987" y="757775"/>
          <a:ext cx="1121095" cy="259426"/>
        </a:xfrm>
      </dgm:spPr>
      <dgm:t>
        <a:bodyPr/>
        <a:lstStyle/>
        <a:p>
          <a:endParaRPr lang="ru-RU"/>
        </a:p>
      </dgm:t>
    </dgm:pt>
    <dgm:pt modelId="{D3563407-DFEB-44DE-B1FD-CDC82DA3D9FE}" type="sibTrans" cxnId="{9F62CFCC-88E6-4896-8C5B-49FB9E7C71A1}">
      <dgm:prSet/>
      <dgm:spPr/>
      <dgm:t>
        <a:bodyPr/>
        <a:lstStyle/>
        <a:p>
          <a:endParaRPr lang="ru-RU"/>
        </a:p>
      </dgm:t>
    </dgm:pt>
    <dgm:pt modelId="{4629A90B-657C-4F5F-82C9-189EAEC7B61B}">
      <dgm:prSet custT="1"/>
      <dgm:spPr>
        <a:xfrm>
          <a:off x="4150765" y="1780016"/>
          <a:ext cx="1235366" cy="617683"/>
        </a:xfrm>
      </dgm:spPr>
      <dgm:t>
        <a:bodyPr/>
        <a:lstStyle/>
        <a:p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D5ABDDD0-4CE8-4330-B50C-730292A9277D}" type="parTrans" cxnId="{B378C940-0845-41A5-80AD-3D8B5102206A}">
      <dgm:prSet/>
      <dgm:spPr>
        <a:xfrm>
          <a:off x="3955935" y="1634886"/>
          <a:ext cx="194829" cy="453972"/>
        </a:xfrm>
      </dgm:spPr>
      <dgm:t>
        <a:bodyPr/>
        <a:lstStyle/>
        <a:p>
          <a:endParaRPr lang="ru-RU"/>
        </a:p>
      </dgm:t>
    </dgm:pt>
    <dgm:pt modelId="{D61FC5F2-23CF-4EC5-A88C-AC10325A1C26}" type="sibTrans" cxnId="{B378C940-0845-41A5-80AD-3D8B5102206A}">
      <dgm:prSet/>
      <dgm:spPr/>
      <dgm:t>
        <a:bodyPr/>
        <a:lstStyle/>
        <a:p>
          <a:endParaRPr lang="ru-RU"/>
        </a:p>
      </dgm:t>
    </dgm:pt>
    <dgm:pt modelId="{B90C8CEB-E35C-4735-BD95-BC91BD7C690C}" type="asst">
      <dgm:prSet custT="1"/>
      <dgm:spPr>
        <a:xfrm>
          <a:off x="1590209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8F5139D-24B9-4395-8781-2CC6874F9D2D}" type="parTrans" cxnId="{D247CBE3-37D8-4C43-A6F3-87FCDA3F7EB6}">
      <dgm:prSet/>
      <dgm:spPr>
        <a:xfrm>
          <a:off x="2825575" y="2256065"/>
          <a:ext cx="129713" cy="568268"/>
        </a:xfrm>
      </dgm:spPr>
      <dgm:t>
        <a:bodyPr/>
        <a:lstStyle/>
        <a:p>
          <a:endParaRPr lang="ru-RU"/>
        </a:p>
      </dgm:t>
    </dgm:pt>
    <dgm:pt modelId="{B762CCCF-0FC2-45C7-B481-2E1576ADC32D}" type="sibTrans" cxnId="{D247CBE3-37D8-4C43-A6F3-87FCDA3F7EB6}">
      <dgm:prSet/>
      <dgm:spPr/>
      <dgm:t>
        <a:bodyPr/>
        <a:lstStyle/>
        <a:p>
          <a:endParaRPr lang="ru-RU"/>
        </a:p>
      </dgm:t>
    </dgm:pt>
    <dgm:pt modelId="{158CD232-AB37-4C3F-A1EF-184B066327F1}" type="asst">
      <dgm:prSet custT="1"/>
      <dgm:spPr>
        <a:xfrm>
          <a:off x="3085002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EDBF0BA-A690-40A6-A4E9-B486848EAC97}" type="parTrans" cxnId="{715BB9C8-A1A5-48EB-A665-84BE423A7474}">
      <dgm:prSet/>
      <dgm:spPr>
        <a:xfrm>
          <a:off x="2955289" y="2256065"/>
          <a:ext cx="129713" cy="568268"/>
        </a:xfrm>
      </dgm:spPr>
      <dgm:t>
        <a:bodyPr/>
        <a:lstStyle/>
        <a:p>
          <a:endParaRPr lang="ru-RU"/>
        </a:p>
      </dgm:t>
    </dgm:pt>
    <dgm:pt modelId="{B0571EB4-9935-435A-9005-0FACAB1E6A61}" type="sibTrans" cxnId="{715BB9C8-A1A5-48EB-A665-84BE423A7474}">
      <dgm:prSet/>
      <dgm:spPr/>
      <dgm:t>
        <a:bodyPr/>
        <a:lstStyle/>
        <a:p>
          <a:endParaRPr lang="ru-RU"/>
        </a:p>
      </dgm:t>
    </dgm:pt>
    <dgm:pt modelId="{6872A1B3-0D99-413E-A113-B302B0D5EDFC}" type="asst">
      <dgm:prSet custT="1"/>
      <dgm:spPr>
        <a:xfrm>
          <a:off x="1590209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2583804-729F-42CB-A427-E5C3F8CCBE28}" type="parTrans" cxnId="{E38EF063-8E37-4DD0-A97F-254B78922393}">
      <dgm:prSet/>
      <dgm:spPr>
        <a:xfrm>
          <a:off x="2825575" y="2256065"/>
          <a:ext cx="129713" cy="1445378"/>
        </a:xfrm>
      </dgm:spPr>
      <dgm:t>
        <a:bodyPr/>
        <a:lstStyle/>
        <a:p>
          <a:endParaRPr lang="ru-RU"/>
        </a:p>
      </dgm:t>
    </dgm:pt>
    <dgm:pt modelId="{0EE9DB4D-7FD8-4820-9D48-A788B96698C9}" type="sibTrans" cxnId="{E38EF063-8E37-4DD0-A97F-254B78922393}">
      <dgm:prSet/>
      <dgm:spPr/>
      <dgm:t>
        <a:bodyPr/>
        <a:lstStyle/>
        <a:p>
          <a:endParaRPr lang="ru-RU"/>
        </a:p>
      </dgm:t>
    </dgm:pt>
    <dgm:pt modelId="{E32C85AE-F02B-4FBE-AD0F-BF2B9BE60BF4}" type="asst">
      <dgm:prSet custT="1"/>
      <dgm:spPr>
        <a:xfrm>
          <a:off x="3085002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7462D26E-13DD-4479-8C0B-EFD5C4D8E423}" type="parTrans" cxnId="{DE89160A-EB08-4E92-B91C-A19471D9B81C}">
      <dgm:prSet/>
      <dgm:spPr>
        <a:xfrm>
          <a:off x="2955289" y="2256065"/>
          <a:ext cx="129713" cy="1445378"/>
        </a:xfrm>
      </dgm:spPr>
      <dgm:t>
        <a:bodyPr/>
        <a:lstStyle/>
        <a:p>
          <a:endParaRPr lang="ru-RU"/>
        </a:p>
      </dgm:t>
    </dgm:pt>
    <dgm:pt modelId="{7720DFAF-9035-43E9-BAE2-59C9E8953335}" type="sibTrans" cxnId="{DE89160A-EB08-4E92-B91C-A19471D9B81C}">
      <dgm:prSet/>
      <dgm:spPr/>
      <dgm:t>
        <a:bodyPr/>
        <a:lstStyle/>
        <a:p>
          <a:endParaRPr lang="ru-RU"/>
        </a:p>
      </dgm:t>
    </dgm:pt>
    <dgm:pt modelId="{18B4FDEF-B6AA-4245-A1A2-E800CD0D9583}">
      <dgm:prSet custT="1"/>
      <dgm:spPr>
        <a:xfrm>
          <a:off x="5327192" y="1017202"/>
          <a:ext cx="1235366" cy="617683"/>
        </a:xfrm>
      </dgm:spPr>
      <dgm:t>
        <a:bodyPr/>
        <a:lstStyle/>
        <a:p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CC4638F5-4E6E-4769-904C-05FD12AFD136}" type="parTrans" cxnId="{A5FB6D7D-9210-48A4-BFBC-2660B09D9976}">
      <dgm:prSet/>
      <dgm:spPr>
        <a:xfrm>
          <a:off x="3328987" y="757775"/>
          <a:ext cx="2615888" cy="259426"/>
        </a:xfrm>
      </dgm:spPr>
      <dgm:t>
        <a:bodyPr/>
        <a:lstStyle/>
        <a:p>
          <a:endParaRPr lang="ru-RU"/>
        </a:p>
      </dgm:t>
    </dgm:pt>
    <dgm:pt modelId="{87DF3CDA-3490-45F0-88AD-C479E3004F52}" type="sibTrans" cxnId="{A5FB6D7D-9210-48A4-BFBC-2660B09D9976}">
      <dgm:prSet/>
      <dgm:spPr/>
      <dgm:t>
        <a:bodyPr/>
        <a:lstStyle/>
        <a:p>
          <a:endParaRPr lang="ru-RU"/>
        </a:p>
      </dgm:t>
    </dgm:pt>
    <dgm:pt modelId="{EF2023A9-584B-4478-A5B2-F57984E6CCEF}">
      <dgm:prSet phldrT="[Текст]" custT="1"/>
      <dgm:spPr>
        <a:xfrm>
          <a:off x="2494608" y="947"/>
          <a:ext cx="1668757" cy="756828"/>
        </a:xfrm>
      </dgm:spPr>
      <dgm:t>
        <a:bodyPr/>
        <a:lstStyle/>
        <a:p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1C453E3-7A7B-4215-ACF1-D413CA0A152A}" type="sibTrans" cxnId="{731C4D7E-BE03-4037-B6FC-CDF88AE6850D}">
      <dgm:prSet/>
      <dgm:spPr/>
      <dgm:t>
        <a:bodyPr/>
        <a:lstStyle/>
        <a:p>
          <a:endParaRPr lang="ru-RU"/>
        </a:p>
      </dgm:t>
    </dgm:pt>
    <dgm:pt modelId="{A3992187-839F-47E0-AD03-C41E894AAD51}" type="parTrans" cxnId="{731C4D7E-BE03-4037-B6FC-CDF88AE6850D}">
      <dgm:prSet/>
      <dgm:spPr/>
      <dgm:t>
        <a:bodyPr/>
        <a:lstStyle/>
        <a:p>
          <a:endParaRPr lang="ru-RU"/>
        </a:p>
      </dgm:t>
    </dgm:pt>
    <dgm:pt modelId="{7604F825-CE23-4641-8696-20895906D623}" type="pres">
      <dgm:prSet presAssocID="{37D98740-98E0-4F20-9731-93C5BCCB35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395DFFE-BF19-42E9-9C26-DE8D18A3BE69}" type="pres">
      <dgm:prSet presAssocID="{EF2023A9-584B-4478-A5B2-F57984E6CCEF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3F90608F-178A-4792-96C9-B28319EDB6DC}" type="pres">
      <dgm:prSet presAssocID="{EF2023A9-584B-4478-A5B2-F57984E6CCEF}" presName="rootComposite1" presStyleCnt="0"/>
      <dgm:spPr/>
      <dgm:t>
        <a:bodyPr/>
        <a:lstStyle/>
        <a:p>
          <a:endParaRPr lang="ru-RU"/>
        </a:p>
      </dgm:t>
    </dgm:pt>
    <dgm:pt modelId="{ACC02520-3D35-41E6-B1EA-6B12B0546481}" type="pres">
      <dgm:prSet presAssocID="{EF2023A9-584B-4478-A5B2-F57984E6CCEF}" presName="rootText1" presStyleLbl="node0" presStyleIdx="0" presStyleCnt="1" custScaleX="135082" custScaleY="12252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8D19A00-41AF-42B1-9D99-998A28DC2C71}" type="pres">
      <dgm:prSet presAssocID="{EF2023A9-584B-4478-A5B2-F57984E6CCE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923020F-A428-4221-A39C-163E600233D1}" type="pres">
      <dgm:prSet presAssocID="{EF2023A9-584B-4478-A5B2-F57984E6CCEF}" presName="hierChild2" presStyleCnt="0"/>
      <dgm:spPr/>
      <dgm:t>
        <a:bodyPr/>
        <a:lstStyle/>
        <a:p>
          <a:endParaRPr lang="ru-RU"/>
        </a:p>
      </dgm:t>
    </dgm:pt>
    <dgm:pt modelId="{5D8BF242-BA60-4291-B809-7655FF1F15E3}" type="pres">
      <dgm:prSet presAssocID="{3A086745-90F2-48ED-8C99-C21E57D8C64F}" presName="Name37" presStyleLbl="parChTrans1D2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1CB1DA61-7002-44C9-8222-983CEFD89129}" type="pres">
      <dgm:prSet presAssocID="{C8BBA99E-19EE-49D7-94C7-9EE9E04241C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DB44452-CA3A-4542-8710-E64F71DA289A}" type="pres">
      <dgm:prSet presAssocID="{C8BBA99E-19EE-49D7-94C7-9EE9E04241CA}" presName="rootComposite" presStyleCnt="0"/>
      <dgm:spPr/>
      <dgm:t>
        <a:bodyPr/>
        <a:lstStyle/>
        <a:p>
          <a:endParaRPr lang="ru-RU"/>
        </a:p>
      </dgm:t>
    </dgm:pt>
    <dgm:pt modelId="{AA246A9F-CD85-4908-A2B7-FB7A664EEB16}" type="pres">
      <dgm:prSet presAssocID="{C8BBA99E-19EE-49D7-94C7-9EE9E04241CA}" presName="rootText" presStyleLbl="node2" presStyleIdx="0" presStyleCnt="4" custScaleY="618529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5C0C327-BF09-41AB-9343-E32BA464A2DC}" type="pres">
      <dgm:prSet presAssocID="{C8BBA99E-19EE-49D7-94C7-9EE9E04241CA}" presName="rootConnector" presStyleLbl="node2" presStyleIdx="0" presStyleCnt="4"/>
      <dgm:spPr/>
      <dgm:t>
        <a:bodyPr/>
        <a:lstStyle/>
        <a:p>
          <a:endParaRPr lang="ru-RU"/>
        </a:p>
      </dgm:t>
    </dgm:pt>
    <dgm:pt modelId="{3232F231-F93B-4FF6-BCB0-02C31911351E}" type="pres">
      <dgm:prSet presAssocID="{C8BBA99E-19EE-49D7-94C7-9EE9E04241CA}" presName="hierChild4" presStyleCnt="0"/>
      <dgm:spPr/>
      <dgm:t>
        <a:bodyPr/>
        <a:lstStyle/>
        <a:p>
          <a:endParaRPr lang="ru-RU"/>
        </a:p>
      </dgm:t>
    </dgm:pt>
    <dgm:pt modelId="{C9339686-D47A-4B02-BC7D-207B4DEA098B}" type="pres">
      <dgm:prSet presAssocID="{C8BBA99E-19EE-49D7-94C7-9EE9E04241CA}" presName="hierChild5" presStyleCnt="0"/>
      <dgm:spPr/>
      <dgm:t>
        <a:bodyPr/>
        <a:lstStyle/>
        <a:p>
          <a:endParaRPr lang="ru-RU"/>
        </a:p>
      </dgm:t>
    </dgm:pt>
    <dgm:pt modelId="{C5AF3292-B66A-49AF-BD0E-F4AFCC58C0CF}" type="pres">
      <dgm:prSet presAssocID="{B66E3EBB-5B35-484C-A5EF-8CB066CB0D28}" presName="Name37" presStyleLbl="parChTrans1D2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B387C49-42CA-4D1E-8EE2-88D95332364C}" type="pres">
      <dgm:prSet presAssocID="{D37F38D5-F00C-4CE3-9906-98AABDB3B38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F7397A0D-0F29-4DE9-9CC4-096DC10D4652}" type="pres">
      <dgm:prSet presAssocID="{D37F38D5-F00C-4CE3-9906-98AABDB3B387}" presName="rootComposite" presStyleCnt="0"/>
      <dgm:spPr/>
      <dgm:t>
        <a:bodyPr/>
        <a:lstStyle/>
        <a:p>
          <a:endParaRPr lang="ru-RU"/>
        </a:p>
      </dgm:t>
    </dgm:pt>
    <dgm:pt modelId="{6ECB8E51-757D-462B-84E5-FA3BB98B46F3}" type="pres">
      <dgm:prSet presAssocID="{D37F38D5-F00C-4CE3-9906-98AABDB3B387}" presName="rootText" presStyleLbl="node2" presStyleIdx="1" presStyleCnt="4" custScaleX="116437" custScaleY="20056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FD70954-4B15-428E-B58C-5F7E2298E416}" type="pres">
      <dgm:prSet presAssocID="{D37F38D5-F00C-4CE3-9906-98AABDB3B387}" presName="rootConnector" presStyleLbl="node2" presStyleIdx="1" presStyleCnt="4"/>
      <dgm:spPr/>
      <dgm:t>
        <a:bodyPr/>
        <a:lstStyle/>
        <a:p>
          <a:endParaRPr lang="ru-RU"/>
        </a:p>
      </dgm:t>
    </dgm:pt>
    <dgm:pt modelId="{BB825CC7-84F7-4792-A0C2-876692DA36C8}" type="pres">
      <dgm:prSet presAssocID="{D37F38D5-F00C-4CE3-9906-98AABDB3B387}" presName="hierChild4" presStyleCnt="0"/>
      <dgm:spPr/>
      <dgm:t>
        <a:bodyPr/>
        <a:lstStyle/>
        <a:p>
          <a:endParaRPr lang="ru-RU"/>
        </a:p>
      </dgm:t>
    </dgm:pt>
    <dgm:pt modelId="{D00F6B39-58AD-484A-BD2A-36E6B443E82F}" type="pres">
      <dgm:prSet presAssocID="{D37F38D5-F00C-4CE3-9906-98AABDB3B387}" presName="hierChild5" presStyleCnt="0"/>
      <dgm:spPr/>
      <dgm:t>
        <a:bodyPr/>
        <a:lstStyle/>
        <a:p>
          <a:endParaRPr lang="ru-RU"/>
        </a:p>
      </dgm:t>
    </dgm:pt>
    <dgm:pt modelId="{1455FB31-E3E6-47D0-A075-5E0F41931C6F}" type="pres">
      <dgm:prSet presAssocID="{E8F5139D-24B9-4395-8781-2CC6874F9D2D}" presName="Name111" presStyleLbl="parChTrans1D3" presStyleIdx="0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742E180-D0C4-480D-B09D-9806A3895EBF}" type="pres">
      <dgm:prSet presAssocID="{B90C8CEB-E35C-4735-BD95-BC91BD7C690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68F06CD-3252-4242-B6B0-BE65521D1115}" type="pres">
      <dgm:prSet presAssocID="{B90C8CEB-E35C-4735-BD95-BC91BD7C690C}" presName="rootComposite3" presStyleCnt="0"/>
      <dgm:spPr/>
      <dgm:t>
        <a:bodyPr/>
        <a:lstStyle/>
        <a:p>
          <a:endParaRPr lang="ru-RU"/>
        </a:p>
      </dgm:t>
    </dgm:pt>
    <dgm:pt modelId="{8DBCB51C-2B8F-40DB-915D-89FD5E6927A4}" type="pres">
      <dgm:prSet presAssocID="{B90C8CEB-E35C-4735-BD95-BC91BD7C690C}" presName="rootText3" presStyleLbl="asst2" presStyleIdx="0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3326294-DC32-4F3A-8419-4741771B34E6}" type="pres">
      <dgm:prSet presAssocID="{B90C8CEB-E35C-4735-BD95-BC91BD7C690C}" presName="rootConnector3" presStyleLbl="asst2" presStyleIdx="0" presStyleCnt="4"/>
      <dgm:spPr/>
      <dgm:t>
        <a:bodyPr/>
        <a:lstStyle/>
        <a:p>
          <a:endParaRPr lang="ru-RU"/>
        </a:p>
      </dgm:t>
    </dgm:pt>
    <dgm:pt modelId="{0046B884-E3D5-4FC7-A941-F2D8B7DC489E}" type="pres">
      <dgm:prSet presAssocID="{B90C8CEB-E35C-4735-BD95-BC91BD7C690C}" presName="hierChild6" presStyleCnt="0"/>
      <dgm:spPr/>
      <dgm:t>
        <a:bodyPr/>
        <a:lstStyle/>
        <a:p>
          <a:endParaRPr lang="ru-RU"/>
        </a:p>
      </dgm:t>
    </dgm:pt>
    <dgm:pt modelId="{BAA800FE-8BE3-418A-9159-87E7090C7CC2}" type="pres">
      <dgm:prSet presAssocID="{B90C8CEB-E35C-4735-BD95-BC91BD7C690C}" presName="hierChild7" presStyleCnt="0"/>
      <dgm:spPr/>
      <dgm:t>
        <a:bodyPr/>
        <a:lstStyle/>
        <a:p>
          <a:endParaRPr lang="ru-RU"/>
        </a:p>
      </dgm:t>
    </dgm:pt>
    <dgm:pt modelId="{A0D6C775-6775-458B-955B-2EC0CB6DD711}" type="pres">
      <dgm:prSet presAssocID="{EEDBF0BA-A690-40A6-A4E9-B486848EAC97}" presName="Name111" presStyleLbl="parChTrans1D3" presStyleIdx="1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EF2EF9A-CCED-4783-875C-006F83A9E613}" type="pres">
      <dgm:prSet presAssocID="{158CD232-AB37-4C3F-A1EF-184B066327F1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E10540D2-BB62-4F62-B52E-F3606846503B}" type="pres">
      <dgm:prSet presAssocID="{158CD232-AB37-4C3F-A1EF-184B066327F1}" presName="rootComposite3" presStyleCnt="0"/>
      <dgm:spPr/>
      <dgm:t>
        <a:bodyPr/>
        <a:lstStyle/>
        <a:p>
          <a:endParaRPr lang="ru-RU"/>
        </a:p>
      </dgm:t>
    </dgm:pt>
    <dgm:pt modelId="{77A650FC-5FD0-4102-87C2-A4DF61356C37}" type="pres">
      <dgm:prSet presAssocID="{158CD232-AB37-4C3F-A1EF-184B066327F1}" presName="rootText3" presStyleLbl="asst2" presStyleIdx="1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11EDED5E-00C5-42E9-A433-4A6ACD425862}" type="pres">
      <dgm:prSet presAssocID="{158CD232-AB37-4C3F-A1EF-184B066327F1}" presName="rootConnector3" presStyleLbl="asst2" presStyleIdx="1" presStyleCnt="4"/>
      <dgm:spPr/>
      <dgm:t>
        <a:bodyPr/>
        <a:lstStyle/>
        <a:p>
          <a:endParaRPr lang="ru-RU"/>
        </a:p>
      </dgm:t>
    </dgm:pt>
    <dgm:pt modelId="{D97652FC-7BFC-46BB-9951-69170357DCAF}" type="pres">
      <dgm:prSet presAssocID="{158CD232-AB37-4C3F-A1EF-184B066327F1}" presName="hierChild6" presStyleCnt="0"/>
      <dgm:spPr/>
      <dgm:t>
        <a:bodyPr/>
        <a:lstStyle/>
        <a:p>
          <a:endParaRPr lang="ru-RU"/>
        </a:p>
      </dgm:t>
    </dgm:pt>
    <dgm:pt modelId="{EDB21554-C77D-4960-9D50-1D0023F7FEE7}" type="pres">
      <dgm:prSet presAssocID="{158CD232-AB37-4C3F-A1EF-184B066327F1}" presName="hierChild7" presStyleCnt="0"/>
      <dgm:spPr/>
      <dgm:t>
        <a:bodyPr/>
        <a:lstStyle/>
        <a:p>
          <a:endParaRPr lang="ru-RU"/>
        </a:p>
      </dgm:t>
    </dgm:pt>
    <dgm:pt modelId="{D24CB1DC-E897-4379-BE2A-06EA75ADABF9}" type="pres">
      <dgm:prSet presAssocID="{E2583804-729F-42CB-A427-E5C3F8CCBE28}" presName="Name111" presStyleLbl="parChTrans1D3" presStyleIdx="2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9B2705F-DED6-4686-8A3C-41C1BBE40AC4}" type="pres">
      <dgm:prSet presAssocID="{6872A1B3-0D99-413E-A113-B302B0D5EDF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87DB47B-8F8A-4C84-AE6D-D52EF7918161}" type="pres">
      <dgm:prSet presAssocID="{6872A1B3-0D99-413E-A113-B302B0D5EDFC}" presName="rootComposite3" presStyleCnt="0"/>
      <dgm:spPr/>
      <dgm:t>
        <a:bodyPr/>
        <a:lstStyle/>
        <a:p>
          <a:endParaRPr lang="ru-RU"/>
        </a:p>
      </dgm:t>
    </dgm:pt>
    <dgm:pt modelId="{81656525-F8B3-4174-86A2-C6188B3182EE}" type="pres">
      <dgm:prSet presAssocID="{6872A1B3-0D99-413E-A113-B302B0D5EDFC}" presName="rootText3" presStyleLbl="asst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4AB8104D-C65E-4784-BF62-EE03CB32569C}" type="pres">
      <dgm:prSet presAssocID="{6872A1B3-0D99-413E-A113-B302B0D5EDFC}" presName="rootConnector3" presStyleLbl="asst2" presStyleIdx="2" presStyleCnt="4"/>
      <dgm:spPr/>
      <dgm:t>
        <a:bodyPr/>
        <a:lstStyle/>
        <a:p>
          <a:endParaRPr lang="ru-RU"/>
        </a:p>
      </dgm:t>
    </dgm:pt>
    <dgm:pt modelId="{2513E3CC-2298-4599-A672-C8500982AD36}" type="pres">
      <dgm:prSet presAssocID="{6872A1B3-0D99-413E-A113-B302B0D5EDFC}" presName="hierChild6" presStyleCnt="0"/>
      <dgm:spPr/>
      <dgm:t>
        <a:bodyPr/>
        <a:lstStyle/>
        <a:p>
          <a:endParaRPr lang="ru-RU"/>
        </a:p>
      </dgm:t>
    </dgm:pt>
    <dgm:pt modelId="{C99AE559-1510-4F3C-8CAA-852CE7DDA83C}" type="pres">
      <dgm:prSet presAssocID="{6872A1B3-0D99-413E-A113-B302B0D5EDFC}" presName="hierChild7" presStyleCnt="0"/>
      <dgm:spPr/>
      <dgm:t>
        <a:bodyPr/>
        <a:lstStyle/>
        <a:p>
          <a:endParaRPr lang="ru-RU"/>
        </a:p>
      </dgm:t>
    </dgm:pt>
    <dgm:pt modelId="{7C417CFD-AC85-4EA0-891F-3009007B4639}" type="pres">
      <dgm:prSet presAssocID="{7462D26E-13DD-4479-8C0B-EFD5C4D8E423}" presName="Name111" presStyleLbl="parChTrans1D3" presStyleIdx="3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3F52098-AB6C-49B0-9F67-9035D1BEBEB8}" type="pres">
      <dgm:prSet presAssocID="{E32C85AE-F02B-4FBE-AD0F-BF2B9BE60BF4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C79DFB8-0DF0-4C62-9C17-ADDEF4288E50}" type="pres">
      <dgm:prSet presAssocID="{E32C85AE-F02B-4FBE-AD0F-BF2B9BE60BF4}" presName="rootComposite3" presStyleCnt="0"/>
      <dgm:spPr/>
      <dgm:t>
        <a:bodyPr/>
        <a:lstStyle/>
        <a:p>
          <a:endParaRPr lang="ru-RU"/>
        </a:p>
      </dgm:t>
    </dgm:pt>
    <dgm:pt modelId="{DEA4C2BF-8F04-43FC-8919-0967523BD35E}" type="pres">
      <dgm:prSet presAssocID="{E32C85AE-F02B-4FBE-AD0F-BF2B9BE60BF4}" presName="rootText3" presStyleLbl="asst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6AEFF72-46A3-4EB3-A3F7-579F1150987B}" type="pres">
      <dgm:prSet presAssocID="{E32C85AE-F02B-4FBE-AD0F-BF2B9BE60BF4}" presName="rootConnector3" presStyleLbl="asst2" presStyleIdx="3" presStyleCnt="4"/>
      <dgm:spPr/>
      <dgm:t>
        <a:bodyPr/>
        <a:lstStyle/>
        <a:p>
          <a:endParaRPr lang="ru-RU"/>
        </a:p>
      </dgm:t>
    </dgm:pt>
    <dgm:pt modelId="{100E10D9-BCEE-4960-8BCD-AA60607DEDCB}" type="pres">
      <dgm:prSet presAssocID="{E32C85AE-F02B-4FBE-AD0F-BF2B9BE60BF4}" presName="hierChild6" presStyleCnt="0"/>
      <dgm:spPr/>
      <dgm:t>
        <a:bodyPr/>
        <a:lstStyle/>
        <a:p>
          <a:endParaRPr lang="ru-RU"/>
        </a:p>
      </dgm:t>
    </dgm:pt>
    <dgm:pt modelId="{D337C1EA-314D-45E2-A8D9-876178B983D6}" type="pres">
      <dgm:prSet presAssocID="{E32C85AE-F02B-4FBE-AD0F-BF2B9BE60BF4}" presName="hierChild7" presStyleCnt="0"/>
      <dgm:spPr/>
      <dgm:t>
        <a:bodyPr/>
        <a:lstStyle/>
        <a:p>
          <a:endParaRPr lang="ru-RU"/>
        </a:p>
      </dgm:t>
    </dgm:pt>
    <dgm:pt modelId="{ECD549AD-B216-4EC4-B007-0D45071A9339}" type="pres">
      <dgm:prSet presAssocID="{91FA0AA7-1B88-46F2-963A-D7662200CCD0}" presName="Name37" presStyleLbl="parChTrans1D2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B540AED-DA0D-400A-B07B-D314C61053D0}" type="pres">
      <dgm:prSet presAssocID="{187863B7-03A8-4AC9-B876-1B0A95566BC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FD29828-40DB-407F-A4F0-10FF35721DBA}" type="pres">
      <dgm:prSet presAssocID="{187863B7-03A8-4AC9-B876-1B0A95566BC0}" presName="rootComposite" presStyleCnt="0"/>
      <dgm:spPr/>
      <dgm:t>
        <a:bodyPr/>
        <a:lstStyle/>
        <a:p>
          <a:endParaRPr lang="ru-RU"/>
        </a:p>
      </dgm:t>
    </dgm:pt>
    <dgm:pt modelId="{97C5CF04-5DFA-4444-99B3-7C9CF6089EF7}" type="pres">
      <dgm:prSet presAssocID="{187863B7-03A8-4AC9-B876-1B0A95566BC0}" presName="rootText" presStyleLbl="node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E9C1F4C-A3B1-4490-B0CC-4ABD301F0C7C}" type="pres">
      <dgm:prSet presAssocID="{187863B7-03A8-4AC9-B876-1B0A95566BC0}" presName="rootConnector" presStyleLbl="node2" presStyleIdx="2" presStyleCnt="4"/>
      <dgm:spPr/>
      <dgm:t>
        <a:bodyPr/>
        <a:lstStyle/>
        <a:p>
          <a:endParaRPr lang="ru-RU"/>
        </a:p>
      </dgm:t>
    </dgm:pt>
    <dgm:pt modelId="{9246474A-4A5F-4640-AE93-6631C6E6DD4A}" type="pres">
      <dgm:prSet presAssocID="{187863B7-03A8-4AC9-B876-1B0A95566BC0}" presName="hierChild4" presStyleCnt="0"/>
      <dgm:spPr/>
      <dgm:t>
        <a:bodyPr/>
        <a:lstStyle/>
        <a:p>
          <a:endParaRPr lang="ru-RU"/>
        </a:p>
      </dgm:t>
    </dgm:pt>
    <dgm:pt modelId="{4E2CCE4D-9E5C-489D-A9D2-F4AB657D2076}" type="pres">
      <dgm:prSet presAssocID="{D5ABDDD0-4CE8-4330-B50C-730292A9277D}" presName="Name37" presStyleLbl="parChTrans1D3" presStyleIdx="4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AFBAC6E-DDD7-46BE-91F7-E3F1344775F0}" type="pres">
      <dgm:prSet presAssocID="{4629A90B-657C-4F5F-82C9-189EAEC7B61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C640F4B-9247-449F-8C9C-EB97B3A2CEF7}" type="pres">
      <dgm:prSet presAssocID="{4629A90B-657C-4F5F-82C9-189EAEC7B61B}" presName="rootComposite" presStyleCnt="0"/>
      <dgm:spPr/>
      <dgm:t>
        <a:bodyPr/>
        <a:lstStyle/>
        <a:p>
          <a:endParaRPr lang="ru-RU"/>
        </a:p>
      </dgm:t>
    </dgm:pt>
    <dgm:pt modelId="{13904589-DCC6-4AC4-98B6-727E46D3ADBC}" type="pres">
      <dgm:prSet presAssocID="{4629A90B-657C-4F5F-82C9-189EAEC7B61B}" presName="rootText" presStyleLbl="node3" presStyleIdx="0" presStyleCnt="1" custLinFactNeighborX="771" custLinFactNeighborY="-1850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F5AB5C4-D3E5-4D96-906F-30943BD14E41}" type="pres">
      <dgm:prSet presAssocID="{4629A90B-657C-4F5F-82C9-189EAEC7B61B}" presName="rootConnector" presStyleLbl="node3" presStyleIdx="0" presStyleCnt="1"/>
      <dgm:spPr/>
      <dgm:t>
        <a:bodyPr/>
        <a:lstStyle/>
        <a:p>
          <a:endParaRPr lang="ru-RU"/>
        </a:p>
      </dgm:t>
    </dgm:pt>
    <dgm:pt modelId="{DB9F8A30-1DE0-49DA-A053-2F9022A073F6}" type="pres">
      <dgm:prSet presAssocID="{4629A90B-657C-4F5F-82C9-189EAEC7B61B}" presName="hierChild4" presStyleCnt="0"/>
      <dgm:spPr/>
      <dgm:t>
        <a:bodyPr/>
        <a:lstStyle/>
        <a:p>
          <a:endParaRPr lang="ru-RU"/>
        </a:p>
      </dgm:t>
    </dgm:pt>
    <dgm:pt modelId="{66E7CA31-B0E4-45CA-BA34-7A57EDEF8329}" type="pres">
      <dgm:prSet presAssocID="{4629A90B-657C-4F5F-82C9-189EAEC7B61B}" presName="hierChild5" presStyleCnt="0"/>
      <dgm:spPr/>
      <dgm:t>
        <a:bodyPr/>
        <a:lstStyle/>
        <a:p>
          <a:endParaRPr lang="ru-RU"/>
        </a:p>
      </dgm:t>
    </dgm:pt>
    <dgm:pt modelId="{7BACCACF-1D03-4C67-A3A5-7CD9349DD177}" type="pres">
      <dgm:prSet presAssocID="{187863B7-03A8-4AC9-B876-1B0A95566BC0}" presName="hierChild5" presStyleCnt="0"/>
      <dgm:spPr/>
      <dgm:t>
        <a:bodyPr/>
        <a:lstStyle/>
        <a:p>
          <a:endParaRPr lang="ru-RU"/>
        </a:p>
      </dgm:t>
    </dgm:pt>
    <dgm:pt modelId="{786E7651-CEE1-4A4F-8D9E-47A6B1F3859F}" type="pres">
      <dgm:prSet presAssocID="{CC4638F5-4E6E-4769-904C-05FD12AFD136}" presName="Name37" presStyleLbl="parChTrans1D2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B2EA590-7AAA-456A-B6E7-2B4D09CBF39E}" type="pres">
      <dgm:prSet presAssocID="{18B4FDEF-B6AA-4245-A1A2-E800CD0D9583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62C5BBCD-A139-42CD-9FA8-66670899688A}" type="pres">
      <dgm:prSet presAssocID="{18B4FDEF-B6AA-4245-A1A2-E800CD0D9583}" presName="rootComposite" presStyleCnt="0"/>
      <dgm:spPr/>
      <dgm:t>
        <a:bodyPr/>
        <a:lstStyle/>
        <a:p>
          <a:endParaRPr lang="ru-RU"/>
        </a:p>
      </dgm:t>
    </dgm:pt>
    <dgm:pt modelId="{485C5F09-84B1-43AC-A157-8BA5713FF6FA}" type="pres">
      <dgm:prSet presAssocID="{18B4FDEF-B6AA-4245-A1A2-E800CD0D9583}" presName="rootText" presStyleLbl="node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D07B4F3-E881-4A0D-B25C-38D8E32B9211}" type="pres">
      <dgm:prSet presAssocID="{18B4FDEF-B6AA-4245-A1A2-E800CD0D9583}" presName="rootConnector" presStyleLbl="node2" presStyleIdx="3" presStyleCnt="4"/>
      <dgm:spPr/>
      <dgm:t>
        <a:bodyPr/>
        <a:lstStyle/>
        <a:p>
          <a:endParaRPr lang="ru-RU"/>
        </a:p>
      </dgm:t>
    </dgm:pt>
    <dgm:pt modelId="{16BA8366-D0BE-4A40-84A5-543BB884891F}" type="pres">
      <dgm:prSet presAssocID="{18B4FDEF-B6AA-4245-A1A2-E800CD0D9583}" presName="hierChild4" presStyleCnt="0"/>
      <dgm:spPr/>
      <dgm:t>
        <a:bodyPr/>
        <a:lstStyle/>
        <a:p>
          <a:endParaRPr lang="ru-RU"/>
        </a:p>
      </dgm:t>
    </dgm:pt>
    <dgm:pt modelId="{674C6FE6-894E-490A-ACDC-3E22DBA69588}" type="pres">
      <dgm:prSet presAssocID="{18B4FDEF-B6AA-4245-A1A2-E800CD0D9583}" presName="hierChild5" presStyleCnt="0"/>
      <dgm:spPr/>
      <dgm:t>
        <a:bodyPr/>
        <a:lstStyle/>
        <a:p>
          <a:endParaRPr lang="ru-RU"/>
        </a:p>
      </dgm:t>
    </dgm:pt>
    <dgm:pt modelId="{8DACA9F9-03B7-4182-8483-286AC5FFEBB5}" type="pres">
      <dgm:prSet presAssocID="{EF2023A9-584B-4478-A5B2-F57984E6CCEF}" presName="hierChild3" presStyleCnt="0"/>
      <dgm:spPr/>
      <dgm:t>
        <a:bodyPr/>
        <a:lstStyle/>
        <a:p>
          <a:endParaRPr lang="ru-RU"/>
        </a:p>
      </dgm:t>
    </dgm:pt>
  </dgm:ptLst>
  <dgm:cxnLst>
    <dgm:cxn modelId="{D2671507-2C38-4C87-95F5-FA2F6BF0C5E0}" type="presOf" srcId="{E8F5139D-24B9-4395-8781-2CC6874F9D2D}" destId="{1455FB31-E3E6-47D0-A075-5E0F41931C6F}" srcOrd="0" destOrd="0" presId="urn:microsoft.com/office/officeart/2005/8/layout/orgChart1"/>
    <dgm:cxn modelId="{0F004108-09AD-40B3-9FF0-17538AEDE722}" type="presOf" srcId="{37D98740-98E0-4F20-9731-93C5BCCB35A7}" destId="{7604F825-CE23-4641-8696-20895906D623}" srcOrd="0" destOrd="0" presId="urn:microsoft.com/office/officeart/2005/8/layout/orgChart1"/>
    <dgm:cxn modelId="{E38EF063-8E37-4DD0-A97F-254B78922393}" srcId="{D37F38D5-F00C-4CE3-9906-98AABDB3B387}" destId="{6872A1B3-0D99-413E-A113-B302B0D5EDFC}" srcOrd="2" destOrd="0" parTransId="{E2583804-729F-42CB-A427-E5C3F8CCBE28}" sibTransId="{0EE9DB4D-7FD8-4820-9D48-A788B96698C9}"/>
    <dgm:cxn modelId="{C3D26331-4513-4316-B22B-7563165D28B5}" type="presOf" srcId="{7462D26E-13DD-4479-8C0B-EFD5C4D8E423}" destId="{7C417CFD-AC85-4EA0-891F-3009007B4639}" srcOrd="0" destOrd="0" presId="urn:microsoft.com/office/officeart/2005/8/layout/orgChart1"/>
    <dgm:cxn modelId="{A8F59E43-7523-49BB-A39A-60AD6C32B5D3}" type="presOf" srcId="{6872A1B3-0D99-413E-A113-B302B0D5EDFC}" destId="{4AB8104D-C65E-4784-BF62-EE03CB32569C}" srcOrd="1" destOrd="0" presId="urn:microsoft.com/office/officeart/2005/8/layout/orgChart1"/>
    <dgm:cxn modelId="{266E22C0-D205-4AF0-9181-5A79AA39240F}" type="presOf" srcId="{18B4FDEF-B6AA-4245-A1A2-E800CD0D9583}" destId="{9D07B4F3-E881-4A0D-B25C-38D8E32B9211}" srcOrd="1" destOrd="0" presId="urn:microsoft.com/office/officeart/2005/8/layout/orgChart1"/>
    <dgm:cxn modelId="{9240676E-5D91-49F5-8509-65CF361F9CB4}" type="presOf" srcId="{4629A90B-657C-4F5F-82C9-189EAEC7B61B}" destId="{13904589-DCC6-4AC4-98B6-727E46D3ADBC}" srcOrd="0" destOrd="0" presId="urn:microsoft.com/office/officeart/2005/8/layout/orgChart1"/>
    <dgm:cxn modelId="{0A75E4BF-7886-4126-BA9B-50C87632C925}" type="presOf" srcId="{4629A90B-657C-4F5F-82C9-189EAEC7B61B}" destId="{5F5AB5C4-D3E5-4D96-906F-30943BD14E41}" srcOrd="1" destOrd="0" presId="urn:microsoft.com/office/officeart/2005/8/layout/orgChart1"/>
    <dgm:cxn modelId="{646FE098-E728-47EF-A49E-4F3B7955BF84}" type="presOf" srcId="{158CD232-AB37-4C3F-A1EF-184B066327F1}" destId="{77A650FC-5FD0-4102-87C2-A4DF61356C37}" srcOrd="0" destOrd="0" presId="urn:microsoft.com/office/officeart/2005/8/layout/orgChart1"/>
    <dgm:cxn modelId="{715BB9C8-A1A5-48EB-A665-84BE423A7474}" srcId="{D37F38D5-F00C-4CE3-9906-98AABDB3B387}" destId="{158CD232-AB37-4C3F-A1EF-184B066327F1}" srcOrd="1" destOrd="0" parTransId="{EEDBF0BA-A690-40A6-A4E9-B486848EAC97}" sibTransId="{B0571EB4-9935-435A-9005-0FACAB1E6A61}"/>
    <dgm:cxn modelId="{41A6A88B-C8AC-420D-AE82-6E9C4B3BEBC6}" type="presOf" srcId="{C8BBA99E-19EE-49D7-94C7-9EE9E04241CA}" destId="{AA246A9F-CD85-4908-A2B7-FB7A664EEB16}" srcOrd="0" destOrd="0" presId="urn:microsoft.com/office/officeart/2005/8/layout/orgChart1"/>
    <dgm:cxn modelId="{BB179706-5365-4473-93EB-6E8C56C3A2F2}" type="presOf" srcId="{91FA0AA7-1B88-46F2-963A-D7662200CCD0}" destId="{ECD549AD-B216-4EC4-B007-0D45071A9339}" srcOrd="0" destOrd="0" presId="urn:microsoft.com/office/officeart/2005/8/layout/orgChart1"/>
    <dgm:cxn modelId="{A5FB6D7D-9210-48A4-BFBC-2660B09D9976}" srcId="{EF2023A9-584B-4478-A5B2-F57984E6CCEF}" destId="{18B4FDEF-B6AA-4245-A1A2-E800CD0D9583}" srcOrd="3" destOrd="0" parTransId="{CC4638F5-4E6E-4769-904C-05FD12AFD136}" sibTransId="{87DF3CDA-3490-45F0-88AD-C479E3004F52}"/>
    <dgm:cxn modelId="{20D24353-1211-4F24-B63F-81D467657733}" type="presOf" srcId="{3A086745-90F2-48ED-8C99-C21E57D8C64F}" destId="{5D8BF242-BA60-4291-B809-7655FF1F15E3}" srcOrd="0" destOrd="0" presId="urn:microsoft.com/office/officeart/2005/8/layout/orgChart1"/>
    <dgm:cxn modelId="{100F6994-A735-4B1F-97AD-435C44BC3D67}" type="presOf" srcId="{D37F38D5-F00C-4CE3-9906-98AABDB3B387}" destId="{2FD70954-4B15-428E-B58C-5F7E2298E416}" srcOrd="1" destOrd="0" presId="urn:microsoft.com/office/officeart/2005/8/layout/orgChart1"/>
    <dgm:cxn modelId="{227137D8-A0E7-4E78-8B68-0A8137CF6695}" type="presOf" srcId="{EF2023A9-584B-4478-A5B2-F57984E6CCEF}" destId="{ACC02520-3D35-41E6-B1EA-6B12B0546481}" srcOrd="0" destOrd="0" presId="urn:microsoft.com/office/officeart/2005/8/layout/orgChart1"/>
    <dgm:cxn modelId="{C6340ADB-5482-4EB7-BDB0-BC047C43191C}" type="presOf" srcId="{B66E3EBB-5B35-484C-A5EF-8CB066CB0D28}" destId="{C5AF3292-B66A-49AF-BD0E-F4AFCC58C0CF}" srcOrd="0" destOrd="0" presId="urn:microsoft.com/office/officeart/2005/8/layout/orgChart1"/>
    <dgm:cxn modelId="{187970F4-EC1D-4CE9-A0AA-2FB0546E7197}" type="presOf" srcId="{EEDBF0BA-A690-40A6-A4E9-B486848EAC97}" destId="{A0D6C775-6775-458B-955B-2EC0CB6DD711}" srcOrd="0" destOrd="0" presId="urn:microsoft.com/office/officeart/2005/8/layout/orgChart1"/>
    <dgm:cxn modelId="{C5ECC1BC-A202-42D3-824B-B0B75249BC1A}" srcId="{EF2023A9-584B-4478-A5B2-F57984E6CCEF}" destId="{C8BBA99E-19EE-49D7-94C7-9EE9E04241CA}" srcOrd="0" destOrd="0" parTransId="{3A086745-90F2-48ED-8C99-C21E57D8C64F}" sibTransId="{BA8DCFFE-71DF-4703-BC7C-12AC939E62CE}"/>
    <dgm:cxn modelId="{3A62F106-0E70-4020-88EA-FE2B90A8F935}" type="presOf" srcId="{B90C8CEB-E35C-4735-BD95-BC91BD7C690C}" destId="{C3326294-DC32-4F3A-8419-4741771B34E6}" srcOrd="1" destOrd="0" presId="urn:microsoft.com/office/officeart/2005/8/layout/orgChart1"/>
    <dgm:cxn modelId="{0E892007-71CB-4E3C-8D33-FB492C50D7E7}" type="presOf" srcId="{EF2023A9-584B-4478-A5B2-F57984E6CCEF}" destId="{C8D19A00-41AF-42B1-9D99-998A28DC2C71}" srcOrd="1" destOrd="0" presId="urn:microsoft.com/office/officeart/2005/8/layout/orgChart1"/>
    <dgm:cxn modelId="{D87043AD-4F75-406F-8377-20FE87531788}" type="presOf" srcId="{6872A1B3-0D99-413E-A113-B302B0D5EDFC}" destId="{81656525-F8B3-4174-86A2-C6188B3182EE}" srcOrd="0" destOrd="0" presId="urn:microsoft.com/office/officeart/2005/8/layout/orgChart1"/>
    <dgm:cxn modelId="{DA68644F-232A-4C50-8FC3-A9C0DC2CC6E4}" type="presOf" srcId="{D5ABDDD0-4CE8-4330-B50C-730292A9277D}" destId="{4E2CCE4D-9E5C-489D-A9D2-F4AB657D2076}" srcOrd="0" destOrd="0" presId="urn:microsoft.com/office/officeart/2005/8/layout/orgChart1"/>
    <dgm:cxn modelId="{E6CE3191-E434-4A83-B656-8652846A4D3C}" type="presOf" srcId="{E2583804-729F-42CB-A427-E5C3F8CCBE28}" destId="{D24CB1DC-E897-4379-BE2A-06EA75ADABF9}" srcOrd="0" destOrd="0" presId="urn:microsoft.com/office/officeart/2005/8/layout/orgChart1"/>
    <dgm:cxn modelId="{38ED2911-F6E0-4358-A289-B635FAEA61F1}" type="presOf" srcId="{C8BBA99E-19EE-49D7-94C7-9EE9E04241CA}" destId="{75C0C327-BF09-41AB-9343-E32BA464A2DC}" srcOrd="1" destOrd="0" presId="urn:microsoft.com/office/officeart/2005/8/layout/orgChart1"/>
    <dgm:cxn modelId="{D247CBE3-37D8-4C43-A6F3-87FCDA3F7EB6}" srcId="{D37F38D5-F00C-4CE3-9906-98AABDB3B387}" destId="{B90C8CEB-E35C-4735-BD95-BC91BD7C690C}" srcOrd="0" destOrd="0" parTransId="{E8F5139D-24B9-4395-8781-2CC6874F9D2D}" sibTransId="{B762CCCF-0FC2-45C7-B481-2E1576ADC32D}"/>
    <dgm:cxn modelId="{20277C3F-0B0F-4489-B36E-C9BAA4EA5727}" type="presOf" srcId="{18B4FDEF-B6AA-4245-A1A2-E800CD0D9583}" destId="{485C5F09-84B1-43AC-A157-8BA5713FF6FA}" srcOrd="0" destOrd="0" presId="urn:microsoft.com/office/officeart/2005/8/layout/orgChart1"/>
    <dgm:cxn modelId="{AF6C811A-D328-4D94-A038-BD6C2C4779CA}" type="presOf" srcId="{E32C85AE-F02B-4FBE-AD0F-BF2B9BE60BF4}" destId="{76AEFF72-46A3-4EB3-A3F7-579F1150987B}" srcOrd="1" destOrd="0" presId="urn:microsoft.com/office/officeart/2005/8/layout/orgChart1"/>
    <dgm:cxn modelId="{731C4D7E-BE03-4037-B6FC-CDF88AE6850D}" srcId="{37D98740-98E0-4F20-9731-93C5BCCB35A7}" destId="{EF2023A9-584B-4478-A5B2-F57984E6CCEF}" srcOrd="0" destOrd="0" parTransId="{A3992187-839F-47E0-AD03-C41E894AAD51}" sibTransId="{B1C453E3-7A7B-4215-ACF1-D413CA0A152A}"/>
    <dgm:cxn modelId="{05FC0ADB-2240-469D-85A1-024D8091BE22}" type="presOf" srcId="{D37F38D5-F00C-4CE3-9906-98AABDB3B387}" destId="{6ECB8E51-757D-462B-84E5-FA3BB98B46F3}" srcOrd="0" destOrd="0" presId="urn:microsoft.com/office/officeart/2005/8/layout/orgChart1"/>
    <dgm:cxn modelId="{9F62CFCC-88E6-4896-8C5B-49FB9E7C71A1}" srcId="{EF2023A9-584B-4478-A5B2-F57984E6CCEF}" destId="{187863B7-03A8-4AC9-B876-1B0A95566BC0}" srcOrd="2" destOrd="0" parTransId="{91FA0AA7-1B88-46F2-963A-D7662200CCD0}" sibTransId="{D3563407-DFEB-44DE-B1FD-CDC82DA3D9FE}"/>
    <dgm:cxn modelId="{B378C940-0845-41A5-80AD-3D8B5102206A}" srcId="{187863B7-03A8-4AC9-B876-1B0A95566BC0}" destId="{4629A90B-657C-4F5F-82C9-189EAEC7B61B}" srcOrd="0" destOrd="0" parTransId="{D5ABDDD0-4CE8-4330-B50C-730292A9277D}" sibTransId="{D61FC5F2-23CF-4EC5-A88C-AC10325A1C26}"/>
    <dgm:cxn modelId="{AC1F32CB-3909-459B-8AD5-339D49DC9869}" srcId="{EF2023A9-584B-4478-A5B2-F57984E6CCEF}" destId="{D37F38D5-F00C-4CE3-9906-98AABDB3B387}" srcOrd="1" destOrd="0" parTransId="{B66E3EBB-5B35-484C-A5EF-8CB066CB0D28}" sibTransId="{3286694A-4489-4332-B27A-F107ABDBFADC}"/>
    <dgm:cxn modelId="{148E5624-5FA6-4154-B6F8-97F649A98979}" type="presOf" srcId="{CC4638F5-4E6E-4769-904C-05FD12AFD136}" destId="{786E7651-CEE1-4A4F-8D9E-47A6B1F3859F}" srcOrd="0" destOrd="0" presId="urn:microsoft.com/office/officeart/2005/8/layout/orgChart1"/>
    <dgm:cxn modelId="{FEE7AABC-30EF-4E7E-8B26-C3B6CE5B9526}" type="presOf" srcId="{187863B7-03A8-4AC9-B876-1B0A95566BC0}" destId="{97C5CF04-5DFA-4444-99B3-7C9CF6089EF7}" srcOrd="0" destOrd="0" presId="urn:microsoft.com/office/officeart/2005/8/layout/orgChart1"/>
    <dgm:cxn modelId="{28E5D341-5275-4524-9DFA-DF9AAE1A1CCB}" type="presOf" srcId="{B90C8CEB-E35C-4735-BD95-BC91BD7C690C}" destId="{8DBCB51C-2B8F-40DB-915D-89FD5E6927A4}" srcOrd="0" destOrd="0" presId="urn:microsoft.com/office/officeart/2005/8/layout/orgChart1"/>
    <dgm:cxn modelId="{81F811C7-31E9-43ED-83BC-9FD01C16788E}" type="presOf" srcId="{187863B7-03A8-4AC9-B876-1B0A95566BC0}" destId="{7E9C1F4C-A3B1-4490-B0CC-4ABD301F0C7C}" srcOrd="1" destOrd="0" presId="urn:microsoft.com/office/officeart/2005/8/layout/orgChart1"/>
    <dgm:cxn modelId="{7F40338A-3099-4858-AC7E-30C294DDE10E}" type="presOf" srcId="{E32C85AE-F02B-4FBE-AD0F-BF2B9BE60BF4}" destId="{DEA4C2BF-8F04-43FC-8919-0967523BD35E}" srcOrd="0" destOrd="0" presId="urn:microsoft.com/office/officeart/2005/8/layout/orgChart1"/>
    <dgm:cxn modelId="{1F109CA5-B605-467D-89F9-EB9FB924208E}" type="presOf" srcId="{158CD232-AB37-4C3F-A1EF-184B066327F1}" destId="{11EDED5E-00C5-42E9-A433-4A6ACD425862}" srcOrd="1" destOrd="0" presId="urn:microsoft.com/office/officeart/2005/8/layout/orgChart1"/>
    <dgm:cxn modelId="{DE89160A-EB08-4E92-B91C-A19471D9B81C}" srcId="{D37F38D5-F00C-4CE3-9906-98AABDB3B387}" destId="{E32C85AE-F02B-4FBE-AD0F-BF2B9BE60BF4}" srcOrd="3" destOrd="0" parTransId="{7462D26E-13DD-4479-8C0B-EFD5C4D8E423}" sibTransId="{7720DFAF-9035-43E9-BAE2-59C9E8953335}"/>
    <dgm:cxn modelId="{7EB9F780-8998-44E5-9EA6-5B181913FE36}" type="presParOf" srcId="{7604F825-CE23-4641-8696-20895906D623}" destId="{9395DFFE-BF19-42E9-9C26-DE8D18A3BE69}" srcOrd="0" destOrd="0" presId="urn:microsoft.com/office/officeart/2005/8/layout/orgChart1"/>
    <dgm:cxn modelId="{0752BE40-08D7-4724-880D-33D1A9FE0765}" type="presParOf" srcId="{9395DFFE-BF19-42E9-9C26-DE8D18A3BE69}" destId="{3F90608F-178A-4792-96C9-B28319EDB6DC}" srcOrd="0" destOrd="0" presId="urn:microsoft.com/office/officeart/2005/8/layout/orgChart1"/>
    <dgm:cxn modelId="{91ED9F2F-5C8B-4A1E-86EF-9B042ED82564}" type="presParOf" srcId="{3F90608F-178A-4792-96C9-B28319EDB6DC}" destId="{ACC02520-3D35-41E6-B1EA-6B12B0546481}" srcOrd="0" destOrd="0" presId="urn:microsoft.com/office/officeart/2005/8/layout/orgChart1"/>
    <dgm:cxn modelId="{AF7E120C-C630-4419-A6FF-C16833DAC12E}" type="presParOf" srcId="{3F90608F-178A-4792-96C9-B28319EDB6DC}" destId="{C8D19A00-41AF-42B1-9D99-998A28DC2C71}" srcOrd="1" destOrd="0" presId="urn:microsoft.com/office/officeart/2005/8/layout/orgChart1"/>
    <dgm:cxn modelId="{6FEC8ACE-FD89-47B5-997E-9B3126523FFF}" type="presParOf" srcId="{9395DFFE-BF19-42E9-9C26-DE8D18A3BE69}" destId="{4923020F-A428-4221-A39C-163E600233D1}" srcOrd="1" destOrd="0" presId="urn:microsoft.com/office/officeart/2005/8/layout/orgChart1"/>
    <dgm:cxn modelId="{C2C79A61-84C5-4475-825E-84FB1BC9E0A7}" type="presParOf" srcId="{4923020F-A428-4221-A39C-163E600233D1}" destId="{5D8BF242-BA60-4291-B809-7655FF1F15E3}" srcOrd="0" destOrd="0" presId="urn:microsoft.com/office/officeart/2005/8/layout/orgChart1"/>
    <dgm:cxn modelId="{806C78BC-120C-4D4A-A411-A06B55952348}" type="presParOf" srcId="{4923020F-A428-4221-A39C-163E600233D1}" destId="{1CB1DA61-7002-44C9-8222-983CEFD89129}" srcOrd="1" destOrd="0" presId="urn:microsoft.com/office/officeart/2005/8/layout/orgChart1"/>
    <dgm:cxn modelId="{D518F99B-6635-463C-B0BE-EB15B29D9C85}" type="presParOf" srcId="{1CB1DA61-7002-44C9-8222-983CEFD89129}" destId="{ADB44452-CA3A-4542-8710-E64F71DA289A}" srcOrd="0" destOrd="0" presId="urn:microsoft.com/office/officeart/2005/8/layout/orgChart1"/>
    <dgm:cxn modelId="{9581177B-5BE7-465F-9031-579FB4699407}" type="presParOf" srcId="{ADB44452-CA3A-4542-8710-E64F71DA289A}" destId="{AA246A9F-CD85-4908-A2B7-FB7A664EEB16}" srcOrd="0" destOrd="0" presId="urn:microsoft.com/office/officeart/2005/8/layout/orgChart1"/>
    <dgm:cxn modelId="{B931F103-9703-483D-999D-6A4BB929F2A5}" type="presParOf" srcId="{ADB44452-CA3A-4542-8710-E64F71DA289A}" destId="{75C0C327-BF09-41AB-9343-E32BA464A2DC}" srcOrd="1" destOrd="0" presId="urn:microsoft.com/office/officeart/2005/8/layout/orgChart1"/>
    <dgm:cxn modelId="{F83FA943-598B-4EFF-B7B6-EA6108891B77}" type="presParOf" srcId="{1CB1DA61-7002-44C9-8222-983CEFD89129}" destId="{3232F231-F93B-4FF6-BCB0-02C31911351E}" srcOrd="1" destOrd="0" presId="urn:microsoft.com/office/officeart/2005/8/layout/orgChart1"/>
    <dgm:cxn modelId="{054FAEB2-9338-4AC9-A731-AADB2F9F2800}" type="presParOf" srcId="{1CB1DA61-7002-44C9-8222-983CEFD89129}" destId="{C9339686-D47A-4B02-BC7D-207B4DEA098B}" srcOrd="2" destOrd="0" presId="urn:microsoft.com/office/officeart/2005/8/layout/orgChart1"/>
    <dgm:cxn modelId="{DC5A0FE3-92BB-458A-B6AF-36FB254EE28E}" type="presParOf" srcId="{4923020F-A428-4221-A39C-163E600233D1}" destId="{C5AF3292-B66A-49AF-BD0E-F4AFCC58C0CF}" srcOrd="2" destOrd="0" presId="urn:microsoft.com/office/officeart/2005/8/layout/orgChart1"/>
    <dgm:cxn modelId="{0B74DE38-51F9-44AE-BAEF-9CA0A7A9F2D5}" type="presParOf" srcId="{4923020F-A428-4221-A39C-163E600233D1}" destId="{DB387C49-42CA-4D1E-8EE2-88D95332364C}" srcOrd="3" destOrd="0" presId="urn:microsoft.com/office/officeart/2005/8/layout/orgChart1"/>
    <dgm:cxn modelId="{1B3D1008-B1ED-4C5F-B125-E3FD9D227395}" type="presParOf" srcId="{DB387C49-42CA-4D1E-8EE2-88D95332364C}" destId="{F7397A0D-0F29-4DE9-9CC4-096DC10D4652}" srcOrd="0" destOrd="0" presId="urn:microsoft.com/office/officeart/2005/8/layout/orgChart1"/>
    <dgm:cxn modelId="{44D0E316-F0ED-40D7-988E-8E057C79F267}" type="presParOf" srcId="{F7397A0D-0F29-4DE9-9CC4-096DC10D4652}" destId="{6ECB8E51-757D-462B-84E5-FA3BB98B46F3}" srcOrd="0" destOrd="0" presId="urn:microsoft.com/office/officeart/2005/8/layout/orgChart1"/>
    <dgm:cxn modelId="{459096E2-FCE6-46DD-B31A-54F3862DAE9B}" type="presParOf" srcId="{F7397A0D-0F29-4DE9-9CC4-096DC10D4652}" destId="{2FD70954-4B15-428E-B58C-5F7E2298E416}" srcOrd="1" destOrd="0" presId="urn:microsoft.com/office/officeart/2005/8/layout/orgChart1"/>
    <dgm:cxn modelId="{761155C5-C619-4AF5-8D1E-6E5CAEB7114B}" type="presParOf" srcId="{DB387C49-42CA-4D1E-8EE2-88D95332364C}" destId="{BB825CC7-84F7-4792-A0C2-876692DA36C8}" srcOrd="1" destOrd="0" presId="urn:microsoft.com/office/officeart/2005/8/layout/orgChart1"/>
    <dgm:cxn modelId="{9A561CC3-D1FF-4530-AD75-B7E64B8E9EBF}" type="presParOf" srcId="{DB387C49-42CA-4D1E-8EE2-88D95332364C}" destId="{D00F6B39-58AD-484A-BD2A-36E6B443E82F}" srcOrd="2" destOrd="0" presId="urn:microsoft.com/office/officeart/2005/8/layout/orgChart1"/>
    <dgm:cxn modelId="{A0A3F28D-7E86-470F-BAB5-FA71B16D76D8}" type="presParOf" srcId="{D00F6B39-58AD-484A-BD2A-36E6B443E82F}" destId="{1455FB31-E3E6-47D0-A075-5E0F41931C6F}" srcOrd="0" destOrd="0" presId="urn:microsoft.com/office/officeart/2005/8/layout/orgChart1"/>
    <dgm:cxn modelId="{03A86F7A-AFF0-4288-B4ED-D4C0A36A9B38}" type="presParOf" srcId="{D00F6B39-58AD-484A-BD2A-36E6B443E82F}" destId="{D742E180-D0C4-480D-B09D-9806A3895EBF}" srcOrd="1" destOrd="0" presId="urn:microsoft.com/office/officeart/2005/8/layout/orgChart1"/>
    <dgm:cxn modelId="{1C274F26-47F5-4B1D-9C74-66FD44623A66}" type="presParOf" srcId="{D742E180-D0C4-480D-B09D-9806A3895EBF}" destId="{568F06CD-3252-4242-B6B0-BE65521D1115}" srcOrd="0" destOrd="0" presId="urn:microsoft.com/office/officeart/2005/8/layout/orgChart1"/>
    <dgm:cxn modelId="{3B004000-1CDE-4A9A-AEB1-8E6998AD6115}" type="presParOf" srcId="{568F06CD-3252-4242-B6B0-BE65521D1115}" destId="{8DBCB51C-2B8F-40DB-915D-89FD5E6927A4}" srcOrd="0" destOrd="0" presId="urn:microsoft.com/office/officeart/2005/8/layout/orgChart1"/>
    <dgm:cxn modelId="{76BC3B09-93B1-482F-B0EC-09F28A4B1E27}" type="presParOf" srcId="{568F06CD-3252-4242-B6B0-BE65521D1115}" destId="{C3326294-DC32-4F3A-8419-4741771B34E6}" srcOrd="1" destOrd="0" presId="urn:microsoft.com/office/officeart/2005/8/layout/orgChart1"/>
    <dgm:cxn modelId="{4FB8A5C1-73B3-4C11-872B-FAE4F210744D}" type="presParOf" srcId="{D742E180-D0C4-480D-B09D-9806A3895EBF}" destId="{0046B884-E3D5-4FC7-A941-F2D8B7DC489E}" srcOrd="1" destOrd="0" presId="urn:microsoft.com/office/officeart/2005/8/layout/orgChart1"/>
    <dgm:cxn modelId="{3F027A4A-738A-49CE-AFE4-71A79EC215FB}" type="presParOf" srcId="{D742E180-D0C4-480D-B09D-9806A3895EBF}" destId="{BAA800FE-8BE3-418A-9159-87E7090C7CC2}" srcOrd="2" destOrd="0" presId="urn:microsoft.com/office/officeart/2005/8/layout/orgChart1"/>
    <dgm:cxn modelId="{C8E55393-63BD-4D9D-AA1B-AF6880FF2E33}" type="presParOf" srcId="{D00F6B39-58AD-484A-BD2A-36E6B443E82F}" destId="{A0D6C775-6775-458B-955B-2EC0CB6DD711}" srcOrd="2" destOrd="0" presId="urn:microsoft.com/office/officeart/2005/8/layout/orgChart1"/>
    <dgm:cxn modelId="{850B62CC-AB3A-459A-93BB-525A65F3AEA4}" type="presParOf" srcId="{D00F6B39-58AD-484A-BD2A-36E6B443E82F}" destId="{FEF2EF9A-CCED-4783-875C-006F83A9E613}" srcOrd="3" destOrd="0" presId="urn:microsoft.com/office/officeart/2005/8/layout/orgChart1"/>
    <dgm:cxn modelId="{B773D9D6-CD80-4472-AD98-F9668153955A}" type="presParOf" srcId="{FEF2EF9A-CCED-4783-875C-006F83A9E613}" destId="{E10540D2-BB62-4F62-B52E-F3606846503B}" srcOrd="0" destOrd="0" presId="urn:microsoft.com/office/officeart/2005/8/layout/orgChart1"/>
    <dgm:cxn modelId="{9455CD58-D6F1-4FDA-AD2D-419911A0D904}" type="presParOf" srcId="{E10540D2-BB62-4F62-B52E-F3606846503B}" destId="{77A650FC-5FD0-4102-87C2-A4DF61356C37}" srcOrd="0" destOrd="0" presId="urn:microsoft.com/office/officeart/2005/8/layout/orgChart1"/>
    <dgm:cxn modelId="{C11667AE-850D-42FE-AD42-140A7AA91831}" type="presParOf" srcId="{E10540D2-BB62-4F62-B52E-F3606846503B}" destId="{11EDED5E-00C5-42E9-A433-4A6ACD425862}" srcOrd="1" destOrd="0" presId="urn:microsoft.com/office/officeart/2005/8/layout/orgChart1"/>
    <dgm:cxn modelId="{63712C28-9D3B-4A14-9A72-064F5CD2F724}" type="presParOf" srcId="{FEF2EF9A-CCED-4783-875C-006F83A9E613}" destId="{D97652FC-7BFC-46BB-9951-69170357DCAF}" srcOrd="1" destOrd="0" presId="urn:microsoft.com/office/officeart/2005/8/layout/orgChart1"/>
    <dgm:cxn modelId="{FEF0DA82-9B4E-4B8E-945C-CE29EC98490E}" type="presParOf" srcId="{FEF2EF9A-CCED-4783-875C-006F83A9E613}" destId="{EDB21554-C77D-4960-9D50-1D0023F7FEE7}" srcOrd="2" destOrd="0" presId="urn:microsoft.com/office/officeart/2005/8/layout/orgChart1"/>
    <dgm:cxn modelId="{E060EDF2-1270-47A2-8213-6CD29A9ABA27}" type="presParOf" srcId="{D00F6B39-58AD-484A-BD2A-36E6B443E82F}" destId="{D24CB1DC-E897-4379-BE2A-06EA75ADABF9}" srcOrd="4" destOrd="0" presId="urn:microsoft.com/office/officeart/2005/8/layout/orgChart1"/>
    <dgm:cxn modelId="{F0E36D6F-D96C-4DC9-9B94-3405599095C4}" type="presParOf" srcId="{D00F6B39-58AD-484A-BD2A-36E6B443E82F}" destId="{E9B2705F-DED6-4686-8A3C-41C1BBE40AC4}" srcOrd="5" destOrd="0" presId="urn:microsoft.com/office/officeart/2005/8/layout/orgChart1"/>
    <dgm:cxn modelId="{7AD98DC8-5BD3-4AEF-A039-89B418227E5C}" type="presParOf" srcId="{E9B2705F-DED6-4686-8A3C-41C1BBE40AC4}" destId="{887DB47B-8F8A-4C84-AE6D-D52EF7918161}" srcOrd="0" destOrd="0" presId="urn:microsoft.com/office/officeart/2005/8/layout/orgChart1"/>
    <dgm:cxn modelId="{E210BFF9-D034-422F-A534-48C5CDB7C534}" type="presParOf" srcId="{887DB47B-8F8A-4C84-AE6D-D52EF7918161}" destId="{81656525-F8B3-4174-86A2-C6188B3182EE}" srcOrd="0" destOrd="0" presId="urn:microsoft.com/office/officeart/2005/8/layout/orgChart1"/>
    <dgm:cxn modelId="{ADC906C3-EA80-4731-AC9F-A4BFEB06349F}" type="presParOf" srcId="{887DB47B-8F8A-4C84-AE6D-D52EF7918161}" destId="{4AB8104D-C65E-4784-BF62-EE03CB32569C}" srcOrd="1" destOrd="0" presId="urn:microsoft.com/office/officeart/2005/8/layout/orgChart1"/>
    <dgm:cxn modelId="{9A6E2419-17E1-4E87-A994-E97F2AA5D411}" type="presParOf" srcId="{E9B2705F-DED6-4686-8A3C-41C1BBE40AC4}" destId="{2513E3CC-2298-4599-A672-C8500982AD36}" srcOrd="1" destOrd="0" presId="urn:microsoft.com/office/officeart/2005/8/layout/orgChart1"/>
    <dgm:cxn modelId="{FC34538C-4A71-4876-BE73-7535C42DA840}" type="presParOf" srcId="{E9B2705F-DED6-4686-8A3C-41C1BBE40AC4}" destId="{C99AE559-1510-4F3C-8CAA-852CE7DDA83C}" srcOrd="2" destOrd="0" presId="urn:microsoft.com/office/officeart/2005/8/layout/orgChart1"/>
    <dgm:cxn modelId="{0D39236C-E0B0-486A-A86E-0799E21FD8B5}" type="presParOf" srcId="{D00F6B39-58AD-484A-BD2A-36E6B443E82F}" destId="{7C417CFD-AC85-4EA0-891F-3009007B4639}" srcOrd="6" destOrd="0" presId="urn:microsoft.com/office/officeart/2005/8/layout/orgChart1"/>
    <dgm:cxn modelId="{E2F93B5F-8B6E-4C80-94C4-302DEE1D6E3A}" type="presParOf" srcId="{D00F6B39-58AD-484A-BD2A-36E6B443E82F}" destId="{D3F52098-AB6C-49B0-9F67-9035D1BEBEB8}" srcOrd="7" destOrd="0" presId="urn:microsoft.com/office/officeart/2005/8/layout/orgChart1"/>
    <dgm:cxn modelId="{CE31088B-C85E-4E72-BF75-98446E81AFBF}" type="presParOf" srcId="{D3F52098-AB6C-49B0-9F67-9035D1BEBEB8}" destId="{8C79DFB8-0DF0-4C62-9C17-ADDEF4288E50}" srcOrd="0" destOrd="0" presId="urn:microsoft.com/office/officeart/2005/8/layout/orgChart1"/>
    <dgm:cxn modelId="{4FFB78B5-063B-40A3-AFC3-E75CC644B1AA}" type="presParOf" srcId="{8C79DFB8-0DF0-4C62-9C17-ADDEF4288E50}" destId="{DEA4C2BF-8F04-43FC-8919-0967523BD35E}" srcOrd="0" destOrd="0" presId="urn:microsoft.com/office/officeart/2005/8/layout/orgChart1"/>
    <dgm:cxn modelId="{DAD98673-57E1-4706-926F-536401F4313A}" type="presParOf" srcId="{8C79DFB8-0DF0-4C62-9C17-ADDEF4288E50}" destId="{76AEFF72-46A3-4EB3-A3F7-579F1150987B}" srcOrd="1" destOrd="0" presId="urn:microsoft.com/office/officeart/2005/8/layout/orgChart1"/>
    <dgm:cxn modelId="{08621619-1BEA-4A30-9AB6-D4D89C1F2F1F}" type="presParOf" srcId="{D3F52098-AB6C-49B0-9F67-9035D1BEBEB8}" destId="{100E10D9-BCEE-4960-8BCD-AA60607DEDCB}" srcOrd="1" destOrd="0" presId="urn:microsoft.com/office/officeart/2005/8/layout/orgChart1"/>
    <dgm:cxn modelId="{48CA2ADB-7435-4FD4-8A1F-B6ABADF15329}" type="presParOf" srcId="{D3F52098-AB6C-49B0-9F67-9035D1BEBEB8}" destId="{D337C1EA-314D-45E2-A8D9-876178B983D6}" srcOrd="2" destOrd="0" presId="urn:microsoft.com/office/officeart/2005/8/layout/orgChart1"/>
    <dgm:cxn modelId="{7B90F33C-C834-4D69-8CCD-3CE2884E87EA}" type="presParOf" srcId="{4923020F-A428-4221-A39C-163E600233D1}" destId="{ECD549AD-B216-4EC4-B007-0D45071A9339}" srcOrd="4" destOrd="0" presId="urn:microsoft.com/office/officeart/2005/8/layout/orgChart1"/>
    <dgm:cxn modelId="{24D23E26-B6FA-47AC-8438-4FE1FB5F143F}" type="presParOf" srcId="{4923020F-A428-4221-A39C-163E600233D1}" destId="{5B540AED-DA0D-400A-B07B-D314C61053D0}" srcOrd="5" destOrd="0" presId="urn:microsoft.com/office/officeart/2005/8/layout/orgChart1"/>
    <dgm:cxn modelId="{BD54EA77-C128-4CD5-8787-1639F1AB50B4}" type="presParOf" srcId="{5B540AED-DA0D-400A-B07B-D314C61053D0}" destId="{4FD29828-40DB-407F-A4F0-10FF35721DBA}" srcOrd="0" destOrd="0" presId="urn:microsoft.com/office/officeart/2005/8/layout/orgChart1"/>
    <dgm:cxn modelId="{D172EE01-3581-45B5-BA6E-FDE32FFCCCC1}" type="presParOf" srcId="{4FD29828-40DB-407F-A4F0-10FF35721DBA}" destId="{97C5CF04-5DFA-4444-99B3-7C9CF6089EF7}" srcOrd="0" destOrd="0" presId="urn:microsoft.com/office/officeart/2005/8/layout/orgChart1"/>
    <dgm:cxn modelId="{43CAA790-D2DC-43A2-AB59-4AAA32BC647C}" type="presParOf" srcId="{4FD29828-40DB-407F-A4F0-10FF35721DBA}" destId="{7E9C1F4C-A3B1-4490-B0CC-4ABD301F0C7C}" srcOrd="1" destOrd="0" presId="urn:microsoft.com/office/officeart/2005/8/layout/orgChart1"/>
    <dgm:cxn modelId="{E6374AC9-EC24-4D51-92F4-DFB20CF32407}" type="presParOf" srcId="{5B540AED-DA0D-400A-B07B-D314C61053D0}" destId="{9246474A-4A5F-4640-AE93-6631C6E6DD4A}" srcOrd="1" destOrd="0" presId="urn:microsoft.com/office/officeart/2005/8/layout/orgChart1"/>
    <dgm:cxn modelId="{84959A6A-A854-490E-A295-7F9E3EA74E6D}" type="presParOf" srcId="{9246474A-4A5F-4640-AE93-6631C6E6DD4A}" destId="{4E2CCE4D-9E5C-489D-A9D2-F4AB657D2076}" srcOrd="0" destOrd="0" presId="urn:microsoft.com/office/officeart/2005/8/layout/orgChart1"/>
    <dgm:cxn modelId="{C4950D43-4585-43A9-B676-6C4ACB21A496}" type="presParOf" srcId="{9246474A-4A5F-4640-AE93-6631C6E6DD4A}" destId="{EAFBAC6E-DDD7-46BE-91F7-E3F1344775F0}" srcOrd="1" destOrd="0" presId="urn:microsoft.com/office/officeart/2005/8/layout/orgChart1"/>
    <dgm:cxn modelId="{DF8A6F74-EC4F-4153-8A6C-25726158E471}" type="presParOf" srcId="{EAFBAC6E-DDD7-46BE-91F7-E3F1344775F0}" destId="{5C640F4B-9247-449F-8C9C-EB97B3A2CEF7}" srcOrd="0" destOrd="0" presId="urn:microsoft.com/office/officeart/2005/8/layout/orgChart1"/>
    <dgm:cxn modelId="{CC718914-F9AB-49E8-8CDD-85F17ACAA66E}" type="presParOf" srcId="{5C640F4B-9247-449F-8C9C-EB97B3A2CEF7}" destId="{13904589-DCC6-4AC4-98B6-727E46D3ADBC}" srcOrd="0" destOrd="0" presId="urn:microsoft.com/office/officeart/2005/8/layout/orgChart1"/>
    <dgm:cxn modelId="{BC19AEF7-8440-456D-AC97-19CE383FEB91}" type="presParOf" srcId="{5C640F4B-9247-449F-8C9C-EB97B3A2CEF7}" destId="{5F5AB5C4-D3E5-4D96-906F-30943BD14E41}" srcOrd="1" destOrd="0" presId="urn:microsoft.com/office/officeart/2005/8/layout/orgChart1"/>
    <dgm:cxn modelId="{170CBC11-C47E-4862-B913-CDEE5568F42B}" type="presParOf" srcId="{EAFBAC6E-DDD7-46BE-91F7-E3F1344775F0}" destId="{DB9F8A30-1DE0-49DA-A053-2F9022A073F6}" srcOrd="1" destOrd="0" presId="urn:microsoft.com/office/officeart/2005/8/layout/orgChart1"/>
    <dgm:cxn modelId="{CB53F0E4-0618-4A79-8060-4AF09CA56E3C}" type="presParOf" srcId="{EAFBAC6E-DDD7-46BE-91F7-E3F1344775F0}" destId="{66E7CA31-B0E4-45CA-BA34-7A57EDEF8329}" srcOrd="2" destOrd="0" presId="urn:microsoft.com/office/officeart/2005/8/layout/orgChart1"/>
    <dgm:cxn modelId="{020101D1-57BF-4C16-860E-604903BB722D}" type="presParOf" srcId="{5B540AED-DA0D-400A-B07B-D314C61053D0}" destId="{7BACCACF-1D03-4C67-A3A5-7CD9349DD177}" srcOrd="2" destOrd="0" presId="urn:microsoft.com/office/officeart/2005/8/layout/orgChart1"/>
    <dgm:cxn modelId="{F9E81D0B-BAA9-4C35-8C18-594CD4D2BB04}" type="presParOf" srcId="{4923020F-A428-4221-A39C-163E600233D1}" destId="{786E7651-CEE1-4A4F-8D9E-47A6B1F3859F}" srcOrd="6" destOrd="0" presId="urn:microsoft.com/office/officeart/2005/8/layout/orgChart1"/>
    <dgm:cxn modelId="{37744936-689C-42D6-91A5-071556A81F9F}" type="presParOf" srcId="{4923020F-A428-4221-A39C-163E600233D1}" destId="{FB2EA590-7AAA-456A-B6E7-2B4D09CBF39E}" srcOrd="7" destOrd="0" presId="urn:microsoft.com/office/officeart/2005/8/layout/orgChart1"/>
    <dgm:cxn modelId="{A6D9E8B3-CF9E-4319-B7AE-EB389B574130}" type="presParOf" srcId="{FB2EA590-7AAA-456A-B6E7-2B4D09CBF39E}" destId="{62C5BBCD-A139-42CD-9FA8-66670899688A}" srcOrd="0" destOrd="0" presId="urn:microsoft.com/office/officeart/2005/8/layout/orgChart1"/>
    <dgm:cxn modelId="{0FC62902-EC0A-4503-8A64-A348C2FC089F}" type="presParOf" srcId="{62C5BBCD-A139-42CD-9FA8-66670899688A}" destId="{485C5F09-84B1-43AC-A157-8BA5713FF6FA}" srcOrd="0" destOrd="0" presId="urn:microsoft.com/office/officeart/2005/8/layout/orgChart1"/>
    <dgm:cxn modelId="{7888B7A1-7BD7-4110-8B8C-F130E470BBA6}" type="presParOf" srcId="{62C5BBCD-A139-42CD-9FA8-66670899688A}" destId="{9D07B4F3-E881-4A0D-B25C-38D8E32B9211}" srcOrd="1" destOrd="0" presId="urn:microsoft.com/office/officeart/2005/8/layout/orgChart1"/>
    <dgm:cxn modelId="{875AD776-CFBC-45AC-AC68-8A417C4B84D2}" type="presParOf" srcId="{FB2EA590-7AAA-456A-B6E7-2B4D09CBF39E}" destId="{16BA8366-D0BE-4A40-84A5-543BB884891F}" srcOrd="1" destOrd="0" presId="urn:microsoft.com/office/officeart/2005/8/layout/orgChart1"/>
    <dgm:cxn modelId="{F7F2E784-1D4F-4EB4-9B81-8CEE2B884F3E}" type="presParOf" srcId="{FB2EA590-7AAA-456A-B6E7-2B4D09CBF39E}" destId="{674C6FE6-894E-490A-ACDC-3E22DBA69588}" srcOrd="2" destOrd="0" presId="urn:microsoft.com/office/officeart/2005/8/layout/orgChart1"/>
    <dgm:cxn modelId="{1607896C-3800-4A72-84A6-B2A3543DA407}" type="presParOf" srcId="{9395DFFE-BF19-42E9-9C26-DE8D18A3BE69}" destId="{8DACA9F9-03B7-4182-8483-286AC5FFEB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D98740-98E0-4F20-9731-93C5BCCB35A7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8BBA99E-19EE-49D7-94C7-9EE9E04241CA}">
      <dgm:prSet phldrT="[Текст]" custT="1"/>
      <dgm:spPr>
        <a:xfrm>
          <a:off x="95415" y="1017202"/>
          <a:ext cx="1235366" cy="3820549"/>
        </a:xfrm>
      </dgm:spPr>
      <dgm:t>
        <a:bodyPr/>
        <a:lstStyle/>
        <a:p>
          <a:pPr algn="ctr"/>
          <a:endParaRPr lang="ru-RU" sz="1600" dirty="0">
            <a:latin typeface="Calibri"/>
            <a:ea typeface="+mn-ea"/>
            <a:cs typeface="+mn-cs"/>
          </a:endParaRPr>
        </a:p>
      </dgm:t>
    </dgm:pt>
    <dgm:pt modelId="{3A086745-90F2-48ED-8C99-C21E57D8C64F}" type="parTrans" cxnId="{C5ECC1BC-A202-42D3-824B-B0B75249BC1A}">
      <dgm:prSet/>
      <dgm:spPr>
        <a:xfrm>
          <a:off x="713099" y="757775"/>
          <a:ext cx="2615888" cy="259426"/>
        </a:xfrm>
      </dgm:spPr>
      <dgm:t>
        <a:bodyPr/>
        <a:lstStyle/>
        <a:p>
          <a:endParaRPr lang="ru-RU"/>
        </a:p>
      </dgm:t>
    </dgm:pt>
    <dgm:pt modelId="{BA8DCFFE-71DF-4703-BC7C-12AC939E62CE}" type="sibTrans" cxnId="{C5ECC1BC-A202-42D3-824B-B0B75249BC1A}">
      <dgm:prSet/>
      <dgm:spPr/>
      <dgm:t>
        <a:bodyPr/>
        <a:lstStyle/>
        <a:p>
          <a:endParaRPr lang="ru-RU"/>
        </a:p>
      </dgm:t>
    </dgm:pt>
    <dgm:pt modelId="{D37F38D5-F00C-4CE3-9906-98AABDB3B387}">
      <dgm:prSet phldrT="[Текст]" custT="1"/>
      <dgm:spPr>
        <a:xfrm>
          <a:off x="2337605" y="1017202"/>
          <a:ext cx="1235366" cy="1238862"/>
        </a:xfrm>
      </dgm:spPr>
      <dgm:t>
        <a:bodyPr/>
        <a:lstStyle/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Раздумья,</a:t>
          </a:r>
        </a:p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впечатления,</a:t>
          </a:r>
        </a:p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ассоциации, размышления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66E3EBB-5B35-484C-A5EF-8CB066CB0D28}" type="parTrans" cxnId="{AC1F32CB-3909-459B-8AD5-339D49DC9869}">
      <dgm:prSet/>
      <dgm:spPr>
        <a:xfrm>
          <a:off x="2955289" y="757775"/>
          <a:ext cx="373698" cy="259426"/>
        </a:xfrm>
      </dgm:spPr>
      <dgm:t>
        <a:bodyPr/>
        <a:lstStyle/>
        <a:p>
          <a:endParaRPr lang="ru-RU"/>
        </a:p>
      </dgm:t>
    </dgm:pt>
    <dgm:pt modelId="{3286694A-4489-4332-B27A-F107ABDBFADC}" type="sibTrans" cxnId="{AC1F32CB-3909-459B-8AD5-339D49DC9869}">
      <dgm:prSet/>
      <dgm:spPr/>
      <dgm:t>
        <a:bodyPr/>
        <a:lstStyle/>
        <a:p>
          <a:endParaRPr lang="ru-RU"/>
        </a:p>
      </dgm:t>
    </dgm:pt>
    <dgm:pt modelId="{187863B7-03A8-4AC9-B876-1B0A95566BC0}">
      <dgm:prSet phldrT="[Текст]" custT="1"/>
      <dgm:spPr>
        <a:xfrm>
          <a:off x="3832399" y="1017202"/>
          <a:ext cx="1235366" cy="617683"/>
        </a:xfrm>
      </dgm:spPr>
      <dgm:t>
        <a:bodyPr/>
        <a:lstStyle/>
        <a:p>
          <a:endParaRPr lang="ru-RU" sz="1800" dirty="0">
            <a:latin typeface="+mj-lt"/>
            <a:ea typeface="+mn-ea"/>
            <a:cs typeface="Times New Roman" pitchFamily="18" charset="0"/>
          </a:endParaRPr>
        </a:p>
      </dgm:t>
    </dgm:pt>
    <dgm:pt modelId="{91FA0AA7-1B88-46F2-963A-D7662200CCD0}" type="parTrans" cxnId="{9F62CFCC-88E6-4896-8C5B-49FB9E7C71A1}">
      <dgm:prSet/>
      <dgm:spPr>
        <a:xfrm>
          <a:off x="3328987" y="757775"/>
          <a:ext cx="1121095" cy="259426"/>
        </a:xfrm>
      </dgm:spPr>
      <dgm:t>
        <a:bodyPr/>
        <a:lstStyle/>
        <a:p>
          <a:endParaRPr lang="ru-RU"/>
        </a:p>
      </dgm:t>
    </dgm:pt>
    <dgm:pt modelId="{D3563407-DFEB-44DE-B1FD-CDC82DA3D9FE}" type="sibTrans" cxnId="{9F62CFCC-88E6-4896-8C5B-49FB9E7C71A1}">
      <dgm:prSet/>
      <dgm:spPr/>
      <dgm:t>
        <a:bodyPr/>
        <a:lstStyle/>
        <a:p>
          <a:endParaRPr lang="ru-RU"/>
        </a:p>
      </dgm:t>
    </dgm:pt>
    <dgm:pt modelId="{4629A90B-657C-4F5F-82C9-189EAEC7B61B}">
      <dgm:prSet custT="1"/>
      <dgm:spPr>
        <a:xfrm>
          <a:off x="4150765" y="1780016"/>
          <a:ext cx="1235366" cy="617683"/>
        </a:xfrm>
      </dgm:spPr>
      <dgm:t>
        <a:bodyPr/>
        <a:lstStyle/>
        <a:p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D5ABDDD0-4CE8-4330-B50C-730292A9277D}" type="parTrans" cxnId="{B378C940-0845-41A5-80AD-3D8B5102206A}">
      <dgm:prSet/>
      <dgm:spPr>
        <a:xfrm>
          <a:off x="3955935" y="1634886"/>
          <a:ext cx="194829" cy="453972"/>
        </a:xfrm>
      </dgm:spPr>
      <dgm:t>
        <a:bodyPr/>
        <a:lstStyle/>
        <a:p>
          <a:endParaRPr lang="ru-RU"/>
        </a:p>
      </dgm:t>
    </dgm:pt>
    <dgm:pt modelId="{D61FC5F2-23CF-4EC5-A88C-AC10325A1C26}" type="sibTrans" cxnId="{B378C940-0845-41A5-80AD-3D8B5102206A}">
      <dgm:prSet/>
      <dgm:spPr/>
      <dgm:t>
        <a:bodyPr/>
        <a:lstStyle/>
        <a:p>
          <a:endParaRPr lang="ru-RU"/>
        </a:p>
      </dgm:t>
    </dgm:pt>
    <dgm:pt modelId="{B90C8CEB-E35C-4735-BD95-BC91BD7C690C}" type="asst">
      <dgm:prSet custT="1"/>
      <dgm:spPr>
        <a:xfrm>
          <a:off x="1590209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8F5139D-24B9-4395-8781-2CC6874F9D2D}" type="parTrans" cxnId="{D247CBE3-37D8-4C43-A6F3-87FCDA3F7EB6}">
      <dgm:prSet/>
      <dgm:spPr>
        <a:xfrm>
          <a:off x="2825575" y="2256065"/>
          <a:ext cx="129713" cy="568268"/>
        </a:xfrm>
      </dgm:spPr>
      <dgm:t>
        <a:bodyPr/>
        <a:lstStyle/>
        <a:p>
          <a:endParaRPr lang="ru-RU"/>
        </a:p>
      </dgm:t>
    </dgm:pt>
    <dgm:pt modelId="{B762CCCF-0FC2-45C7-B481-2E1576ADC32D}" type="sibTrans" cxnId="{D247CBE3-37D8-4C43-A6F3-87FCDA3F7EB6}">
      <dgm:prSet/>
      <dgm:spPr/>
      <dgm:t>
        <a:bodyPr/>
        <a:lstStyle/>
        <a:p>
          <a:endParaRPr lang="ru-RU"/>
        </a:p>
      </dgm:t>
    </dgm:pt>
    <dgm:pt modelId="{158CD232-AB37-4C3F-A1EF-184B066327F1}" type="asst">
      <dgm:prSet custT="1"/>
      <dgm:spPr>
        <a:xfrm>
          <a:off x="3085002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EDBF0BA-A690-40A6-A4E9-B486848EAC97}" type="parTrans" cxnId="{715BB9C8-A1A5-48EB-A665-84BE423A7474}">
      <dgm:prSet/>
      <dgm:spPr>
        <a:xfrm>
          <a:off x="2955289" y="2256065"/>
          <a:ext cx="129713" cy="568268"/>
        </a:xfrm>
      </dgm:spPr>
      <dgm:t>
        <a:bodyPr/>
        <a:lstStyle/>
        <a:p>
          <a:endParaRPr lang="ru-RU"/>
        </a:p>
      </dgm:t>
    </dgm:pt>
    <dgm:pt modelId="{B0571EB4-9935-435A-9005-0FACAB1E6A61}" type="sibTrans" cxnId="{715BB9C8-A1A5-48EB-A665-84BE423A7474}">
      <dgm:prSet/>
      <dgm:spPr/>
      <dgm:t>
        <a:bodyPr/>
        <a:lstStyle/>
        <a:p>
          <a:endParaRPr lang="ru-RU"/>
        </a:p>
      </dgm:t>
    </dgm:pt>
    <dgm:pt modelId="{6872A1B3-0D99-413E-A113-B302B0D5EDFC}" type="asst">
      <dgm:prSet custT="1"/>
      <dgm:spPr>
        <a:xfrm>
          <a:off x="1590209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2583804-729F-42CB-A427-E5C3F8CCBE28}" type="parTrans" cxnId="{E38EF063-8E37-4DD0-A97F-254B78922393}">
      <dgm:prSet/>
      <dgm:spPr>
        <a:xfrm>
          <a:off x="2825575" y="2256065"/>
          <a:ext cx="129713" cy="1445378"/>
        </a:xfrm>
      </dgm:spPr>
      <dgm:t>
        <a:bodyPr/>
        <a:lstStyle/>
        <a:p>
          <a:endParaRPr lang="ru-RU"/>
        </a:p>
      </dgm:t>
    </dgm:pt>
    <dgm:pt modelId="{0EE9DB4D-7FD8-4820-9D48-A788B96698C9}" type="sibTrans" cxnId="{E38EF063-8E37-4DD0-A97F-254B78922393}">
      <dgm:prSet/>
      <dgm:spPr/>
      <dgm:t>
        <a:bodyPr/>
        <a:lstStyle/>
        <a:p>
          <a:endParaRPr lang="ru-RU"/>
        </a:p>
      </dgm:t>
    </dgm:pt>
    <dgm:pt modelId="{E32C85AE-F02B-4FBE-AD0F-BF2B9BE60BF4}" type="asst">
      <dgm:prSet custT="1"/>
      <dgm:spPr>
        <a:xfrm>
          <a:off x="3085002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7462D26E-13DD-4479-8C0B-EFD5C4D8E423}" type="parTrans" cxnId="{DE89160A-EB08-4E92-B91C-A19471D9B81C}">
      <dgm:prSet/>
      <dgm:spPr>
        <a:xfrm>
          <a:off x="2955289" y="2256065"/>
          <a:ext cx="129713" cy="1445378"/>
        </a:xfrm>
      </dgm:spPr>
      <dgm:t>
        <a:bodyPr/>
        <a:lstStyle/>
        <a:p>
          <a:endParaRPr lang="ru-RU"/>
        </a:p>
      </dgm:t>
    </dgm:pt>
    <dgm:pt modelId="{7720DFAF-9035-43E9-BAE2-59C9E8953335}" type="sibTrans" cxnId="{DE89160A-EB08-4E92-B91C-A19471D9B81C}">
      <dgm:prSet/>
      <dgm:spPr/>
      <dgm:t>
        <a:bodyPr/>
        <a:lstStyle/>
        <a:p>
          <a:endParaRPr lang="ru-RU"/>
        </a:p>
      </dgm:t>
    </dgm:pt>
    <dgm:pt modelId="{18B4FDEF-B6AA-4245-A1A2-E800CD0D9583}">
      <dgm:prSet custT="1"/>
      <dgm:spPr>
        <a:xfrm>
          <a:off x="5327192" y="1017202"/>
          <a:ext cx="1235366" cy="617683"/>
        </a:xfrm>
      </dgm:spPr>
      <dgm:t>
        <a:bodyPr/>
        <a:lstStyle/>
        <a:p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CC4638F5-4E6E-4769-904C-05FD12AFD136}" type="parTrans" cxnId="{A5FB6D7D-9210-48A4-BFBC-2660B09D9976}">
      <dgm:prSet/>
      <dgm:spPr>
        <a:xfrm>
          <a:off x="3328987" y="757775"/>
          <a:ext cx="2615888" cy="259426"/>
        </a:xfrm>
      </dgm:spPr>
      <dgm:t>
        <a:bodyPr/>
        <a:lstStyle/>
        <a:p>
          <a:endParaRPr lang="ru-RU"/>
        </a:p>
      </dgm:t>
    </dgm:pt>
    <dgm:pt modelId="{87DF3CDA-3490-45F0-88AD-C479E3004F52}" type="sibTrans" cxnId="{A5FB6D7D-9210-48A4-BFBC-2660B09D9976}">
      <dgm:prSet/>
      <dgm:spPr/>
      <dgm:t>
        <a:bodyPr/>
        <a:lstStyle/>
        <a:p>
          <a:endParaRPr lang="ru-RU"/>
        </a:p>
      </dgm:t>
    </dgm:pt>
    <dgm:pt modelId="{EF2023A9-584B-4478-A5B2-F57984E6CCEF}">
      <dgm:prSet phldrT="[Текст]" custT="1"/>
      <dgm:spPr>
        <a:xfrm>
          <a:off x="2494608" y="947"/>
          <a:ext cx="1668757" cy="756828"/>
        </a:xfrm>
      </dgm:spPr>
      <dgm:t>
        <a:bodyPr/>
        <a:lstStyle/>
        <a:p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1C453E3-7A7B-4215-ACF1-D413CA0A152A}" type="sibTrans" cxnId="{731C4D7E-BE03-4037-B6FC-CDF88AE6850D}">
      <dgm:prSet/>
      <dgm:spPr/>
      <dgm:t>
        <a:bodyPr/>
        <a:lstStyle/>
        <a:p>
          <a:endParaRPr lang="ru-RU"/>
        </a:p>
      </dgm:t>
    </dgm:pt>
    <dgm:pt modelId="{A3992187-839F-47E0-AD03-C41E894AAD51}" type="parTrans" cxnId="{731C4D7E-BE03-4037-B6FC-CDF88AE6850D}">
      <dgm:prSet/>
      <dgm:spPr/>
      <dgm:t>
        <a:bodyPr/>
        <a:lstStyle/>
        <a:p>
          <a:endParaRPr lang="ru-RU"/>
        </a:p>
      </dgm:t>
    </dgm:pt>
    <dgm:pt modelId="{7604F825-CE23-4641-8696-20895906D623}" type="pres">
      <dgm:prSet presAssocID="{37D98740-98E0-4F20-9731-93C5BCCB35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395DFFE-BF19-42E9-9C26-DE8D18A3BE69}" type="pres">
      <dgm:prSet presAssocID="{EF2023A9-584B-4478-A5B2-F57984E6CCEF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3F90608F-178A-4792-96C9-B28319EDB6DC}" type="pres">
      <dgm:prSet presAssocID="{EF2023A9-584B-4478-A5B2-F57984E6CCEF}" presName="rootComposite1" presStyleCnt="0"/>
      <dgm:spPr/>
      <dgm:t>
        <a:bodyPr/>
        <a:lstStyle/>
        <a:p>
          <a:endParaRPr lang="ru-RU"/>
        </a:p>
      </dgm:t>
    </dgm:pt>
    <dgm:pt modelId="{ACC02520-3D35-41E6-B1EA-6B12B0546481}" type="pres">
      <dgm:prSet presAssocID="{EF2023A9-584B-4478-A5B2-F57984E6CCEF}" presName="rootText1" presStyleLbl="node0" presStyleIdx="0" presStyleCnt="1" custScaleX="135082" custScaleY="12252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8D19A00-41AF-42B1-9D99-998A28DC2C71}" type="pres">
      <dgm:prSet presAssocID="{EF2023A9-584B-4478-A5B2-F57984E6CCE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923020F-A428-4221-A39C-163E600233D1}" type="pres">
      <dgm:prSet presAssocID="{EF2023A9-584B-4478-A5B2-F57984E6CCEF}" presName="hierChild2" presStyleCnt="0"/>
      <dgm:spPr/>
      <dgm:t>
        <a:bodyPr/>
        <a:lstStyle/>
        <a:p>
          <a:endParaRPr lang="ru-RU"/>
        </a:p>
      </dgm:t>
    </dgm:pt>
    <dgm:pt modelId="{5D8BF242-BA60-4291-B809-7655FF1F15E3}" type="pres">
      <dgm:prSet presAssocID="{3A086745-90F2-48ED-8C99-C21E57D8C64F}" presName="Name37" presStyleLbl="parChTrans1D2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1CB1DA61-7002-44C9-8222-983CEFD89129}" type="pres">
      <dgm:prSet presAssocID="{C8BBA99E-19EE-49D7-94C7-9EE9E04241C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DB44452-CA3A-4542-8710-E64F71DA289A}" type="pres">
      <dgm:prSet presAssocID="{C8BBA99E-19EE-49D7-94C7-9EE9E04241CA}" presName="rootComposite" presStyleCnt="0"/>
      <dgm:spPr/>
      <dgm:t>
        <a:bodyPr/>
        <a:lstStyle/>
        <a:p>
          <a:endParaRPr lang="ru-RU"/>
        </a:p>
      </dgm:t>
    </dgm:pt>
    <dgm:pt modelId="{AA246A9F-CD85-4908-A2B7-FB7A664EEB16}" type="pres">
      <dgm:prSet presAssocID="{C8BBA99E-19EE-49D7-94C7-9EE9E04241CA}" presName="rootText" presStyleLbl="node2" presStyleIdx="0" presStyleCnt="4" custScaleY="618529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5C0C327-BF09-41AB-9343-E32BA464A2DC}" type="pres">
      <dgm:prSet presAssocID="{C8BBA99E-19EE-49D7-94C7-9EE9E04241CA}" presName="rootConnector" presStyleLbl="node2" presStyleIdx="0" presStyleCnt="4"/>
      <dgm:spPr/>
      <dgm:t>
        <a:bodyPr/>
        <a:lstStyle/>
        <a:p>
          <a:endParaRPr lang="ru-RU"/>
        </a:p>
      </dgm:t>
    </dgm:pt>
    <dgm:pt modelId="{3232F231-F93B-4FF6-BCB0-02C31911351E}" type="pres">
      <dgm:prSet presAssocID="{C8BBA99E-19EE-49D7-94C7-9EE9E04241CA}" presName="hierChild4" presStyleCnt="0"/>
      <dgm:spPr/>
      <dgm:t>
        <a:bodyPr/>
        <a:lstStyle/>
        <a:p>
          <a:endParaRPr lang="ru-RU"/>
        </a:p>
      </dgm:t>
    </dgm:pt>
    <dgm:pt modelId="{C9339686-D47A-4B02-BC7D-207B4DEA098B}" type="pres">
      <dgm:prSet presAssocID="{C8BBA99E-19EE-49D7-94C7-9EE9E04241CA}" presName="hierChild5" presStyleCnt="0"/>
      <dgm:spPr/>
      <dgm:t>
        <a:bodyPr/>
        <a:lstStyle/>
        <a:p>
          <a:endParaRPr lang="ru-RU"/>
        </a:p>
      </dgm:t>
    </dgm:pt>
    <dgm:pt modelId="{C5AF3292-B66A-49AF-BD0E-F4AFCC58C0CF}" type="pres">
      <dgm:prSet presAssocID="{B66E3EBB-5B35-484C-A5EF-8CB066CB0D28}" presName="Name37" presStyleLbl="parChTrans1D2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B387C49-42CA-4D1E-8EE2-88D95332364C}" type="pres">
      <dgm:prSet presAssocID="{D37F38D5-F00C-4CE3-9906-98AABDB3B38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F7397A0D-0F29-4DE9-9CC4-096DC10D4652}" type="pres">
      <dgm:prSet presAssocID="{D37F38D5-F00C-4CE3-9906-98AABDB3B387}" presName="rootComposite" presStyleCnt="0"/>
      <dgm:spPr/>
      <dgm:t>
        <a:bodyPr/>
        <a:lstStyle/>
        <a:p>
          <a:endParaRPr lang="ru-RU"/>
        </a:p>
      </dgm:t>
    </dgm:pt>
    <dgm:pt modelId="{6ECB8E51-757D-462B-84E5-FA3BB98B46F3}" type="pres">
      <dgm:prSet presAssocID="{D37F38D5-F00C-4CE3-9906-98AABDB3B387}" presName="rootText" presStyleLbl="node2" presStyleIdx="1" presStyleCnt="4" custScaleX="116437" custScaleY="20056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FD70954-4B15-428E-B58C-5F7E2298E416}" type="pres">
      <dgm:prSet presAssocID="{D37F38D5-F00C-4CE3-9906-98AABDB3B387}" presName="rootConnector" presStyleLbl="node2" presStyleIdx="1" presStyleCnt="4"/>
      <dgm:spPr/>
      <dgm:t>
        <a:bodyPr/>
        <a:lstStyle/>
        <a:p>
          <a:endParaRPr lang="ru-RU"/>
        </a:p>
      </dgm:t>
    </dgm:pt>
    <dgm:pt modelId="{BB825CC7-84F7-4792-A0C2-876692DA36C8}" type="pres">
      <dgm:prSet presAssocID="{D37F38D5-F00C-4CE3-9906-98AABDB3B387}" presName="hierChild4" presStyleCnt="0"/>
      <dgm:spPr/>
      <dgm:t>
        <a:bodyPr/>
        <a:lstStyle/>
        <a:p>
          <a:endParaRPr lang="ru-RU"/>
        </a:p>
      </dgm:t>
    </dgm:pt>
    <dgm:pt modelId="{D00F6B39-58AD-484A-BD2A-36E6B443E82F}" type="pres">
      <dgm:prSet presAssocID="{D37F38D5-F00C-4CE3-9906-98AABDB3B387}" presName="hierChild5" presStyleCnt="0"/>
      <dgm:spPr/>
      <dgm:t>
        <a:bodyPr/>
        <a:lstStyle/>
        <a:p>
          <a:endParaRPr lang="ru-RU"/>
        </a:p>
      </dgm:t>
    </dgm:pt>
    <dgm:pt modelId="{1455FB31-E3E6-47D0-A075-5E0F41931C6F}" type="pres">
      <dgm:prSet presAssocID="{E8F5139D-24B9-4395-8781-2CC6874F9D2D}" presName="Name111" presStyleLbl="parChTrans1D3" presStyleIdx="0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742E180-D0C4-480D-B09D-9806A3895EBF}" type="pres">
      <dgm:prSet presAssocID="{B90C8CEB-E35C-4735-BD95-BC91BD7C690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68F06CD-3252-4242-B6B0-BE65521D1115}" type="pres">
      <dgm:prSet presAssocID="{B90C8CEB-E35C-4735-BD95-BC91BD7C690C}" presName="rootComposite3" presStyleCnt="0"/>
      <dgm:spPr/>
      <dgm:t>
        <a:bodyPr/>
        <a:lstStyle/>
        <a:p>
          <a:endParaRPr lang="ru-RU"/>
        </a:p>
      </dgm:t>
    </dgm:pt>
    <dgm:pt modelId="{8DBCB51C-2B8F-40DB-915D-89FD5E6927A4}" type="pres">
      <dgm:prSet presAssocID="{B90C8CEB-E35C-4735-BD95-BC91BD7C690C}" presName="rootText3" presStyleLbl="asst2" presStyleIdx="0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3326294-DC32-4F3A-8419-4741771B34E6}" type="pres">
      <dgm:prSet presAssocID="{B90C8CEB-E35C-4735-BD95-BC91BD7C690C}" presName="rootConnector3" presStyleLbl="asst2" presStyleIdx="0" presStyleCnt="4"/>
      <dgm:spPr/>
      <dgm:t>
        <a:bodyPr/>
        <a:lstStyle/>
        <a:p>
          <a:endParaRPr lang="ru-RU"/>
        </a:p>
      </dgm:t>
    </dgm:pt>
    <dgm:pt modelId="{0046B884-E3D5-4FC7-A941-F2D8B7DC489E}" type="pres">
      <dgm:prSet presAssocID="{B90C8CEB-E35C-4735-BD95-BC91BD7C690C}" presName="hierChild6" presStyleCnt="0"/>
      <dgm:spPr/>
      <dgm:t>
        <a:bodyPr/>
        <a:lstStyle/>
        <a:p>
          <a:endParaRPr lang="ru-RU"/>
        </a:p>
      </dgm:t>
    </dgm:pt>
    <dgm:pt modelId="{BAA800FE-8BE3-418A-9159-87E7090C7CC2}" type="pres">
      <dgm:prSet presAssocID="{B90C8CEB-E35C-4735-BD95-BC91BD7C690C}" presName="hierChild7" presStyleCnt="0"/>
      <dgm:spPr/>
      <dgm:t>
        <a:bodyPr/>
        <a:lstStyle/>
        <a:p>
          <a:endParaRPr lang="ru-RU"/>
        </a:p>
      </dgm:t>
    </dgm:pt>
    <dgm:pt modelId="{A0D6C775-6775-458B-955B-2EC0CB6DD711}" type="pres">
      <dgm:prSet presAssocID="{EEDBF0BA-A690-40A6-A4E9-B486848EAC97}" presName="Name111" presStyleLbl="parChTrans1D3" presStyleIdx="1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EF2EF9A-CCED-4783-875C-006F83A9E613}" type="pres">
      <dgm:prSet presAssocID="{158CD232-AB37-4C3F-A1EF-184B066327F1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E10540D2-BB62-4F62-B52E-F3606846503B}" type="pres">
      <dgm:prSet presAssocID="{158CD232-AB37-4C3F-A1EF-184B066327F1}" presName="rootComposite3" presStyleCnt="0"/>
      <dgm:spPr/>
      <dgm:t>
        <a:bodyPr/>
        <a:lstStyle/>
        <a:p>
          <a:endParaRPr lang="ru-RU"/>
        </a:p>
      </dgm:t>
    </dgm:pt>
    <dgm:pt modelId="{77A650FC-5FD0-4102-87C2-A4DF61356C37}" type="pres">
      <dgm:prSet presAssocID="{158CD232-AB37-4C3F-A1EF-184B066327F1}" presName="rootText3" presStyleLbl="asst2" presStyleIdx="1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11EDED5E-00C5-42E9-A433-4A6ACD425862}" type="pres">
      <dgm:prSet presAssocID="{158CD232-AB37-4C3F-A1EF-184B066327F1}" presName="rootConnector3" presStyleLbl="asst2" presStyleIdx="1" presStyleCnt="4"/>
      <dgm:spPr/>
      <dgm:t>
        <a:bodyPr/>
        <a:lstStyle/>
        <a:p>
          <a:endParaRPr lang="ru-RU"/>
        </a:p>
      </dgm:t>
    </dgm:pt>
    <dgm:pt modelId="{D97652FC-7BFC-46BB-9951-69170357DCAF}" type="pres">
      <dgm:prSet presAssocID="{158CD232-AB37-4C3F-A1EF-184B066327F1}" presName="hierChild6" presStyleCnt="0"/>
      <dgm:spPr/>
      <dgm:t>
        <a:bodyPr/>
        <a:lstStyle/>
        <a:p>
          <a:endParaRPr lang="ru-RU"/>
        </a:p>
      </dgm:t>
    </dgm:pt>
    <dgm:pt modelId="{EDB21554-C77D-4960-9D50-1D0023F7FEE7}" type="pres">
      <dgm:prSet presAssocID="{158CD232-AB37-4C3F-A1EF-184B066327F1}" presName="hierChild7" presStyleCnt="0"/>
      <dgm:spPr/>
      <dgm:t>
        <a:bodyPr/>
        <a:lstStyle/>
        <a:p>
          <a:endParaRPr lang="ru-RU"/>
        </a:p>
      </dgm:t>
    </dgm:pt>
    <dgm:pt modelId="{D24CB1DC-E897-4379-BE2A-06EA75ADABF9}" type="pres">
      <dgm:prSet presAssocID="{E2583804-729F-42CB-A427-E5C3F8CCBE28}" presName="Name111" presStyleLbl="parChTrans1D3" presStyleIdx="2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9B2705F-DED6-4686-8A3C-41C1BBE40AC4}" type="pres">
      <dgm:prSet presAssocID="{6872A1B3-0D99-413E-A113-B302B0D5EDF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87DB47B-8F8A-4C84-AE6D-D52EF7918161}" type="pres">
      <dgm:prSet presAssocID="{6872A1B3-0D99-413E-A113-B302B0D5EDFC}" presName="rootComposite3" presStyleCnt="0"/>
      <dgm:spPr/>
      <dgm:t>
        <a:bodyPr/>
        <a:lstStyle/>
        <a:p>
          <a:endParaRPr lang="ru-RU"/>
        </a:p>
      </dgm:t>
    </dgm:pt>
    <dgm:pt modelId="{81656525-F8B3-4174-86A2-C6188B3182EE}" type="pres">
      <dgm:prSet presAssocID="{6872A1B3-0D99-413E-A113-B302B0D5EDFC}" presName="rootText3" presStyleLbl="asst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4AB8104D-C65E-4784-BF62-EE03CB32569C}" type="pres">
      <dgm:prSet presAssocID="{6872A1B3-0D99-413E-A113-B302B0D5EDFC}" presName="rootConnector3" presStyleLbl="asst2" presStyleIdx="2" presStyleCnt="4"/>
      <dgm:spPr/>
      <dgm:t>
        <a:bodyPr/>
        <a:lstStyle/>
        <a:p>
          <a:endParaRPr lang="ru-RU"/>
        </a:p>
      </dgm:t>
    </dgm:pt>
    <dgm:pt modelId="{2513E3CC-2298-4599-A672-C8500982AD36}" type="pres">
      <dgm:prSet presAssocID="{6872A1B3-0D99-413E-A113-B302B0D5EDFC}" presName="hierChild6" presStyleCnt="0"/>
      <dgm:spPr/>
      <dgm:t>
        <a:bodyPr/>
        <a:lstStyle/>
        <a:p>
          <a:endParaRPr lang="ru-RU"/>
        </a:p>
      </dgm:t>
    </dgm:pt>
    <dgm:pt modelId="{C99AE559-1510-4F3C-8CAA-852CE7DDA83C}" type="pres">
      <dgm:prSet presAssocID="{6872A1B3-0D99-413E-A113-B302B0D5EDFC}" presName="hierChild7" presStyleCnt="0"/>
      <dgm:spPr/>
      <dgm:t>
        <a:bodyPr/>
        <a:lstStyle/>
        <a:p>
          <a:endParaRPr lang="ru-RU"/>
        </a:p>
      </dgm:t>
    </dgm:pt>
    <dgm:pt modelId="{7C417CFD-AC85-4EA0-891F-3009007B4639}" type="pres">
      <dgm:prSet presAssocID="{7462D26E-13DD-4479-8C0B-EFD5C4D8E423}" presName="Name111" presStyleLbl="parChTrans1D3" presStyleIdx="3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3F52098-AB6C-49B0-9F67-9035D1BEBEB8}" type="pres">
      <dgm:prSet presAssocID="{E32C85AE-F02B-4FBE-AD0F-BF2B9BE60BF4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C79DFB8-0DF0-4C62-9C17-ADDEF4288E50}" type="pres">
      <dgm:prSet presAssocID="{E32C85AE-F02B-4FBE-AD0F-BF2B9BE60BF4}" presName="rootComposite3" presStyleCnt="0"/>
      <dgm:spPr/>
      <dgm:t>
        <a:bodyPr/>
        <a:lstStyle/>
        <a:p>
          <a:endParaRPr lang="ru-RU"/>
        </a:p>
      </dgm:t>
    </dgm:pt>
    <dgm:pt modelId="{DEA4C2BF-8F04-43FC-8919-0967523BD35E}" type="pres">
      <dgm:prSet presAssocID="{E32C85AE-F02B-4FBE-AD0F-BF2B9BE60BF4}" presName="rootText3" presStyleLbl="asst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6AEFF72-46A3-4EB3-A3F7-579F1150987B}" type="pres">
      <dgm:prSet presAssocID="{E32C85AE-F02B-4FBE-AD0F-BF2B9BE60BF4}" presName="rootConnector3" presStyleLbl="asst2" presStyleIdx="3" presStyleCnt="4"/>
      <dgm:spPr/>
      <dgm:t>
        <a:bodyPr/>
        <a:lstStyle/>
        <a:p>
          <a:endParaRPr lang="ru-RU"/>
        </a:p>
      </dgm:t>
    </dgm:pt>
    <dgm:pt modelId="{100E10D9-BCEE-4960-8BCD-AA60607DEDCB}" type="pres">
      <dgm:prSet presAssocID="{E32C85AE-F02B-4FBE-AD0F-BF2B9BE60BF4}" presName="hierChild6" presStyleCnt="0"/>
      <dgm:spPr/>
      <dgm:t>
        <a:bodyPr/>
        <a:lstStyle/>
        <a:p>
          <a:endParaRPr lang="ru-RU"/>
        </a:p>
      </dgm:t>
    </dgm:pt>
    <dgm:pt modelId="{D337C1EA-314D-45E2-A8D9-876178B983D6}" type="pres">
      <dgm:prSet presAssocID="{E32C85AE-F02B-4FBE-AD0F-BF2B9BE60BF4}" presName="hierChild7" presStyleCnt="0"/>
      <dgm:spPr/>
      <dgm:t>
        <a:bodyPr/>
        <a:lstStyle/>
        <a:p>
          <a:endParaRPr lang="ru-RU"/>
        </a:p>
      </dgm:t>
    </dgm:pt>
    <dgm:pt modelId="{ECD549AD-B216-4EC4-B007-0D45071A9339}" type="pres">
      <dgm:prSet presAssocID="{91FA0AA7-1B88-46F2-963A-D7662200CCD0}" presName="Name37" presStyleLbl="parChTrans1D2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B540AED-DA0D-400A-B07B-D314C61053D0}" type="pres">
      <dgm:prSet presAssocID="{187863B7-03A8-4AC9-B876-1B0A95566BC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FD29828-40DB-407F-A4F0-10FF35721DBA}" type="pres">
      <dgm:prSet presAssocID="{187863B7-03A8-4AC9-B876-1B0A95566BC0}" presName="rootComposite" presStyleCnt="0"/>
      <dgm:spPr/>
      <dgm:t>
        <a:bodyPr/>
        <a:lstStyle/>
        <a:p>
          <a:endParaRPr lang="ru-RU"/>
        </a:p>
      </dgm:t>
    </dgm:pt>
    <dgm:pt modelId="{97C5CF04-5DFA-4444-99B3-7C9CF6089EF7}" type="pres">
      <dgm:prSet presAssocID="{187863B7-03A8-4AC9-B876-1B0A95566BC0}" presName="rootText" presStyleLbl="node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E9C1F4C-A3B1-4490-B0CC-4ABD301F0C7C}" type="pres">
      <dgm:prSet presAssocID="{187863B7-03A8-4AC9-B876-1B0A95566BC0}" presName="rootConnector" presStyleLbl="node2" presStyleIdx="2" presStyleCnt="4"/>
      <dgm:spPr/>
      <dgm:t>
        <a:bodyPr/>
        <a:lstStyle/>
        <a:p>
          <a:endParaRPr lang="ru-RU"/>
        </a:p>
      </dgm:t>
    </dgm:pt>
    <dgm:pt modelId="{9246474A-4A5F-4640-AE93-6631C6E6DD4A}" type="pres">
      <dgm:prSet presAssocID="{187863B7-03A8-4AC9-B876-1B0A95566BC0}" presName="hierChild4" presStyleCnt="0"/>
      <dgm:spPr/>
      <dgm:t>
        <a:bodyPr/>
        <a:lstStyle/>
        <a:p>
          <a:endParaRPr lang="ru-RU"/>
        </a:p>
      </dgm:t>
    </dgm:pt>
    <dgm:pt modelId="{4E2CCE4D-9E5C-489D-A9D2-F4AB657D2076}" type="pres">
      <dgm:prSet presAssocID="{D5ABDDD0-4CE8-4330-B50C-730292A9277D}" presName="Name37" presStyleLbl="parChTrans1D3" presStyleIdx="4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AFBAC6E-DDD7-46BE-91F7-E3F1344775F0}" type="pres">
      <dgm:prSet presAssocID="{4629A90B-657C-4F5F-82C9-189EAEC7B61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C640F4B-9247-449F-8C9C-EB97B3A2CEF7}" type="pres">
      <dgm:prSet presAssocID="{4629A90B-657C-4F5F-82C9-189EAEC7B61B}" presName="rootComposite" presStyleCnt="0"/>
      <dgm:spPr/>
      <dgm:t>
        <a:bodyPr/>
        <a:lstStyle/>
        <a:p>
          <a:endParaRPr lang="ru-RU"/>
        </a:p>
      </dgm:t>
    </dgm:pt>
    <dgm:pt modelId="{13904589-DCC6-4AC4-98B6-727E46D3ADBC}" type="pres">
      <dgm:prSet presAssocID="{4629A90B-657C-4F5F-82C9-189EAEC7B61B}" presName="rootText" presStyleLbl="node3" presStyleIdx="0" presStyleCnt="1" custLinFactNeighborX="771" custLinFactNeighborY="-1850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F5AB5C4-D3E5-4D96-906F-30943BD14E41}" type="pres">
      <dgm:prSet presAssocID="{4629A90B-657C-4F5F-82C9-189EAEC7B61B}" presName="rootConnector" presStyleLbl="node3" presStyleIdx="0" presStyleCnt="1"/>
      <dgm:spPr/>
      <dgm:t>
        <a:bodyPr/>
        <a:lstStyle/>
        <a:p>
          <a:endParaRPr lang="ru-RU"/>
        </a:p>
      </dgm:t>
    </dgm:pt>
    <dgm:pt modelId="{DB9F8A30-1DE0-49DA-A053-2F9022A073F6}" type="pres">
      <dgm:prSet presAssocID="{4629A90B-657C-4F5F-82C9-189EAEC7B61B}" presName="hierChild4" presStyleCnt="0"/>
      <dgm:spPr/>
      <dgm:t>
        <a:bodyPr/>
        <a:lstStyle/>
        <a:p>
          <a:endParaRPr lang="ru-RU"/>
        </a:p>
      </dgm:t>
    </dgm:pt>
    <dgm:pt modelId="{66E7CA31-B0E4-45CA-BA34-7A57EDEF8329}" type="pres">
      <dgm:prSet presAssocID="{4629A90B-657C-4F5F-82C9-189EAEC7B61B}" presName="hierChild5" presStyleCnt="0"/>
      <dgm:spPr/>
      <dgm:t>
        <a:bodyPr/>
        <a:lstStyle/>
        <a:p>
          <a:endParaRPr lang="ru-RU"/>
        </a:p>
      </dgm:t>
    </dgm:pt>
    <dgm:pt modelId="{7BACCACF-1D03-4C67-A3A5-7CD9349DD177}" type="pres">
      <dgm:prSet presAssocID="{187863B7-03A8-4AC9-B876-1B0A95566BC0}" presName="hierChild5" presStyleCnt="0"/>
      <dgm:spPr/>
      <dgm:t>
        <a:bodyPr/>
        <a:lstStyle/>
        <a:p>
          <a:endParaRPr lang="ru-RU"/>
        </a:p>
      </dgm:t>
    </dgm:pt>
    <dgm:pt modelId="{786E7651-CEE1-4A4F-8D9E-47A6B1F3859F}" type="pres">
      <dgm:prSet presAssocID="{CC4638F5-4E6E-4769-904C-05FD12AFD136}" presName="Name37" presStyleLbl="parChTrans1D2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B2EA590-7AAA-456A-B6E7-2B4D09CBF39E}" type="pres">
      <dgm:prSet presAssocID="{18B4FDEF-B6AA-4245-A1A2-E800CD0D9583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62C5BBCD-A139-42CD-9FA8-66670899688A}" type="pres">
      <dgm:prSet presAssocID="{18B4FDEF-B6AA-4245-A1A2-E800CD0D9583}" presName="rootComposite" presStyleCnt="0"/>
      <dgm:spPr/>
      <dgm:t>
        <a:bodyPr/>
        <a:lstStyle/>
        <a:p>
          <a:endParaRPr lang="ru-RU"/>
        </a:p>
      </dgm:t>
    </dgm:pt>
    <dgm:pt modelId="{485C5F09-84B1-43AC-A157-8BA5713FF6FA}" type="pres">
      <dgm:prSet presAssocID="{18B4FDEF-B6AA-4245-A1A2-E800CD0D9583}" presName="rootText" presStyleLbl="node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D07B4F3-E881-4A0D-B25C-38D8E32B9211}" type="pres">
      <dgm:prSet presAssocID="{18B4FDEF-B6AA-4245-A1A2-E800CD0D9583}" presName="rootConnector" presStyleLbl="node2" presStyleIdx="3" presStyleCnt="4"/>
      <dgm:spPr/>
      <dgm:t>
        <a:bodyPr/>
        <a:lstStyle/>
        <a:p>
          <a:endParaRPr lang="ru-RU"/>
        </a:p>
      </dgm:t>
    </dgm:pt>
    <dgm:pt modelId="{16BA8366-D0BE-4A40-84A5-543BB884891F}" type="pres">
      <dgm:prSet presAssocID="{18B4FDEF-B6AA-4245-A1A2-E800CD0D9583}" presName="hierChild4" presStyleCnt="0"/>
      <dgm:spPr/>
      <dgm:t>
        <a:bodyPr/>
        <a:lstStyle/>
        <a:p>
          <a:endParaRPr lang="ru-RU"/>
        </a:p>
      </dgm:t>
    </dgm:pt>
    <dgm:pt modelId="{674C6FE6-894E-490A-ACDC-3E22DBA69588}" type="pres">
      <dgm:prSet presAssocID="{18B4FDEF-B6AA-4245-A1A2-E800CD0D9583}" presName="hierChild5" presStyleCnt="0"/>
      <dgm:spPr/>
      <dgm:t>
        <a:bodyPr/>
        <a:lstStyle/>
        <a:p>
          <a:endParaRPr lang="ru-RU"/>
        </a:p>
      </dgm:t>
    </dgm:pt>
    <dgm:pt modelId="{8DACA9F9-03B7-4182-8483-286AC5FFEBB5}" type="pres">
      <dgm:prSet presAssocID="{EF2023A9-584B-4478-A5B2-F57984E6CCEF}" presName="hierChild3" presStyleCnt="0"/>
      <dgm:spPr/>
      <dgm:t>
        <a:bodyPr/>
        <a:lstStyle/>
        <a:p>
          <a:endParaRPr lang="ru-RU"/>
        </a:p>
      </dgm:t>
    </dgm:pt>
  </dgm:ptLst>
  <dgm:cxnLst>
    <dgm:cxn modelId="{FF9D169B-3370-489E-B522-75680BE72924}" type="presOf" srcId="{37D98740-98E0-4F20-9731-93C5BCCB35A7}" destId="{7604F825-CE23-4641-8696-20895906D623}" srcOrd="0" destOrd="0" presId="urn:microsoft.com/office/officeart/2005/8/layout/orgChart1"/>
    <dgm:cxn modelId="{CDA67831-A8B6-4A8C-8C02-A17F176D3A26}" type="presOf" srcId="{187863B7-03A8-4AC9-B876-1B0A95566BC0}" destId="{97C5CF04-5DFA-4444-99B3-7C9CF6089EF7}" srcOrd="0" destOrd="0" presId="urn:microsoft.com/office/officeart/2005/8/layout/orgChart1"/>
    <dgm:cxn modelId="{35C7881A-57A1-4EEE-8C34-AC278572ABE7}" type="presOf" srcId="{C8BBA99E-19EE-49D7-94C7-9EE9E04241CA}" destId="{AA246A9F-CD85-4908-A2B7-FB7A664EEB16}" srcOrd="0" destOrd="0" presId="urn:microsoft.com/office/officeart/2005/8/layout/orgChart1"/>
    <dgm:cxn modelId="{AC90B05A-C8B4-4C9E-BA39-5F3CE111CDD0}" type="presOf" srcId="{C8BBA99E-19EE-49D7-94C7-9EE9E04241CA}" destId="{75C0C327-BF09-41AB-9343-E32BA464A2DC}" srcOrd="1" destOrd="0" presId="urn:microsoft.com/office/officeart/2005/8/layout/orgChart1"/>
    <dgm:cxn modelId="{E38EF063-8E37-4DD0-A97F-254B78922393}" srcId="{D37F38D5-F00C-4CE3-9906-98AABDB3B387}" destId="{6872A1B3-0D99-413E-A113-B302B0D5EDFC}" srcOrd="2" destOrd="0" parTransId="{E2583804-729F-42CB-A427-E5C3F8CCBE28}" sibTransId="{0EE9DB4D-7FD8-4820-9D48-A788B96698C9}"/>
    <dgm:cxn modelId="{8B905613-B687-47A7-ACD1-1A2C134BB4A7}" type="presOf" srcId="{3A086745-90F2-48ED-8C99-C21E57D8C64F}" destId="{5D8BF242-BA60-4291-B809-7655FF1F15E3}" srcOrd="0" destOrd="0" presId="urn:microsoft.com/office/officeart/2005/8/layout/orgChart1"/>
    <dgm:cxn modelId="{E2985604-8D15-4E62-B06D-BF46D6BE2A8E}" type="presOf" srcId="{D5ABDDD0-4CE8-4330-B50C-730292A9277D}" destId="{4E2CCE4D-9E5C-489D-A9D2-F4AB657D2076}" srcOrd="0" destOrd="0" presId="urn:microsoft.com/office/officeart/2005/8/layout/orgChart1"/>
    <dgm:cxn modelId="{07D1BAC7-1FFF-4752-8179-4632A7C5FE86}" type="presOf" srcId="{7462D26E-13DD-4479-8C0B-EFD5C4D8E423}" destId="{7C417CFD-AC85-4EA0-891F-3009007B4639}" srcOrd="0" destOrd="0" presId="urn:microsoft.com/office/officeart/2005/8/layout/orgChart1"/>
    <dgm:cxn modelId="{BA31D31C-B0A5-49E3-94A4-49D363601AA7}" type="presOf" srcId="{158CD232-AB37-4C3F-A1EF-184B066327F1}" destId="{11EDED5E-00C5-42E9-A433-4A6ACD425862}" srcOrd="1" destOrd="0" presId="urn:microsoft.com/office/officeart/2005/8/layout/orgChart1"/>
    <dgm:cxn modelId="{236CE7EB-3277-4BE9-9843-A33841EB0DC6}" type="presOf" srcId="{6872A1B3-0D99-413E-A113-B302B0D5EDFC}" destId="{4AB8104D-C65E-4784-BF62-EE03CB32569C}" srcOrd="1" destOrd="0" presId="urn:microsoft.com/office/officeart/2005/8/layout/orgChart1"/>
    <dgm:cxn modelId="{E685192C-E8EB-4F29-9D69-67A0915A5DD1}" type="presOf" srcId="{187863B7-03A8-4AC9-B876-1B0A95566BC0}" destId="{7E9C1F4C-A3B1-4490-B0CC-4ABD301F0C7C}" srcOrd="1" destOrd="0" presId="urn:microsoft.com/office/officeart/2005/8/layout/orgChart1"/>
    <dgm:cxn modelId="{3505D4A9-94AF-4B6D-8E8F-6A71C1A8F5DC}" type="presOf" srcId="{6872A1B3-0D99-413E-A113-B302B0D5EDFC}" destId="{81656525-F8B3-4174-86A2-C6188B3182EE}" srcOrd="0" destOrd="0" presId="urn:microsoft.com/office/officeart/2005/8/layout/orgChart1"/>
    <dgm:cxn modelId="{715BB9C8-A1A5-48EB-A665-84BE423A7474}" srcId="{D37F38D5-F00C-4CE3-9906-98AABDB3B387}" destId="{158CD232-AB37-4C3F-A1EF-184B066327F1}" srcOrd="1" destOrd="0" parTransId="{EEDBF0BA-A690-40A6-A4E9-B486848EAC97}" sibTransId="{B0571EB4-9935-435A-9005-0FACAB1E6A61}"/>
    <dgm:cxn modelId="{27C9DA7F-4DB2-4974-A0E9-092C92F06440}" type="presOf" srcId="{E32C85AE-F02B-4FBE-AD0F-BF2B9BE60BF4}" destId="{76AEFF72-46A3-4EB3-A3F7-579F1150987B}" srcOrd="1" destOrd="0" presId="urn:microsoft.com/office/officeart/2005/8/layout/orgChart1"/>
    <dgm:cxn modelId="{A5FB6D7D-9210-48A4-BFBC-2660B09D9976}" srcId="{EF2023A9-584B-4478-A5B2-F57984E6CCEF}" destId="{18B4FDEF-B6AA-4245-A1A2-E800CD0D9583}" srcOrd="3" destOrd="0" parTransId="{CC4638F5-4E6E-4769-904C-05FD12AFD136}" sibTransId="{87DF3CDA-3490-45F0-88AD-C479E3004F52}"/>
    <dgm:cxn modelId="{B98F633F-FAE1-48CB-BC37-B207E65F0F64}" type="presOf" srcId="{18B4FDEF-B6AA-4245-A1A2-E800CD0D9583}" destId="{485C5F09-84B1-43AC-A157-8BA5713FF6FA}" srcOrd="0" destOrd="0" presId="urn:microsoft.com/office/officeart/2005/8/layout/orgChart1"/>
    <dgm:cxn modelId="{72116EB6-8F8A-49B5-9A10-9960EBB255FC}" type="presOf" srcId="{158CD232-AB37-4C3F-A1EF-184B066327F1}" destId="{77A650FC-5FD0-4102-87C2-A4DF61356C37}" srcOrd="0" destOrd="0" presId="urn:microsoft.com/office/officeart/2005/8/layout/orgChart1"/>
    <dgm:cxn modelId="{C61D6C5F-C3A6-4CD3-944C-219CD0D31598}" type="presOf" srcId="{E32C85AE-F02B-4FBE-AD0F-BF2B9BE60BF4}" destId="{DEA4C2BF-8F04-43FC-8919-0967523BD35E}" srcOrd="0" destOrd="0" presId="urn:microsoft.com/office/officeart/2005/8/layout/orgChart1"/>
    <dgm:cxn modelId="{BD69DCBF-EBFC-43C7-A3CB-4BBCE47E5D30}" type="presOf" srcId="{18B4FDEF-B6AA-4245-A1A2-E800CD0D9583}" destId="{9D07B4F3-E881-4A0D-B25C-38D8E32B9211}" srcOrd="1" destOrd="0" presId="urn:microsoft.com/office/officeart/2005/8/layout/orgChart1"/>
    <dgm:cxn modelId="{C5ECC1BC-A202-42D3-824B-B0B75249BC1A}" srcId="{EF2023A9-584B-4478-A5B2-F57984E6CCEF}" destId="{C8BBA99E-19EE-49D7-94C7-9EE9E04241CA}" srcOrd="0" destOrd="0" parTransId="{3A086745-90F2-48ED-8C99-C21E57D8C64F}" sibTransId="{BA8DCFFE-71DF-4703-BC7C-12AC939E62CE}"/>
    <dgm:cxn modelId="{D52D2F0C-81DD-4520-A218-F691FACCFC93}" type="presOf" srcId="{D37F38D5-F00C-4CE3-9906-98AABDB3B387}" destId="{6ECB8E51-757D-462B-84E5-FA3BB98B46F3}" srcOrd="0" destOrd="0" presId="urn:microsoft.com/office/officeart/2005/8/layout/orgChart1"/>
    <dgm:cxn modelId="{D247CBE3-37D8-4C43-A6F3-87FCDA3F7EB6}" srcId="{D37F38D5-F00C-4CE3-9906-98AABDB3B387}" destId="{B90C8CEB-E35C-4735-BD95-BC91BD7C690C}" srcOrd="0" destOrd="0" parTransId="{E8F5139D-24B9-4395-8781-2CC6874F9D2D}" sibTransId="{B762CCCF-0FC2-45C7-B481-2E1576ADC32D}"/>
    <dgm:cxn modelId="{B62F6A22-8DE5-4F9F-B4C7-AF2B76C6B6AB}" type="presOf" srcId="{4629A90B-657C-4F5F-82C9-189EAEC7B61B}" destId="{5F5AB5C4-D3E5-4D96-906F-30943BD14E41}" srcOrd="1" destOrd="0" presId="urn:microsoft.com/office/officeart/2005/8/layout/orgChart1"/>
    <dgm:cxn modelId="{731C4D7E-BE03-4037-B6FC-CDF88AE6850D}" srcId="{37D98740-98E0-4F20-9731-93C5BCCB35A7}" destId="{EF2023A9-584B-4478-A5B2-F57984E6CCEF}" srcOrd="0" destOrd="0" parTransId="{A3992187-839F-47E0-AD03-C41E894AAD51}" sibTransId="{B1C453E3-7A7B-4215-ACF1-D413CA0A152A}"/>
    <dgm:cxn modelId="{DD5D7315-1CE5-4E56-8743-4643321BD9CC}" type="presOf" srcId="{CC4638F5-4E6E-4769-904C-05FD12AFD136}" destId="{786E7651-CEE1-4A4F-8D9E-47A6B1F3859F}" srcOrd="0" destOrd="0" presId="urn:microsoft.com/office/officeart/2005/8/layout/orgChart1"/>
    <dgm:cxn modelId="{9F62CFCC-88E6-4896-8C5B-49FB9E7C71A1}" srcId="{EF2023A9-584B-4478-A5B2-F57984E6CCEF}" destId="{187863B7-03A8-4AC9-B876-1B0A95566BC0}" srcOrd="2" destOrd="0" parTransId="{91FA0AA7-1B88-46F2-963A-D7662200CCD0}" sibTransId="{D3563407-DFEB-44DE-B1FD-CDC82DA3D9FE}"/>
    <dgm:cxn modelId="{B378C940-0845-41A5-80AD-3D8B5102206A}" srcId="{187863B7-03A8-4AC9-B876-1B0A95566BC0}" destId="{4629A90B-657C-4F5F-82C9-189EAEC7B61B}" srcOrd="0" destOrd="0" parTransId="{D5ABDDD0-4CE8-4330-B50C-730292A9277D}" sibTransId="{D61FC5F2-23CF-4EC5-A88C-AC10325A1C26}"/>
    <dgm:cxn modelId="{AC1F32CB-3909-459B-8AD5-339D49DC9869}" srcId="{EF2023A9-584B-4478-A5B2-F57984E6CCEF}" destId="{D37F38D5-F00C-4CE3-9906-98AABDB3B387}" srcOrd="1" destOrd="0" parTransId="{B66E3EBB-5B35-484C-A5EF-8CB066CB0D28}" sibTransId="{3286694A-4489-4332-B27A-F107ABDBFADC}"/>
    <dgm:cxn modelId="{D810E32D-582F-4085-8455-0674434D1B61}" type="presOf" srcId="{E8F5139D-24B9-4395-8781-2CC6874F9D2D}" destId="{1455FB31-E3E6-47D0-A075-5E0F41931C6F}" srcOrd="0" destOrd="0" presId="urn:microsoft.com/office/officeart/2005/8/layout/orgChart1"/>
    <dgm:cxn modelId="{FA8B225A-6C05-40C7-8744-EA7AD79E61C3}" type="presOf" srcId="{B66E3EBB-5B35-484C-A5EF-8CB066CB0D28}" destId="{C5AF3292-B66A-49AF-BD0E-F4AFCC58C0CF}" srcOrd="0" destOrd="0" presId="urn:microsoft.com/office/officeart/2005/8/layout/orgChart1"/>
    <dgm:cxn modelId="{9120EE2B-0B47-4EA7-B71E-202908E5EB44}" type="presOf" srcId="{EEDBF0BA-A690-40A6-A4E9-B486848EAC97}" destId="{A0D6C775-6775-458B-955B-2EC0CB6DD711}" srcOrd="0" destOrd="0" presId="urn:microsoft.com/office/officeart/2005/8/layout/orgChart1"/>
    <dgm:cxn modelId="{D22CCE97-2991-45E6-958C-F69292D3D043}" type="presOf" srcId="{91FA0AA7-1B88-46F2-963A-D7662200CCD0}" destId="{ECD549AD-B216-4EC4-B007-0D45071A9339}" srcOrd="0" destOrd="0" presId="urn:microsoft.com/office/officeart/2005/8/layout/orgChart1"/>
    <dgm:cxn modelId="{049FFDC3-ED42-42EB-98DF-AE061A63A6F4}" type="presOf" srcId="{E2583804-729F-42CB-A427-E5C3F8CCBE28}" destId="{D24CB1DC-E897-4379-BE2A-06EA75ADABF9}" srcOrd="0" destOrd="0" presId="urn:microsoft.com/office/officeart/2005/8/layout/orgChart1"/>
    <dgm:cxn modelId="{16EE64F4-4E2F-4030-962E-5AF13CB5CAB5}" type="presOf" srcId="{EF2023A9-584B-4478-A5B2-F57984E6CCEF}" destId="{C8D19A00-41AF-42B1-9D99-998A28DC2C71}" srcOrd="1" destOrd="0" presId="urn:microsoft.com/office/officeart/2005/8/layout/orgChart1"/>
    <dgm:cxn modelId="{E0A86ADA-3C6C-4EB7-82C9-2733AB554949}" type="presOf" srcId="{EF2023A9-584B-4478-A5B2-F57984E6CCEF}" destId="{ACC02520-3D35-41E6-B1EA-6B12B0546481}" srcOrd="0" destOrd="0" presId="urn:microsoft.com/office/officeart/2005/8/layout/orgChart1"/>
    <dgm:cxn modelId="{F95A3849-14BD-481B-92A7-5491B4F040B6}" type="presOf" srcId="{4629A90B-657C-4F5F-82C9-189EAEC7B61B}" destId="{13904589-DCC6-4AC4-98B6-727E46D3ADBC}" srcOrd="0" destOrd="0" presId="urn:microsoft.com/office/officeart/2005/8/layout/orgChart1"/>
    <dgm:cxn modelId="{774D86B8-5253-4F3B-8F83-71D49C5393E7}" type="presOf" srcId="{B90C8CEB-E35C-4735-BD95-BC91BD7C690C}" destId="{C3326294-DC32-4F3A-8419-4741771B34E6}" srcOrd="1" destOrd="0" presId="urn:microsoft.com/office/officeart/2005/8/layout/orgChart1"/>
    <dgm:cxn modelId="{3E71885F-F981-475F-832C-F31854A9F9BC}" type="presOf" srcId="{B90C8CEB-E35C-4735-BD95-BC91BD7C690C}" destId="{8DBCB51C-2B8F-40DB-915D-89FD5E6927A4}" srcOrd="0" destOrd="0" presId="urn:microsoft.com/office/officeart/2005/8/layout/orgChart1"/>
    <dgm:cxn modelId="{DE89160A-EB08-4E92-B91C-A19471D9B81C}" srcId="{D37F38D5-F00C-4CE3-9906-98AABDB3B387}" destId="{E32C85AE-F02B-4FBE-AD0F-BF2B9BE60BF4}" srcOrd="3" destOrd="0" parTransId="{7462D26E-13DD-4479-8C0B-EFD5C4D8E423}" sibTransId="{7720DFAF-9035-43E9-BAE2-59C9E8953335}"/>
    <dgm:cxn modelId="{C82E7874-9031-4B54-8D16-D7A1CBA33E7B}" type="presOf" srcId="{D37F38D5-F00C-4CE3-9906-98AABDB3B387}" destId="{2FD70954-4B15-428E-B58C-5F7E2298E416}" srcOrd="1" destOrd="0" presId="urn:microsoft.com/office/officeart/2005/8/layout/orgChart1"/>
    <dgm:cxn modelId="{42C51653-501A-4136-82EA-1AE093904C65}" type="presParOf" srcId="{7604F825-CE23-4641-8696-20895906D623}" destId="{9395DFFE-BF19-42E9-9C26-DE8D18A3BE69}" srcOrd="0" destOrd="0" presId="urn:microsoft.com/office/officeart/2005/8/layout/orgChart1"/>
    <dgm:cxn modelId="{2ACFA0E2-AC62-4E52-82A8-BCA977DC50F4}" type="presParOf" srcId="{9395DFFE-BF19-42E9-9C26-DE8D18A3BE69}" destId="{3F90608F-178A-4792-96C9-B28319EDB6DC}" srcOrd="0" destOrd="0" presId="urn:microsoft.com/office/officeart/2005/8/layout/orgChart1"/>
    <dgm:cxn modelId="{E13D8517-00F9-4B63-97B3-655C04528031}" type="presParOf" srcId="{3F90608F-178A-4792-96C9-B28319EDB6DC}" destId="{ACC02520-3D35-41E6-B1EA-6B12B0546481}" srcOrd="0" destOrd="0" presId="urn:microsoft.com/office/officeart/2005/8/layout/orgChart1"/>
    <dgm:cxn modelId="{C77C7236-2AA0-4301-9765-0A74E66BC66E}" type="presParOf" srcId="{3F90608F-178A-4792-96C9-B28319EDB6DC}" destId="{C8D19A00-41AF-42B1-9D99-998A28DC2C71}" srcOrd="1" destOrd="0" presId="urn:microsoft.com/office/officeart/2005/8/layout/orgChart1"/>
    <dgm:cxn modelId="{7C80DA53-331E-48DE-AD1E-8C6420253980}" type="presParOf" srcId="{9395DFFE-BF19-42E9-9C26-DE8D18A3BE69}" destId="{4923020F-A428-4221-A39C-163E600233D1}" srcOrd="1" destOrd="0" presId="urn:microsoft.com/office/officeart/2005/8/layout/orgChart1"/>
    <dgm:cxn modelId="{3EA91BE9-E801-4558-9613-0211FBE0A937}" type="presParOf" srcId="{4923020F-A428-4221-A39C-163E600233D1}" destId="{5D8BF242-BA60-4291-B809-7655FF1F15E3}" srcOrd="0" destOrd="0" presId="urn:microsoft.com/office/officeart/2005/8/layout/orgChart1"/>
    <dgm:cxn modelId="{D7AF14A5-2671-4966-AC2D-7FB043A6565E}" type="presParOf" srcId="{4923020F-A428-4221-A39C-163E600233D1}" destId="{1CB1DA61-7002-44C9-8222-983CEFD89129}" srcOrd="1" destOrd="0" presId="urn:microsoft.com/office/officeart/2005/8/layout/orgChart1"/>
    <dgm:cxn modelId="{80D5E2EF-F5D6-476A-81CA-4539DD0E9B3B}" type="presParOf" srcId="{1CB1DA61-7002-44C9-8222-983CEFD89129}" destId="{ADB44452-CA3A-4542-8710-E64F71DA289A}" srcOrd="0" destOrd="0" presId="urn:microsoft.com/office/officeart/2005/8/layout/orgChart1"/>
    <dgm:cxn modelId="{74D41791-9588-4F50-A9B7-84AA9BBE8EA4}" type="presParOf" srcId="{ADB44452-CA3A-4542-8710-E64F71DA289A}" destId="{AA246A9F-CD85-4908-A2B7-FB7A664EEB16}" srcOrd="0" destOrd="0" presId="urn:microsoft.com/office/officeart/2005/8/layout/orgChart1"/>
    <dgm:cxn modelId="{BBF1894C-A0DE-4DB8-AAC8-A623C55A3433}" type="presParOf" srcId="{ADB44452-CA3A-4542-8710-E64F71DA289A}" destId="{75C0C327-BF09-41AB-9343-E32BA464A2DC}" srcOrd="1" destOrd="0" presId="urn:microsoft.com/office/officeart/2005/8/layout/orgChart1"/>
    <dgm:cxn modelId="{D6B0AAD4-9F68-45FF-B29A-5E3B2FFF3656}" type="presParOf" srcId="{1CB1DA61-7002-44C9-8222-983CEFD89129}" destId="{3232F231-F93B-4FF6-BCB0-02C31911351E}" srcOrd="1" destOrd="0" presId="urn:microsoft.com/office/officeart/2005/8/layout/orgChart1"/>
    <dgm:cxn modelId="{1A53EEDC-8CDE-493D-9B36-01E3901CCF5C}" type="presParOf" srcId="{1CB1DA61-7002-44C9-8222-983CEFD89129}" destId="{C9339686-D47A-4B02-BC7D-207B4DEA098B}" srcOrd="2" destOrd="0" presId="urn:microsoft.com/office/officeart/2005/8/layout/orgChart1"/>
    <dgm:cxn modelId="{87AC2C57-E580-4BE9-9172-B22002383329}" type="presParOf" srcId="{4923020F-A428-4221-A39C-163E600233D1}" destId="{C5AF3292-B66A-49AF-BD0E-F4AFCC58C0CF}" srcOrd="2" destOrd="0" presId="urn:microsoft.com/office/officeart/2005/8/layout/orgChart1"/>
    <dgm:cxn modelId="{B2B532DE-38CC-4227-82F1-6FB2A3212EFE}" type="presParOf" srcId="{4923020F-A428-4221-A39C-163E600233D1}" destId="{DB387C49-42CA-4D1E-8EE2-88D95332364C}" srcOrd="3" destOrd="0" presId="urn:microsoft.com/office/officeart/2005/8/layout/orgChart1"/>
    <dgm:cxn modelId="{D968AB4E-E873-46A3-B6E6-B49CA0E0500D}" type="presParOf" srcId="{DB387C49-42CA-4D1E-8EE2-88D95332364C}" destId="{F7397A0D-0F29-4DE9-9CC4-096DC10D4652}" srcOrd="0" destOrd="0" presId="urn:microsoft.com/office/officeart/2005/8/layout/orgChart1"/>
    <dgm:cxn modelId="{C1902526-B6D6-4363-9799-6A88C9B4B7F9}" type="presParOf" srcId="{F7397A0D-0F29-4DE9-9CC4-096DC10D4652}" destId="{6ECB8E51-757D-462B-84E5-FA3BB98B46F3}" srcOrd="0" destOrd="0" presId="urn:microsoft.com/office/officeart/2005/8/layout/orgChart1"/>
    <dgm:cxn modelId="{F4501974-22E0-423B-A87A-3C15D4190189}" type="presParOf" srcId="{F7397A0D-0F29-4DE9-9CC4-096DC10D4652}" destId="{2FD70954-4B15-428E-B58C-5F7E2298E416}" srcOrd="1" destOrd="0" presId="urn:microsoft.com/office/officeart/2005/8/layout/orgChart1"/>
    <dgm:cxn modelId="{8D4AD2F2-0BE4-478F-A71F-A279287BEDD2}" type="presParOf" srcId="{DB387C49-42CA-4D1E-8EE2-88D95332364C}" destId="{BB825CC7-84F7-4792-A0C2-876692DA36C8}" srcOrd="1" destOrd="0" presId="urn:microsoft.com/office/officeart/2005/8/layout/orgChart1"/>
    <dgm:cxn modelId="{6B3A0A66-A4DA-494D-BF3D-B1257D67D6DA}" type="presParOf" srcId="{DB387C49-42CA-4D1E-8EE2-88D95332364C}" destId="{D00F6B39-58AD-484A-BD2A-36E6B443E82F}" srcOrd="2" destOrd="0" presId="urn:microsoft.com/office/officeart/2005/8/layout/orgChart1"/>
    <dgm:cxn modelId="{6A51EE44-CCC4-4F38-B0A1-25670A068390}" type="presParOf" srcId="{D00F6B39-58AD-484A-BD2A-36E6B443E82F}" destId="{1455FB31-E3E6-47D0-A075-5E0F41931C6F}" srcOrd="0" destOrd="0" presId="urn:microsoft.com/office/officeart/2005/8/layout/orgChart1"/>
    <dgm:cxn modelId="{D9D0EE79-CC4F-43BA-8B71-FA991DBEA0D3}" type="presParOf" srcId="{D00F6B39-58AD-484A-BD2A-36E6B443E82F}" destId="{D742E180-D0C4-480D-B09D-9806A3895EBF}" srcOrd="1" destOrd="0" presId="urn:microsoft.com/office/officeart/2005/8/layout/orgChart1"/>
    <dgm:cxn modelId="{F2326017-297D-4B7D-91AA-5BB0EFC6DE9E}" type="presParOf" srcId="{D742E180-D0C4-480D-B09D-9806A3895EBF}" destId="{568F06CD-3252-4242-B6B0-BE65521D1115}" srcOrd="0" destOrd="0" presId="urn:microsoft.com/office/officeart/2005/8/layout/orgChart1"/>
    <dgm:cxn modelId="{CC1E6D78-5132-42D5-AABE-5C19B79BEE9E}" type="presParOf" srcId="{568F06CD-3252-4242-B6B0-BE65521D1115}" destId="{8DBCB51C-2B8F-40DB-915D-89FD5E6927A4}" srcOrd="0" destOrd="0" presId="urn:microsoft.com/office/officeart/2005/8/layout/orgChart1"/>
    <dgm:cxn modelId="{941E9B71-EF8F-4A33-9DD7-0644CB6F88D2}" type="presParOf" srcId="{568F06CD-3252-4242-B6B0-BE65521D1115}" destId="{C3326294-DC32-4F3A-8419-4741771B34E6}" srcOrd="1" destOrd="0" presId="urn:microsoft.com/office/officeart/2005/8/layout/orgChart1"/>
    <dgm:cxn modelId="{F8D55002-3439-4EDB-870F-686D7E7AEF51}" type="presParOf" srcId="{D742E180-D0C4-480D-B09D-9806A3895EBF}" destId="{0046B884-E3D5-4FC7-A941-F2D8B7DC489E}" srcOrd="1" destOrd="0" presId="urn:microsoft.com/office/officeart/2005/8/layout/orgChart1"/>
    <dgm:cxn modelId="{3998F5DD-86EF-42D6-8FFE-4E3C82886799}" type="presParOf" srcId="{D742E180-D0C4-480D-B09D-9806A3895EBF}" destId="{BAA800FE-8BE3-418A-9159-87E7090C7CC2}" srcOrd="2" destOrd="0" presId="urn:microsoft.com/office/officeart/2005/8/layout/orgChart1"/>
    <dgm:cxn modelId="{E08D6732-789D-4C0B-AA68-4B768EB3579A}" type="presParOf" srcId="{D00F6B39-58AD-484A-BD2A-36E6B443E82F}" destId="{A0D6C775-6775-458B-955B-2EC0CB6DD711}" srcOrd="2" destOrd="0" presId="urn:microsoft.com/office/officeart/2005/8/layout/orgChart1"/>
    <dgm:cxn modelId="{A402E83B-92EC-49C8-B312-863E3A6477A3}" type="presParOf" srcId="{D00F6B39-58AD-484A-BD2A-36E6B443E82F}" destId="{FEF2EF9A-CCED-4783-875C-006F83A9E613}" srcOrd="3" destOrd="0" presId="urn:microsoft.com/office/officeart/2005/8/layout/orgChart1"/>
    <dgm:cxn modelId="{357106BB-A2A2-40E3-8664-7E0215158850}" type="presParOf" srcId="{FEF2EF9A-CCED-4783-875C-006F83A9E613}" destId="{E10540D2-BB62-4F62-B52E-F3606846503B}" srcOrd="0" destOrd="0" presId="urn:microsoft.com/office/officeart/2005/8/layout/orgChart1"/>
    <dgm:cxn modelId="{9DB9C989-112F-4419-8954-63E7B4A0F78A}" type="presParOf" srcId="{E10540D2-BB62-4F62-B52E-F3606846503B}" destId="{77A650FC-5FD0-4102-87C2-A4DF61356C37}" srcOrd="0" destOrd="0" presId="urn:microsoft.com/office/officeart/2005/8/layout/orgChart1"/>
    <dgm:cxn modelId="{1C044688-41D3-4BD5-8898-56D8DF9CC05C}" type="presParOf" srcId="{E10540D2-BB62-4F62-B52E-F3606846503B}" destId="{11EDED5E-00C5-42E9-A433-4A6ACD425862}" srcOrd="1" destOrd="0" presId="urn:microsoft.com/office/officeart/2005/8/layout/orgChart1"/>
    <dgm:cxn modelId="{EA1D6176-8B2F-480F-A13A-E1793A0A1CB5}" type="presParOf" srcId="{FEF2EF9A-CCED-4783-875C-006F83A9E613}" destId="{D97652FC-7BFC-46BB-9951-69170357DCAF}" srcOrd="1" destOrd="0" presId="urn:microsoft.com/office/officeart/2005/8/layout/orgChart1"/>
    <dgm:cxn modelId="{519611DB-5AA9-45B5-8217-BA7C5FD89D0D}" type="presParOf" srcId="{FEF2EF9A-CCED-4783-875C-006F83A9E613}" destId="{EDB21554-C77D-4960-9D50-1D0023F7FEE7}" srcOrd="2" destOrd="0" presId="urn:microsoft.com/office/officeart/2005/8/layout/orgChart1"/>
    <dgm:cxn modelId="{1BE8ADA9-DC8D-4491-A2CA-A15A05C6116D}" type="presParOf" srcId="{D00F6B39-58AD-484A-BD2A-36E6B443E82F}" destId="{D24CB1DC-E897-4379-BE2A-06EA75ADABF9}" srcOrd="4" destOrd="0" presId="urn:microsoft.com/office/officeart/2005/8/layout/orgChart1"/>
    <dgm:cxn modelId="{0BFF3CE8-B2CD-47DC-8605-594CDE3B3757}" type="presParOf" srcId="{D00F6B39-58AD-484A-BD2A-36E6B443E82F}" destId="{E9B2705F-DED6-4686-8A3C-41C1BBE40AC4}" srcOrd="5" destOrd="0" presId="urn:microsoft.com/office/officeart/2005/8/layout/orgChart1"/>
    <dgm:cxn modelId="{759278D5-E08B-4F20-9418-A7F33471377F}" type="presParOf" srcId="{E9B2705F-DED6-4686-8A3C-41C1BBE40AC4}" destId="{887DB47B-8F8A-4C84-AE6D-D52EF7918161}" srcOrd="0" destOrd="0" presId="urn:microsoft.com/office/officeart/2005/8/layout/orgChart1"/>
    <dgm:cxn modelId="{736D49F6-09FA-4B60-BF24-ABBC6F99862E}" type="presParOf" srcId="{887DB47B-8F8A-4C84-AE6D-D52EF7918161}" destId="{81656525-F8B3-4174-86A2-C6188B3182EE}" srcOrd="0" destOrd="0" presId="urn:microsoft.com/office/officeart/2005/8/layout/orgChart1"/>
    <dgm:cxn modelId="{2BDA1122-4B87-4508-B62E-D7B21B990C23}" type="presParOf" srcId="{887DB47B-8F8A-4C84-AE6D-D52EF7918161}" destId="{4AB8104D-C65E-4784-BF62-EE03CB32569C}" srcOrd="1" destOrd="0" presId="urn:microsoft.com/office/officeart/2005/8/layout/orgChart1"/>
    <dgm:cxn modelId="{5A5CD59C-B4FB-4E8D-B79F-5BC660324A88}" type="presParOf" srcId="{E9B2705F-DED6-4686-8A3C-41C1BBE40AC4}" destId="{2513E3CC-2298-4599-A672-C8500982AD36}" srcOrd="1" destOrd="0" presId="urn:microsoft.com/office/officeart/2005/8/layout/orgChart1"/>
    <dgm:cxn modelId="{3059D493-6CFB-4EE1-814B-D431935764F1}" type="presParOf" srcId="{E9B2705F-DED6-4686-8A3C-41C1BBE40AC4}" destId="{C99AE559-1510-4F3C-8CAA-852CE7DDA83C}" srcOrd="2" destOrd="0" presId="urn:microsoft.com/office/officeart/2005/8/layout/orgChart1"/>
    <dgm:cxn modelId="{7D74A35D-9EEE-4880-A2C3-2BFD89BE717E}" type="presParOf" srcId="{D00F6B39-58AD-484A-BD2A-36E6B443E82F}" destId="{7C417CFD-AC85-4EA0-891F-3009007B4639}" srcOrd="6" destOrd="0" presId="urn:microsoft.com/office/officeart/2005/8/layout/orgChart1"/>
    <dgm:cxn modelId="{014C2B27-BE00-4CD5-830E-4BBD35EB62A0}" type="presParOf" srcId="{D00F6B39-58AD-484A-BD2A-36E6B443E82F}" destId="{D3F52098-AB6C-49B0-9F67-9035D1BEBEB8}" srcOrd="7" destOrd="0" presId="urn:microsoft.com/office/officeart/2005/8/layout/orgChart1"/>
    <dgm:cxn modelId="{F4A415A6-0FF6-469F-B15E-B6D94D6FBC74}" type="presParOf" srcId="{D3F52098-AB6C-49B0-9F67-9035D1BEBEB8}" destId="{8C79DFB8-0DF0-4C62-9C17-ADDEF4288E50}" srcOrd="0" destOrd="0" presId="urn:microsoft.com/office/officeart/2005/8/layout/orgChart1"/>
    <dgm:cxn modelId="{526D8739-0686-433D-BD31-90F49EC17AB2}" type="presParOf" srcId="{8C79DFB8-0DF0-4C62-9C17-ADDEF4288E50}" destId="{DEA4C2BF-8F04-43FC-8919-0967523BD35E}" srcOrd="0" destOrd="0" presId="urn:microsoft.com/office/officeart/2005/8/layout/orgChart1"/>
    <dgm:cxn modelId="{DAF6B723-FEE3-4695-B954-2DD4BFEF1C4B}" type="presParOf" srcId="{8C79DFB8-0DF0-4C62-9C17-ADDEF4288E50}" destId="{76AEFF72-46A3-4EB3-A3F7-579F1150987B}" srcOrd="1" destOrd="0" presId="urn:microsoft.com/office/officeart/2005/8/layout/orgChart1"/>
    <dgm:cxn modelId="{503B1125-034C-4517-8F8B-A0C5C8C0C9E5}" type="presParOf" srcId="{D3F52098-AB6C-49B0-9F67-9035D1BEBEB8}" destId="{100E10D9-BCEE-4960-8BCD-AA60607DEDCB}" srcOrd="1" destOrd="0" presId="urn:microsoft.com/office/officeart/2005/8/layout/orgChart1"/>
    <dgm:cxn modelId="{AA7E90CD-9A5F-4E4C-B499-FD40AEA3A9D0}" type="presParOf" srcId="{D3F52098-AB6C-49B0-9F67-9035D1BEBEB8}" destId="{D337C1EA-314D-45E2-A8D9-876178B983D6}" srcOrd="2" destOrd="0" presId="urn:microsoft.com/office/officeart/2005/8/layout/orgChart1"/>
    <dgm:cxn modelId="{7321398D-6061-43A8-B5E4-644802CF1E7E}" type="presParOf" srcId="{4923020F-A428-4221-A39C-163E600233D1}" destId="{ECD549AD-B216-4EC4-B007-0D45071A9339}" srcOrd="4" destOrd="0" presId="urn:microsoft.com/office/officeart/2005/8/layout/orgChart1"/>
    <dgm:cxn modelId="{C0C4FDEA-E5C9-40FB-8B39-B235FFA1D472}" type="presParOf" srcId="{4923020F-A428-4221-A39C-163E600233D1}" destId="{5B540AED-DA0D-400A-B07B-D314C61053D0}" srcOrd="5" destOrd="0" presId="urn:microsoft.com/office/officeart/2005/8/layout/orgChart1"/>
    <dgm:cxn modelId="{47A20D80-D933-43AA-80CD-FE3CA5AA437B}" type="presParOf" srcId="{5B540AED-DA0D-400A-B07B-D314C61053D0}" destId="{4FD29828-40DB-407F-A4F0-10FF35721DBA}" srcOrd="0" destOrd="0" presId="urn:microsoft.com/office/officeart/2005/8/layout/orgChart1"/>
    <dgm:cxn modelId="{763B3967-A3C4-433D-97B8-86C5E80B823C}" type="presParOf" srcId="{4FD29828-40DB-407F-A4F0-10FF35721DBA}" destId="{97C5CF04-5DFA-4444-99B3-7C9CF6089EF7}" srcOrd="0" destOrd="0" presId="urn:microsoft.com/office/officeart/2005/8/layout/orgChart1"/>
    <dgm:cxn modelId="{664AB77E-2902-4913-99FB-4014385EC26E}" type="presParOf" srcId="{4FD29828-40DB-407F-A4F0-10FF35721DBA}" destId="{7E9C1F4C-A3B1-4490-B0CC-4ABD301F0C7C}" srcOrd="1" destOrd="0" presId="urn:microsoft.com/office/officeart/2005/8/layout/orgChart1"/>
    <dgm:cxn modelId="{F3FD7EF3-C01D-4629-9E3D-0155F4C4F0A5}" type="presParOf" srcId="{5B540AED-DA0D-400A-B07B-D314C61053D0}" destId="{9246474A-4A5F-4640-AE93-6631C6E6DD4A}" srcOrd="1" destOrd="0" presId="urn:microsoft.com/office/officeart/2005/8/layout/orgChart1"/>
    <dgm:cxn modelId="{799AEC1E-6BED-41E4-81DA-2D4072F87F2B}" type="presParOf" srcId="{9246474A-4A5F-4640-AE93-6631C6E6DD4A}" destId="{4E2CCE4D-9E5C-489D-A9D2-F4AB657D2076}" srcOrd="0" destOrd="0" presId="urn:microsoft.com/office/officeart/2005/8/layout/orgChart1"/>
    <dgm:cxn modelId="{1B3C650F-70FD-4348-BDD7-8AA45AD95F50}" type="presParOf" srcId="{9246474A-4A5F-4640-AE93-6631C6E6DD4A}" destId="{EAFBAC6E-DDD7-46BE-91F7-E3F1344775F0}" srcOrd="1" destOrd="0" presId="urn:microsoft.com/office/officeart/2005/8/layout/orgChart1"/>
    <dgm:cxn modelId="{4A3CDE8A-0F89-4CB2-BE2C-1FCCD2D43B9B}" type="presParOf" srcId="{EAFBAC6E-DDD7-46BE-91F7-E3F1344775F0}" destId="{5C640F4B-9247-449F-8C9C-EB97B3A2CEF7}" srcOrd="0" destOrd="0" presId="urn:microsoft.com/office/officeart/2005/8/layout/orgChart1"/>
    <dgm:cxn modelId="{5AA37617-8D41-4F70-A0D2-6E77C9FE4BF2}" type="presParOf" srcId="{5C640F4B-9247-449F-8C9C-EB97B3A2CEF7}" destId="{13904589-DCC6-4AC4-98B6-727E46D3ADBC}" srcOrd="0" destOrd="0" presId="urn:microsoft.com/office/officeart/2005/8/layout/orgChart1"/>
    <dgm:cxn modelId="{5C5ACFB7-B095-4A37-81D9-8D022B0560E5}" type="presParOf" srcId="{5C640F4B-9247-449F-8C9C-EB97B3A2CEF7}" destId="{5F5AB5C4-D3E5-4D96-906F-30943BD14E41}" srcOrd="1" destOrd="0" presId="urn:microsoft.com/office/officeart/2005/8/layout/orgChart1"/>
    <dgm:cxn modelId="{6B1F40AD-5E8A-4E55-8856-A46DF3F67189}" type="presParOf" srcId="{EAFBAC6E-DDD7-46BE-91F7-E3F1344775F0}" destId="{DB9F8A30-1DE0-49DA-A053-2F9022A073F6}" srcOrd="1" destOrd="0" presId="urn:microsoft.com/office/officeart/2005/8/layout/orgChart1"/>
    <dgm:cxn modelId="{20FEE844-5FBB-44DD-8906-29176CDFEA9A}" type="presParOf" srcId="{EAFBAC6E-DDD7-46BE-91F7-E3F1344775F0}" destId="{66E7CA31-B0E4-45CA-BA34-7A57EDEF8329}" srcOrd="2" destOrd="0" presId="urn:microsoft.com/office/officeart/2005/8/layout/orgChart1"/>
    <dgm:cxn modelId="{46187FA1-F59A-4401-BAF5-06AF3F884FAA}" type="presParOf" srcId="{5B540AED-DA0D-400A-B07B-D314C61053D0}" destId="{7BACCACF-1D03-4C67-A3A5-7CD9349DD177}" srcOrd="2" destOrd="0" presId="urn:microsoft.com/office/officeart/2005/8/layout/orgChart1"/>
    <dgm:cxn modelId="{13F244C0-B187-4421-9E1A-6D04F8A4C198}" type="presParOf" srcId="{4923020F-A428-4221-A39C-163E600233D1}" destId="{786E7651-CEE1-4A4F-8D9E-47A6B1F3859F}" srcOrd="6" destOrd="0" presId="urn:microsoft.com/office/officeart/2005/8/layout/orgChart1"/>
    <dgm:cxn modelId="{169F25B1-1CA6-47AA-A005-D48A9224421C}" type="presParOf" srcId="{4923020F-A428-4221-A39C-163E600233D1}" destId="{FB2EA590-7AAA-456A-B6E7-2B4D09CBF39E}" srcOrd="7" destOrd="0" presId="urn:microsoft.com/office/officeart/2005/8/layout/orgChart1"/>
    <dgm:cxn modelId="{6E67B8BA-5DD7-4FAE-942E-569111CE868C}" type="presParOf" srcId="{FB2EA590-7AAA-456A-B6E7-2B4D09CBF39E}" destId="{62C5BBCD-A139-42CD-9FA8-66670899688A}" srcOrd="0" destOrd="0" presId="urn:microsoft.com/office/officeart/2005/8/layout/orgChart1"/>
    <dgm:cxn modelId="{5FFD0466-98DD-4544-B06B-FA07CFB815FD}" type="presParOf" srcId="{62C5BBCD-A139-42CD-9FA8-66670899688A}" destId="{485C5F09-84B1-43AC-A157-8BA5713FF6FA}" srcOrd="0" destOrd="0" presId="urn:microsoft.com/office/officeart/2005/8/layout/orgChart1"/>
    <dgm:cxn modelId="{EC7864A5-47D4-4BC2-A68B-0A12B34135CA}" type="presParOf" srcId="{62C5BBCD-A139-42CD-9FA8-66670899688A}" destId="{9D07B4F3-E881-4A0D-B25C-38D8E32B9211}" srcOrd="1" destOrd="0" presId="urn:microsoft.com/office/officeart/2005/8/layout/orgChart1"/>
    <dgm:cxn modelId="{CB68B17B-4781-49B6-BB9E-FBDA226F9A2B}" type="presParOf" srcId="{FB2EA590-7AAA-456A-B6E7-2B4D09CBF39E}" destId="{16BA8366-D0BE-4A40-84A5-543BB884891F}" srcOrd="1" destOrd="0" presId="urn:microsoft.com/office/officeart/2005/8/layout/orgChart1"/>
    <dgm:cxn modelId="{036178A2-C8DD-4BF2-B3C2-103AB7D3C5C0}" type="presParOf" srcId="{FB2EA590-7AAA-456A-B6E7-2B4D09CBF39E}" destId="{674C6FE6-894E-490A-ACDC-3E22DBA69588}" srcOrd="2" destOrd="0" presId="urn:microsoft.com/office/officeart/2005/8/layout/orgChart1"/>
    <dgm:cxn modelId="{468B846B-63F7-4D9D-B69F-8792F9967131}" type="presParOf" srcId="{9395DFFE-BF19-42E9-9C26-DE8D18A3BE69}" destId="{8DACA9F9-03B7-4182-8483-286AC5FFEB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D98740-98E0-4F20-9731-93C5BCCB35A7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8BBA99E-19EE-49D7-94C7-9EE9E04241CA}">
      <dgm:prSet phldrT="[Текст]" custT="1"/>
      <dgm:spPr>
        <a:xfrm>
          <a:off x="95415" y="1017202"/>
          <a:ext cx="1235366" cy="3820549"/>
        </a:xfrm>
      </dgm:spPr>
      <dgm:t>
        <a:bodyPr/>
        <a:lstStyle/>
        <a:p>
          <a:pPr algn="ctr"/>
          <a:endParaRPr lang="ru-RU" sz="1600" dirty="0">
            <a:latin typeface="Calibri"/>
            <a:ea typeface="+mn-ea"/>
            <a:cs typeface="+mn-cs"/>
          </a:endParaRPr>
        </a:p>
      </dgm:t>
    </dgm:pt>
    <dgm:pt modelId="{3A086745-90F2-48ED-8C99-C21E57D8C64F}" type="parTrans" cxnId="{C5ECC1BC-A202-42D3-824B-B0B75249BC1A}">
      <dgm:prSet/>
      <dgm:spPr>
        <a:xfrm>
          <a:off x="713099" y="757775"/>
          <a:ext cx="2615888" cy="259426"/>
        </a:xfrm>
      </dgm:spPr>
      <dgm:t>
        <a:bodyPr/>
        <a:lstStyle/>
        <a:p>
          <a:endParaRPr lang="ru-RU"/>
        </a:p>
      </dgm:t>
    </dgm:pt>
    <dgm:pt modelId="{BA8DCFFE-71DF-4703-BC7C-12AC939E62CE}" type="sibTrans" cxnId="{C5ECC1BC-A202-42D3-824B-B0B75249BC1A}">
      <dgm:prSet/>
      <dgm:spPr/>
      <dgm:t>
        <a:bodyPr/>
        <a:lstStyle/>
        <a:p>
          <a:endParaRPr lang="ru-RU"/>
        </a:p>
      </dgm:t>
    </dgm:pt>
    <dgm:pt modelId="{D37F38D5-F00C-4CE3-9906-98AABDB3B387}">
      <dgm:prSet phldrT="[Текст]" custT="1"/>
      <dgm:spPr>
        <a:xfrm>
          <a:off x="2337605" y="1017202"/>
          <a:ext cx="1235366" cy="1238862"/>
        </a:xfrm>
      </dgm:spPr>
      <dgm:t>
        <a:bodyPr/>
        <a:lstStyle/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Раздумья,</a:t>
          </a:r>
        </a:p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впечатления,</a:t>
          </a:r>
        </a:p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ассоциации, размышления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66E3EBB-5B35-484C-A5EF-8CB066CB0D28}" type="parTrans" cxnId="{AC1F32CB-3909-459B-8AD5-339D49DC9869}">
      <dgm:prSet/>
      <dgm:spPr>
        <a:xfrm>
          <a:off x="2955289" y="757775"/>
          <a:ext cx="373698" cy="259426"/>
        </a:xfrm>
      </dgm:spPr>
      <dgm:t>
        <a:bodyPr/>
        <a:lstStyle/>
        <a:p>
          <a:endParaRPr lang="ru-RU"/>
        </a:p>
      </dgm:t>
    </dgm:pt>
    <dgm:pt modelId="{3286694A-4489-4332-B27A-F107ABDBFADC}" type="sibTrans" cxnId="{AC1F32CB-3909-459B-8AD5-339D49DC9869}">
      <dgm:prSet/>
      <dgm:spPr/>
      <dgm:t>
        <a:bodyPr/>
        <a:lstStyle/>
        <a:p>
          <a:endParaRPr lang="ru-RU"/>
        </a:p>
      </dgm:t>
    </dgm:pt>
    <dgm:pt modelId="{187863B7-03A8-4AC9-B876-1B0A95566BC0}">
      <dgm:prSet phldrT="[Текст]" custT="1"/>
      <dgm:spPr>
        <a:xfrm>
          <a:off x="3832399" y="1017202"/>
          <a:ext cx="1235366" cy="617683"/>
        </a:xfrm>
      </dgm:spPr>
      <dgm:t>
        <a:bodyPr/>
        <a:lstStyle/>
        <a:p>
          <a:r>
            <a:rPr lang="ru-RU" sz="1800" smtClean="0">
              <a:latin typeface="+mj-lt"/>
              <a:ea typeface="+mn-ea"/>
              <a:cs typeface="Times New Roman" pitchFamily="18" charset="0"/>
            </a:rPr>
            <a:t>Тип речи / форма - рассуждение</a:t>
          </a:r>
          <a:endParaRPr lang="ru-RU" sz="1800" dirty="0">
            <a:latin typeface="+mj-lt"/>
            <a:ea typeface="+mn-ea"/>
            <a:cs typeface="Times New Roman" pitchFamily="18" charset="0"/>
          </a:endParaRPr>
        </a:p>
      </dgm:t>
    </dgm:pt>
    <dgm:pt modelId="{91FA0AA7-1B88-46F2-963A-D7662200CCD0}" type="parTrans" cxnId="{9F62CFCC-88E6-4896-8C5B-49FB9E7C71A1}">
      <dgm:prSet/>
      <dgm:spPr>
        <a:xfrm>
          <a:off x="3328987" y="757775"/>
          <a:ext cx="1121095" cy="259426"/>
        </a:xfrm>
      </dgm:spPr>
      <dgm:t>
        <a:bodyPr/>
        <a:lstStyle/>
        <a:p>
          <a:endParaRPr lang="ru-RU"/>
        </a:p>
      </dgm:t>
    </dgm:pt>
    <dgm:pt modelId="{D3563407-DFEB-44DE-B1FD-CDC82DA3D9FE}" type="sibTrans" cxnId="{9F62CFCC-88E6-4896-8C5B-49FB9E7C71A1}">
      <dgm:prSet/>
      <dgm:spPr/>
      <dgm:t>
        <a:bodyPr/>
        <a:lstStyle/>
        <a:p>
          <a:endParaRPr lang="ru-RU"/>
        </a:p>
      </dgm:t>
    </dgm:pt>
    <dgm:pt modelId="{4629A90B-657C-4F5F-82C9-189EAEC7B61B}">
      <dgm:prSet custT="1"/>
      <dgm:spPr>
        <a:xfrm>
          <a:off x="4150765" y="1780016"/>
          <a:ext cx="1235366" cy="617683"/>
        </a:xfrm>
      </dgm:spPr>
      <dgm:t>
        <a:bodyPr/>
        <a:lstStyle/>
        <a:p>
          <a:r>
            <a:rPr lang="ru-RU" sz="2000" dirty="0" smtClean="0">
              <a:latin typeface="+mj-lt"/>
              <a:ea typeface="+mn-ea"/>
              <a:cs typeface="Times New Roman" pitchFamily="18" charset="0"/>
            </a:rPr>
            <a:t>тезис - обоснование - вывод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D5ABDDD0-4CE8-4330-B50C-730292A9277D}" type="parTrans" cxnId="{B378C940-0845-41A5-80AD-3D8B5102206A}">
      <dgm:prSet/>
      <dgm:spPr>
        <a:xfrm>
          <a:off x="3955935" y="1634886"/>
          <a:ext cx="194829" cy="453972"/>
        </a:xfrm>
      </dgm:spPr>
      <dgm:t>
        <a:bodyPr/>
        <a:lstStyle/>
        <a:p>
          <a:endParaRPr lang="ru-RU"/>
        </a:p>
      </dgm:t>
    </dgm:pt>
    <dgm:pt modelId="{D61FC5F2-23CF-4EC5-A88C-AC10325A1C26}" type="sibTrans" cxnId="{B378C940-0845-41A5-80AD-3D8B5102206A}">
      <dgm:prSet/>
      <dgm:spPr/>
      <dgm:t>
        <a:bodyPr/>
        <a:lstStyle/>
        <a:p>
          <a:endParaRPr lang="ru-RU"/>
        </a:p>
      </dgm:t>
    </dgm:pt>
    <dgm:pt modelId="{B90C8CEB-E35C-4735-BD95-BC91BD7C690C}" type="asst">
      <dgm:prSet custT="1"/>
      <dgm:spPr>
        <a:xfrm>
          <a:off x="1590209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8F5139D-24B9-4395-8781-2CC6874F9D2D}" type="parTrans" cxnId="{D247CBE3-37D8-4C43-A6F3-87FCDA3F7EB6}">
      <dgm:prSet/>
      <dgm:spPr>
        <a:xfrm>
          <a:off x="2825575" y="2256065"/>
          <a:ext cx="129713" cy="568268"/>
        </a:xfrm>
      </dgm:spPr>
      <dgm:t>
        <a:bodyPr/>
        <a:lstStyle/>
        <a:p>
          <a:endParaRPr lang="ru-RU"/>
        </a:p>
      </dgm:t>
    </dgm:pt>
    <dgm:pt modelId="{B762CCCF-0FC2-45C7-B481-2E1576ADC32D}" type="sibTrans" cxnId="{D247CBE3-37D8-4C43-A6F3-87FCDA3F7EB6}">
      <dgm:prSet/>
      <dgm:spPr/>
      <dgm:t>
        <a:bodyPr/>
        <a:lstStyle/>
        <a:p>
          <a:endParaRPr lang="ru-RU"/>
        </a:p>
      </dgm:t>
    </dgm:pt>
    <dgm:pt modelId="{158CD232-AB37-4C3F-A1EF-184B066327F1}" type="asst">
      <dgm:prSet custT="1"/>
      <dgm:spPr>
        <a:xfrm>
          <a:off x="3085002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EDBF0BA-A690-40A6-A4E9-B486848EAC97}" type="parTrans" cxnId="{715BB9C8-A1A5-48EB-A665-84BE423A7474}">
      <dgm:prSet/>
      <dgm:spPr>
        <a:xfrm>
          <a:off x="2955289" y="2256065"/>
          <a:ext cx="129713" cy="568268"/>
        </a:xfrm>
      </dgm:spPr>
      <dgm:t>
        <a:bodyPr/>
        <a:lstStyle/>
        <a:p>
          <a:endParaRPr lang="ru-RU"/>
        </a:p>
      </dgm:t>
    </dgm:pt>
    <dgm:pt modelId="{B0571EB4-9935-435A-9005-0FACAB1E6A61}" type="sibTrans" cxnId="{715BB9C8-A1A5-48EB-A665-84BE423A7474}">
      <dgm:prSet/>
      <dgm:spPr/>
      <dgm:t>
        <a:bodyPr/>
        <a:lstStyle/>
        <a:p>
          <a:endParaRPr lang="ru-RU"/>
        </a:p>
      </dgm:t>
    </dgm:pt>
    <dgm:pt modelId="{6872A1B3-0D99-413E-A113-B302B0D5EDFC}" type="asst">
      <dgm:prSet custT="1"/>
      <dgm:spPr>
        <a:xfrm>
          <a:off x="1590209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2583804-729F-42CB-A427-E5C3F8CCBE28}" type="parTrans" cxnId="{E38EF063-8E37-4DD0-A97F-254B78922393}">
      <dgm:prSet/>
      <dgm:spPr>
        <a:xfrm>
          <a:off x="2825575" y="2256065"/>
          <a:ext cx="129713" cy="1445378"/>
        </a:xfrm>
      </dgm:spPr>
      <dgm:t>
        <a:bodyPr/>
        <a:lstStyle/>
        <a:p>
          <a:endParaRPr lang="ru-RU"/>
        </a:p>
      </dgm:t>
    </dgm:pt>
    <dgm:pt modelId="{0EE9DB4D-7FD8-4820-9D48-A788B96698C9}" type="sibTrans" cxnId="{E38EF063-8E37-4DD0-A97F-254B78922393}">
      <dgm:prSet/>
      <dgm:spPr/>
      <dgm:t>
        <a:bodyPr/>
        <a:lstStyle/>
        <a:p>
          <a:endParaRPr lang="ru-RU"/>
        </a:p>
      </dgm:t>
    </dgm:pt>
    <dgm:pt modelId="{E32C85AE-F02B-4FBE-AD0F-BF2B9BE60BF4}" type="asst">
      <dgm:prSet custT="1"/>
      <dgm:spPr>
        <a:xfrm>
          <a:off x="3085002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7462D26E-13DD-4479-8C0B-EFD5C4D8E423}" type="parTrans" cxnId="{DE89160A-EB08-4E92-B91C-A19471D9B81C}">
      <dgm:prSet/>
      <dgm:spPr>
        <a:xfrm>
          <a:off x="2955289" y="2256065"/>
          <a:ext cx="129713" cy="1445378"/>
        </a:xfrm>
      </dgm:spPr>
      <dgm:t>
        <a:bodyPr/>
        <a:lstStyle/>
        <a:p>
          <a:endParaRPr lang="ru-RU"/>
        </a:p>
      </dgm:t>
    </dgm:pt>
    <dgm:pt modelId="{7720DFAF-9035-43E9-BAE2-59C9E8953335}" type="sibTrans" cxnId="{DE89160A-EB08-4E92-B91C-A19471D9B81C}">
      <dgm:prSet/>
      <dgm:spPr/>
      <dgm:t>
        <a:bodyPr/>
        <a:lstStyle/>
        <a:p>
          <a:endParaRPr lang="ru-RU"/>
        </a:p>
      </dgm:t>
    </dgm:pt>
    <dgm:pt modelId="{18B4FDEF-B6AA-4245-A1A2-E800CD0D9583}">
      <dgm:prSet custT="1"/>
      <dgm:spPr>
        <a:xfrm>
          <a:off x="5327192" y="1017202"/>
          <a:ext cx="1235366" cy="617683"/>
        </a:xfrm>
      </dgm:spPr>
      <dgm:t>
        <a:bodyPr/>
        <a:lstStyle/>
        <a:p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CC4638F5-4E6E-4769-904C-05FD12AFD136}" type="parTrans" cxnId="{A5FB6D7D-9210-48A4-BFBC-2660B09D9976}">
      <dgm:prSet/>
      <dgm:spPr>
        <a:xfrm>
          <a:off x="3328987" y="757775"/>
          <a:ext cx="2615888" cy="259426"/>
        </a:xfrm>
      </dgm:spPr>
      <dgm:t>
        <a:bodyPr/>
        <a:lstStyle/>
        <a:p>
          <a:endParaRPr lang="ru-RU"/>
        </a:p>
      </dgm:t>
    </dgm:pt>
    <dgm:pt modelId="{87DF3CDA-3490-45F0-88AD-C479E3004F52}" type="sibTrans" cxnId="{A5FB6D7D-9210-48A4-BFBC-2660B09D9976}">
      <dgm:prSet/>
      <dgm:spPr/>
      <dgm:t>
        <a:bodyPr/>
        <a:lstStyle/>
        <a:p>
          <a:endParaRPr lang="ru-RU"/>
        </a:p>
      </dgm:t>
    </dgm:pt>
    <dgm:pt modelId="{EF2023A9-584B-4478-A5B2-F57984E6CCEF}">
      <dgm:prSet phldrT="[Текст]" custT="1"/>
      <dgm:spPr>
        <a:xfrm>
          <a:off x="2494608" y="947"/>
          <a:ext cx="1668757" cy="756828"/>
        </a:xfrm>
      </dgm:spPr>
      <dgm:t>
        <a:bodyPr/>
        <a:lstStyle/>
        <a:p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1C453E3-7A7B-4215-ACF1-D413CA0A152A}" type="sibTrans" cxnId="{731C4D7E-BE03-4037-B6FC-CDF88AE6850D}">
      <dgm:prSet/>
      <dgm:spPr/>
      <dgm:t>
        <a:bodyPr/>
        <a:lstStyle/>
        <a:p>
          <a:endParaRPr lang="ru-RU"/>
        </a:p>
      </dgm:t>
    </dgm:pt>
    <dgm:pt modelId="{A3992187-839F-47E0-AD03-C41E894AAD51}" type="parTrans" cxnId="{731C4D7E-BE03-4037-B6FC-CDF88AE6850D}">
      <dgm:prSet/>
      <dgm:spPr/>
      <dgm:t>
        <a:bodyPr/>
        <a:lstStyle/>
        <a:p>
          <a:endParaRPr lang="ru-RU"/>
        </a:p>
      </dgm:t>
    </dgm:pt>
    <dgm:pt modelId="{7604F825-CE23-4641-8696-20895906D623}" type="pres">
      <dgm:prSet presAssocID="{37D98740-98E0-4F20-9731-93C5BCCB35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395DFFE-BF19-42E9-9C26-DE8D18A3BE69}" type="pres">
      <dgm:prSet presAssocID="{EF2023A9-584B-4478-A5B2-F57984E6CCEF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3F90608F-178A-4792-96C9-B28319EDB6DC}" type="pres">
      <dgm:prSet presAssocID="{EF2023A9-584B-4478-A5B2-F57984E6CCEF}" presName="rootComposite1" presStyleCnt="0"/>
      <dgm:spPr/>
      <dgm:t>
        <a:bodyPr/>
        <a:lstStyle/>
        <a:p>
          <a:endParaRPr lang="ru-RU"/>
        </a:p>
      </dgm:t>
    </dgm:pt>
    <dgm:pt modelId="{ACC02520-3D35-41E6-B1EA-6B12B0546481}" type="pres">
      <dgm:prSet presAssocID="{EF2023A9-584B-4478-A5B2-F57984E6CCEF}" presName="rootText1" presStyleLbl="node0" presStyleIdx="0" presStyleCnt="1" custScaleX="135082" custScaleY="12252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8D19A00-41AF-42B1-9D99-998A28DC2C71}" type="pres">
      <dgm:prSet presAssocID="{EF2023A9-584B-4478-A5B2-F57984E6CCE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923020F-A428-4221-A39C-163E600233D1}" type="pres">
      <dgm:prSet presAssocID="{EF2023A9-584B-4478-A5B2-F57984E6CCEF}" presName="hierChild2" presStyleCnt="0"/>
      <dgm:spPr/>
      <dgm:t>
        <a:bodyPr/>
        <a:lstStyle/>
        <a:p>
          <a:endParaRPr lang="ru-RU"/>
        </a:p>
      </dgm:t>
    </dgm:pt>
    <dgm:pt modelId="{5D8BF242-BA60-4291-B809-7655FF1F15E3}" type="pres">
      <dgm:prSet presAssocID="{3A086745-90F2-48ED-8C99-C21E57D8C64F}" presName="Name37" presStyleLbl="parChTrans1D2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1CB1DA61-7002-44C9-8222-983CEFD89129}" type="pres">
      <dgm:prSet presAssocID="{C8BBA99E-19EE-49D7-94C7-9EE9E04241C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DB44452-CA3A-4542-8710-E64F71DA289A}" type="pres">
      <dgm:prSet presAssocID="{C8BBA99E-19EE-49D7-94C7-9EE9E04241CA}" presName="rootComposite" presStyleCnt="0"/>
      <dgm:spPr/>
      <dgm:t>
        <a:bodyPr/>
        <a:lstStyle/>
        <a:p>
          <a:endParaRPr lang="ru-RU"/>
        </a:p>
      </dgm:t>
    </dgm:pt>
    <dgm:pt modelId="{AA246A9F-CD85-4908-A2B7-FB7A664EEB16}" type="pres">
      <dgm:prSet presAssocID="{C8BBA99E-19EE-49D7-94C7-9EE9E04241CA}" presName="rootText" presStyleLbl="node2" presStyleIdx="0" presStyleCnt="4" custScaleY="618529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5C0C327-BF09-41AB-9343-E32BA464A2DC}" type="pres">
      <dgm:prSet presAssocID="{C8BBA99E-19EE-49D7-94C7-9EE9E04241CA}" presName="rootConnector" presStyleLbl="node2" presStyleIdx="0" presStyleCnt="4"/>
      <dgm:spPr/>
      <dgm:t>
        <a:bodyPr/>
        <a:lstStyle/>
        <a:p>
          <a:endParaRPr lang="ru-RU"/>
        </a:p>
      </dgm:t>
    </dgm:pt>
    <dgm:pt modelId="{3232F231-F93B-4FF6-BCB0-02C31911351E}" type="pres">
      <dgm:prSet presAssocID="{C8BBA99E-19EE-49D7-94C7-9EE9E04241CA}" presName="hierChild4" presStyleCnt="0"/>
      <dgm:spPr/>
      <dgm:t>
        <a:bodyPr/>
        <a:lstStyle/>
        <a:p>
          <a:endParaRPr lang="ru-RU"/>
        </a:p>
      </dgm:t>
    </dgm:pt>
    <dgm:pt modelId="{C9339686-D47A-4B02-BC7D-207B4DEA098B}" type="pres">
      <dgm:prSet presAssocID="{C8BBA99E-19EE-49D7-94C7-9EE9E04241CA}" presName="hierChild5" presStyleCnt="0"/>
      <dgm:spPr/>
      <dgm:t>
        <a:bodyPr/>
        <a:lstStyle/>
        <a:p>
          <a:endParaRPr lang="ru-RU"/>
        </a:p>
      </dgm:t>
    </dgm:pt>
    <dgm:pt modelId="{C5AF3292-B66A-49AF-BD0E-F4AFCC58C0CF}" type="pres">
      <dgm:prSet presAssocID="{B66E3EBB-5B35-484C-A5EF-8CB066CB0D28}" presName="Name37" presStyleLbl="parChTrans1D2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B387C49-42CA-4D1E-8EE2-88D95332364C}" type="pres">
      <dgm:prSet presAssocID="{D37F38D5-F00C-4CE3-9906-98AABDB3B38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F7397A0D-0F29-4DE9-9CC4-096DC10D4652}" type="pres">
      <dgm:prSet presAssocID="{D37F38D5-F00C-4CE3-9906-98AABDB3B387}" presName="rootComposite" presStyleCnt="0"/>
      <dgm:spPr/>
      <dgm:t>
        <a:bodyPr/>
        <a:lstStyle/>
        <a:p>
          <a:endParaRPr lang="ru-RU"/>
        </a:p>
      </dgm:t>
    </dgm:pt>
    <dgm:pt modelId="{6ECB8E51-757D-462B-84E5-FA3BB98B46F3}" type="pres">
      <dgm:prSet presAssocID="{D37F38D5-F00C-4CE3-9906-98AABDB3B387}" presName="rootText" presStyleLbl="node2" presStyleIdx="1" presStyleCnt="4" custScaleX="116437" custScaleY="20056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FD70954-4B15-428E-B58C-5F7E2298E416}" type="pres">
      <dgm:prSet presAssocID="{D37F38D5-F00C-4CE3-9906-98AABDB3B387}" presName="rootConnector" presStyleLbl="node2" presStyleIdx="1" presStyleCnt="4"/>
      <dgm:spPr/>
      <dgm:t>
        <a:bodyPr/>
        <a:lstStyle/>
        <a:p>
          <a:endParaRPr lang="ru-RU"/>
        </a:p>
      </dgm:t>
    </dgm:pt>
    <dgm:pt modelId="{BB825CC7-84F7-4792-A0C2-876692DA36C8}" type="pres">
      <dgm:prSet presAssocID="{D37F38D5-F00C-4CE3-9906-98AABDB3B387}" presName="hierChild4" presStyleCnt="0"/>
      <dgm:spPr/>
      <dgm:t>
        <a:bodyPr/>
        <a:lstStyle/>
        <a:p>
          <a:endParaRPr lang="ru-RU"/>
        </a:p>
      </dgm:t>
    </dgm:pt>
    <dgm:pt modelId="{D00F6B39-58AD-484A-BD2A-36E6B443E82F}" type="pres">
      <dgm:prSet presAssocID="{D37F38D5-F00C-4CE3-9906-98AABDB3B387}" presName="hierChild5" presStyleCnt="0"/>
      <dgm:spPr/>
      <dgm:t>
        <a:bodyPr/>
        <a:lstStyle/>
        <a:p>
          <a:endParaRPr lang="ru-RU"/>
        </a:p>
      </dgm:t>
    </dgm:pt>
    <dgm:pt modelId="{1455FB31-E3E6-47D0-A075-5E0F41931C6F}" type="pres">
      <dgm:prSet presAssocID="{E8F5139D-24B9-4395-8781-2CC6874F9D2D}" presName="Name111" presStyleLbl="parChTrans1D3" presStyleIdx="0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742E180-D0C4-480D-B09D-9806A3895EBF}" type="pres">
      <dgm:prSet presAssocID="{B90C8CEB-E35C-4735-BD95-BC91BD7C690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68F06CD-3252-4242-B6B0-BE65521D1115}" type="pres">
      <dgm:prSet presAssocID="{B90C8CEB-E35C-4735-BD95-BC91BD7C690C}" presName="rootComposite3" presStyleCnt="0"/>
      <dgm:spPr/>
      <dgm:t>
        <a:bodyPr/>
        <a:lstStyle/>
        <a:p>
          <a:endParaRPr lang="ru-RU"/>
        </a:p>
      </dgm:t>
    </dgm:pt>
    <dgm:pt modelId="{8DBCB51C-2B8F-40DB-915D-89FD5E6927A4}" type="pres">
      <dgm:prSet presAssocID="{B90C8CEB-E35C-4735-BD95-BC91BD7C690C}" presName="rootText3" presStyleLbl="asst2" presStyleIdx="0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3326294-DC32-4F3A-8419-4741771B34E6}" type="pres">
      <dgm:prSet presAssocID="{B90C8CEB-E35C-4735-BD95-BC91BD7C690C}" presName="rootConnector3" presStyleLbl="asst2" presStyleIdx="0" presStyleCnt="4"/>
      <dgm:spPr/>
      <dgm:t>
        <a:bodyPr/>
        <a:lstStyle/>
        <a:p>
          <a:endParaRPr lang="ru-RU"/>
        </a:p>
      </dgm:t>
    </dgm:pt>
    <dgm:pt modelId="{0046B884-E3D5-4FC7-A941-F2D8B7DC489E}" type="pres">
      <dgm:prSet presAssocID="{B90C8CEB-E35C-4735-BD95-BC91BD7C690C}" presName="hierChild6" presStyleCnt="0"/>
      <dgm:spPr/>
      <dgm:t>
        <a:bodyPr/>
        <a:lstStyle/>
        <a:p>
          <a:endParaRPr lang="ru-RU"/>
        </a:p>
      </dgm:t>
    </dgm:pt>
    <dgm:pt modelId="{BAA800FE-8BE3-418A-9159-87E7090C7CC2}" type="pres">
      <dgm:prSet presAssocID="{B90C8CEB-E35C-4735-BD95-BC91BD7C690C}" presName="hierChild7" presStyleCnt="0"/>
      <dgm:spPr/>
      <dgm:t>
        <a:bodyPr/>
        <a:lstStyle/>
        <a:p>
          <a:endParaRPr lang="ru-RU"/>
        </a:p>
      </dgm:t>
    </dgm:pt>
    <dgm:pt modelId="{A0D6C775-6775-458B-955B-2EC0CB6DD711}" type="pres">
      <dgm:prSet presAssocID="{EEDBF0BA-A690-40A6-A4E9-B486848EAC97}" presName="Name111" presStyleLbl="parChTrans1D3" presStyleIdx="1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EF2EF9A-CCED-4783-875C-006F83A9E613}" type="pres">
      <dgm:prSet presAssocID="{158CD232-AB37-4C3F-A1EF-184B066327F1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E10540D2-BB62-4F62-B52E-F3606846503B}" type="pres">
      <dgm:prSet presAssocID="{158CD232-AB37-4C3F-A1EF-184B066327F1}" presName="rootComposite3" presStyleCnt="0"/>
      <dgm:spPr/>
      <dgm:t>
        <a:bodyPr/>
        <a:lstStyle/>
        <a:p>
          <a:endParaRPr lang="ru-RU"/>
        </a:p>
      </dgm:t>
    </dgm:pt>
    <dgm:pt modelId="{77A650FC-5FD0-4102-87C2-A4DF61356C37}" type="pres">
      <dgm:prSet presAssocID="{158CD232-AB37-4C3F-A1EF-184B066327F1}" presName="rootText3" presStyleLbl="asst2" presStyleIdx="1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11EDED5E-00C5-42E9-A433-4A6ACD425862}" type="pres">
      <dgm:prSet presAssocID="{158CD232-AB37-4C3F-A1EF-184B066327F1}" presName="rootConnector3" presStyleLbl="asst2" presStyleIdx="1" presStyleCnt="4"/>
      <dgm:spPr/>
      <dgm:t>
        <a:bodyPr/>
        <a:lstStyle/>
        <a:p>
          <a:endParaRPr lang="ru-RU"/>
        </a:p>
      </dgm:t>
    </dgm:pt>
    <dgm:pt modelId="{D97652FC-7BFC-46BB-9951-69170357DCAF}" type="pres">
      <dgm:prSet presAssocID="{158CD232-AB37-4C3F-A1EF-184B066327F1}" presName="hierChild6" presStyleCnt="0"/>
      <dgm:spPr/>
      <dgm:t>
        <a:bodyPr/>
        <a:lstStyle/>
        <a:p>
          <a:endParaRPr lang="ru-RU"/>
        </a:p>
      </dgm:t>
    </dgm:pt>
    <dgm:pt modelId="{EDB21554-C77D-4960-9D50-1D0023F7FEE7}" type="pres">
      <dgm:prSet presAssocID="{158CD232-AB37-4C3F-A1EF-184B066327F1}" presName="hierChild7" presStyleCnt="0"/>
      <dgm:spPr/>
      <dgm:t>
        <a:bodyPr/>
        <a:lstStyle/>
        <a:p>
          <a:endParaRPr lang="ru-RU"/>
        </a:p>
      </dgm:t>
    </dgm:pt>
    <dgm:pt modelId="{D24CB1DC-E897-4379-BE2A-06EA75ADABF9}" type="pres">
      <dgm:prSet presAssocID="{E2583804-729F-42CB-A427-E5C3F8CCBE28}" presName="Name111" presStyleLbl="parChTrans1D3" presStyleIdx="2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9B2705F-DED6-4686-8A3C-41C1BBE40AC4}" type="pres">
      <dgm:prSet presAssocID="{6872A1B3-0D99-413E-A113-B302B0D5EDF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87DB47B-8F8A-4C84-AE6D-D52EF7918161}" type="pres">
      <dgm:prSet presAssocID="{6872A1B3-0D99-413E-A113-B302B0D5EDFC}" presName="rootComposite3" presStyleCnt="0"/>
      <dgm:spPr/>
      <dgm:t>
        <a:bodyPr/>
        <a:lstStyle/>
        <a:p>
          <a:endParaRPr lang="ru-RU"/>
        </a:p>
      </dgm:t>
    </dgm:pt>
    <dgm:pt modelId="{81656525-F8B3-4174-86A2-C6188B3182EE}" type="pres">
      <dgm:prSet presAssocID="{6872A1B3-0D99-413E-A113-B302B0D5EDFC}" presName="rootText3" presStyleLbl="asst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4AB8104D-C65E-4784-BF62-EE03CB32569C}" type="pres">
      <dgm:prSet presAssocID="{6872A1B3-0D99-413E-A113-B302B0D5EDFC}" presName="rootConnector3" presStyleLbl="asst2" presStyleIdx="2" presStyleCnt="4"/>
      <dgm:spPr/>
      <dgm:t>
        <a:bodyPr/>
        <a:lstStyle/>
        <a:p>
          <a:endParaRPr lang="ru-RU"/>
        </a:p>
      </dgm:t>
    </dgm:pt>
    <dgm:pt modelId="{2513E3CC-2298-4599-A672-C8500982AD36}" type="pres">
      <dgm:prSet presAssocID="{6872A1B3-0D99-413E-A113-B302B0D5EDFC}" presName="hierChild6" presStyleCnt="0"/>
      <dgm:spPr/>
      <dgm:t>
        <a:bodyPr/>
        <a:lstStyle/>
        <a:p>
          <a:endParaRPr lang="ru-RU"/>
        </a:p>
      </dgm:t>
    </dgm:pt>
    <dgm:pt modelId="{C99AE559-1510-4F3C-8CAA-852CE7DDA83C}" type="pres">
      <dgm:prSet presAssocID="{6872A1B3-0D99-413E-A113-B302B0D5EDFC}" presName="hierChild7" presStyleCnt="0"/>
      <dgm:spPr/>
      <dgm:t>
        <a:bodyPr/>
        <a:lstStyle/>
        <a:p>
          <a:endParaRPr lang="ru-RU"/>
        </a:p>
      </dgm:t>
    </dgm:pt>
    <dgm:pt modelId="{7C417CFD-AC85-4EA0-891F-3009007B4639}" type="pres">
      <dgm:prSet presAssocID="{7462D26E-13DD-4479-8C0B-EFD5C4D8E423}" presName="Name111" presStyleLbl="parChTrans1D3" presStyleIdx="3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3F52098-AB6C-49B0-9F67-9035D1BEBEB8}" type="pres">
      <dgm:prSet presAssocID="{E32C85AE-F02B-4FBE-AD0F-BF2B9BE60BF4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C79DFB8-0DF0-4C62-9C17-ADDEF4288E50}" type="pres">
      <dgm:prSet presAssocID="{E32C85AE-F02B-4FBE-AD0F-BF2B9BE60BF4}" presName="rootComposite3" presStyleCnt="0"/>
      <dgm:spPr/>
      <dgm:t>
        <a:bodyPr/>
        <a:lstStyle/>
        <a:p>
          <a:endParaRPr lang="ru-RU"/>
        </a:p>
      </dgm:t>
    </dgm:pt>
    <dgm:pt modelId="{DEA4C2BF-8F04-43FC-8919-0967523BD35E}" type="pres">
      <dgm:prSet presAssocID="{E32C85AE-F02B-4FBE-AD0F-BF2B9BE60BF4}" presName="rootText3" presStyleLbl="asst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6AEFF72-46A3-4EB3-A3F7-579F1150987B}" type="pres">
      <dgm:prSet presAssocID="{E32C85AE-F02B-4FBE-AD0F-BF2B9BE60BF4}" presName="rootConnector3" presStyleLbl="asst2" presStyleIdx="3" presStyleCnt="4"/>
      <dgm:spPr/>
      <dgm:t>
        <a:bodyPr/>
        <a:lstStyle/>
        <a:p>
          <a:endParaRPr lang="ru-RU"/>
        </a:p>
      </dgm:t>
    </dgm:pt>
    <dgm:pt modelId="{100E10D9-BCEE-4960-8BCD-AA60607DEDCB}" type="pres">
      <dgm:prSet presAssocID="{E32C85AE-F02B-4FBE-AD0F-BF2B9BE60BF4}" presName="hierChild6" presStyleCnt="0"/>
      <dgm:spPr/>
      <dgm:t>
        <a:bodyPr/>
        <a:lstStyle/>
        <a:p>
          <a:endParaRPr lang="ru-RU"/>
        </a:p>
      </dgm:t>
    </dgm:pt>
    <dgm:pt modelId="{D337C1EA-314D-45E2-A8D9-876178B983D6}" type="pres">
      <dgm:prSet presAssocID="{E32C85AE-F02B-4FBE-AD0F-BF2B9BE60BF4}" presName="hierChild7" presStyleCnt="0"/>
      <dgm:spPr/>
      <dgm:t>
        <a:bodyPr/>
        <a:lstStyle/>
        <a:p>
          <a:endParaRPr lang="ru-RU"/>
        </a:p>
      </dgm:t>
    </dgm:pt>
    <dgm:pt modelId="{ECD549AD-B216-4EC4-B007-0D45071A9339}" type="pres">
      <dgm:prSet presAssocID="{91FA0AA7-1B88-46F2-963A-D7662200CCD0}" presName="Name37" presStyleLbl="parChTrans1D2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B540AED-DA0D-400A-B07B-D314C61053D0}" type="pres">
      <dgm:prSet presAssocID="{187863B7-03A8-4AC9-B876-1B0A95566BC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FD29828-40DB-407F-A4F0-10FF35721DBA}" type="pres">
      <dgm:prSet presAssocID="{187863B7-03A8-4AC9-B876-1B0A95566BC0}" presName="rootComposite" presStyleCnt="0"/>
      <dgm:spPr/>
      <dgm:t>
        <a:bodyPr/>
        <a:lstStyle/>
        <a:p>
          <a:endParaRPr lang="ru-RU"/>
        </a:p>
      </dgm:t>
    </dgm:pt>
    <dgm:pt modelId="{97C5CF04-5DFA-4444-99B3-7C9CF6089EF7}" type="pres">
      <dgm:prSet presAssocID="{187863B7-03A8-4AC9-B876-1B0A95566BC0}" presName="rootText" presStyleLbl="node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E9C1F4C-A3B1-4490-B0CC-4ABD301F0C7C}" type="pres">
      <dgm:prSet presAssocID="{187863B7-03A8-4AC9-B876-1B0A95566BC0}" presName="rootConnector" presStyleLbl="node2" presStyleIdx="2" presStyleCnt="4"/>
      <dgm:spPr/>
      <dgm:t>
        <a:bodyPr/>
        <a:lstStyle/>
        <a:p>
          <a:endParaRPr lang="ru-RU"/>
        </a:p>
      </dgm:t>
    </dgm:pt>
    <dgm:pt modelId="{9246474A-4A5F-4640-AE93-6631C6E6DD4A}" type="pres">
      <dgm:prSet presAssocID="{187863B7-03A8-4AC9-B876-1B0A95566BC0}" presName="hierChild4" presStyleCnt="0"/>
      <dgm:spPr/>
      <dgm:t>
        <a:bodyPr/>
        <a:lstStyle/>
        <a:p>
          <a:endParaRPr lang="ru-RU"/>
        </a:p>
      </dgm:t>
    </dgm:pt>
    <dgm:pt modelId="{4E2CCE4D-9E5C-489D-A9D2-F4AB657D2076}" type="pres">
      <dgm:prSet presAssocID="{D5ABDDD0-4CE8-4330-B50C-730292A9277D}" presName="Name37" presStyleLbl="parChTrans1D3" presStyleIdx="4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AFBAC6E-DDD7-46BE-91F7-E3F1344775F0}" type="pres">
      <dgm:prSet presAssocID="{4629A90B-657C-4F5F-82C9-189EAEC7B61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C640F4B-9247-449F-8C9C-EB97B3A2CEF7}" type="pres">
      <dgm:prSet presAssocID="{4629A90B-657C-4F5F-82C9-189EAEC7B61B}" presName="rootComposite" presStyleCnt="0"/>
      <dgm:spPr/>
      <dgm:t>
        <a:bodyPr/>
        <a:lstStyle/>
        <a:p>
          <a:endParaRPr lang="ru-RU"/>
        </a:p>
      </dgm:t>
    </dgm:pt>
    <dgm:pt modelId="{13904589-DCC6-4AC4-98B6-727E46D3ADBC}" type="pres">
      <dgm:prSet presAssocID="{4629A90B-657C-4F5F-82C9-189EAEC7B61B}" presName="rootText" presStyleLbl="node3" presStyleIdx="0" presStyleCnt="1" custLinFactNeighborX="771" custLinFactNeighborY="-1850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F5AB5C4-D3E5-4D96-906F-30943BD14E41}" type="pres">
      <dgm:prSet presAssocID="{4629A90B-657C-4F5F-82C9-189EAEC7B61B}" presName="rootConnector" presStyleLbl="node3" presStyleIdx="0" presStyleCnt="1"/>
      <dgm:spPr/>
      <dgm:t>
        <a:bodyPr/>
        <a:lstStyle/>
        <a:p>
          <a:endParaRPr lang="ru-RU"/>
        </a:p>
      </dgm:t>
    </dgm:pt>
    <dgm:pt modelId="{DB9F8A30-1DE0-49DA-A053-2F9022A073F6}" type="pres">
      <dgm:prSet presAssocID="{4629A90B-657C-4F5F-82C9-189EAEC7B61B}" presName="hierChild4" presStyleCnt="0"/>
      <dgm:spPr/>
      <dgm:t>
        <a:bodyPr/>
        <a:lstStyle/>
        <a:p>
          <a:endParaRPr lang="ru-RU"/>
        </a:p>
      </dgm:t>
    </dgm:pt>
    <dgm:pt modelId="{66E7CA31-B0E4-45CA-BA34-7A57EDEF8329}" type="pres">
      <dgm:prSet presAssocID="{4629A90B-657C-4F5F-82C9-189EAEC7B61B}" presName="hierChild5" presStyleCnt="0"/>
      <dgm:spPr/>
      <dgm:t>
        <a:bodyPr/>
        <a:lstStyle/>
        <a:p>
          <a:endParaRPr lang="ru-RU"/>
        </a:p>
      </dgm:t>
    </dgm:pt>
    <dgm:pt modelId="{7BACCACF-1D03-4C67-A3A5-7CD9349DD177}" type="pres">
      <dgm:prSet presAssocID="{187863B7-03A8-4AC9-B876-1B0A95566BC0}" presName="hierChild5" presStyleCnt="0"/>
      <dgm:spPr/>
      <dgm:t>
        <a:bodyPr/>
        <a:lstStyle/>
        <a:p>
          <a:endParaRPr lang="ru-RU"/>
        </a:p>
      </dgm:t>
    </dgm:pt>
    <dgm:pt modelId="{786E7651-CEE1-4A4F-8D9E-47A6B1F3859F}" type="pres">
      <dgm:prSet presAssocID="{CC4638F5-4E6E-4769-904C-05FD12AFD136}" presName="Name37" presStyleLbl="parChTrans1D2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B2EA590-7AAA-456A-B6E7-2B4D09CBF39E}" type="pres">
      <dgm:prSet presAssocID="{18B4FDEF-B6AA-4245-A1A2-E800CD0D9583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62C5BBCD-A139-42CD-9FA8-66670899688A}" type="pres">
      <dgm:prSet presAssocID="{18B4FDEF-B6AA-4245-A1A2-E800CD0D9583}" presName="rootComposite" presStyleCnt="0"/>
      <dgm:spPr/>
      <dgm:t>
        <a:bodyPr/>
        <a:lstStyle/>
        <a:p>
          <a:endParaRPr lang="ru-RU"/>
        </a:p>
      </dgm:t>
    </dgm:pt>
    <dgm:pt modelId="{485C5F09-84B1-43AC-A157-8BA5713FF6FA}" type="pres">
      <dgm:prSet presAssocID="{18B4FDEF-B6AA-4245-A1A2-E800CD0D9583}" presName="rootText" presStyleLbl="node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D07B4F3-E881-4A0D-B25C-38D8E32B9211}" type="pres">
      <dgm:prSet presAssocID="{18B4FDEF-B6AA-4245-A1A2-E800CD0D9583}" presName="rootConnector" presStyleLbl="node2" presStyleIdx="3" presStyleCnt="4"/>
      <dgm:spPr/>
      <dgm:t>
        <a:bodyPr/>
        <a:lstStyle/>
        <a:p>
          <a:endParaRPr lang="ru-RU"/>
        </a:p>
      </dgm:t>
    </dgm:pt>
    <dgm:pt modelId="{16BA8366-D0BE-4A40-84A5-543BB884891F}" type="pres">
      <dgm:prSet presAssocID="{18B4FDEF-B6AA-4245-A1A2-E800CD0D9583}" presName="hierChild4" presStyleCnt="0"/>
      <dgm:spPr/>
      <dgm:t>
        <a:bodyPr/>
        <a:lstStyle/>
        <a:p>
          <a:endParaRPr lang="ru-RU"/>
        </a:p>
      </dgm:t>
    </dgm:pt>
    <dgm:pt modelId="{674C6FE6-894E-490A-ACDC-3E22DBA69588}" type="pres">
      <dgm:prSet presAssocID="{18B4FDEF-B6AA-4245-A1A2-E800CD0D9583}" presName="hierChild5" presStyleCnt="0"/>
      <dgm:spPr/>
      <dgm:t>
        <a:bodyPr/>
        <a:lstStyle/>
        <a:p>
          <a:endParaRPr lang="ru-RU"/>
        </a:p>
      </dgm:t>
    </dgm:pt>
    <dgm:pt modelId="{8DACA9F9-03B7-4182-8483-286AC5FFEBB5}" type="pres">
      <dgm:prSet presAssocID="{EF2023A9-584B-4478-A5B2-F57984E6CCEF}" presName="hierChild3" presStyleCnt="0"/>
      <dgm:spPr/>
      <dgm:t>
        <a:bodyPr/>
        <a:lstStyle/>
        <a:p>
          <a:endParaRPr lang="ru-RU"/>
        </a:p>
      </dgm:t>
    </dgm:pt>
  </dgm:ptLst>
  <dgm:cxnLst>
    <dgm:cxn modelId="{08BCDBAC-6798-4EDB-9343-07B2DC7E2A86}" type="presOf" srcId="{C8BBA99E-19EE-49D7-94C7-9EE9E04241CA}" destId="{75C0C327-BF09-41AB-9343-E32BA464A2DC}" srcOrd="1" destOrd="0" presId="urn:microsoft.com/office/officeart/2005/8/layout/orgChart1"/>
    <dgm:cxn modelId="{FB776190-D60B-4E55-A799-AACAF60FD948}" type="presOf" srcId="{37D98740-98E0-4F20-9731-93C5BCCB35A7}" destId="{7604F825-CE23-4641-8696-20895906D623}" srcOrd="0" destOrd="0" presId="urn:microsoft.com/office/officeart/2005/8/layout/orgChart1"/>
    <dgm:cxn modelId="{2A315C9F-66D1-44F7-8AF1-7C6CE5FD50A4}" type="presOf" srcId="{D37F38D5-F00C-4CE3-9906-98AABDB3B387}" destId="{6ECB8E51-757D-462B-84E5-FA3BB98B46F3}" srcOrd="0" destOrd="0" presId="urn:microsoft.com/office/officeart/2005/8/layout/orgChart1"/>
    <dgm:cxn modelId="{C2336EAD-A8CF-4A7A-9369-5CBED049B601}" type="presOf" srcId="{CC4638F5-4E6E-4769-904C-05FD12AFD136}" destId="{786E7651-CEE1-4A4F-8D9E-47A6B1F3859F}" srcOrd="0" destOrd="0" presId="urn:microsoft.com/office/officeart/2005/8/layout/orgChart1"/>
    <dgm:cxn modelId="{E38EF063-8E37-4DD0-A97F-254B78922393}" srcId="{D37F38D5-F00C-4CE3-9906-98AABDB3B387}" destId="{6872A1B3-0D99-413E-A113-B302B0D5EDFC}" srcOrd="2" destOrd="0" parTransId="{E2583804-729F-42CB-A427-E5C3F8CCBE28}" sibTransId="{0EE9DB4D-7FD8-4820-9D48-A788B96698C9}"/>
    <dgm:cxn modelId="{0265BF21-8200-4224-9295-1D87B9B3294A}" type="presOf" srcId="{EEDBF0BA-A690-40A6-A4E9-B486848EAC97}" destId="{A0D6C775-6775-458B-955B-2EC0CB6DD711}" srcOrd="0" destOrd="0" presId="urn:microsoft.com/office/officeart/2005/8/layout/orgChart1"/>
    <dgm:cxn modelId="{4F714297-8C6F-4CD4-958A-A5DBE8A13604}" type="presOf" srcId="{E32C85AE-F02B-4FBE-AD0F-BF2B9BE60BF4}" destId="{DEA4C2BF-8F04-43FC-8919-0967523BD35E}" srcOrd="0" destOrd="0" presId="urn:microsoft.com/office/officeart/2005/8/layout/orgChart1"/>
    <dgm:cxn modelId="{8C5CE21D-715A-4DC1-AF5D-0D0C4864933C}" type="presOf" srcId="{B90C8CEB-E35C-4735-BD95-BC91BD7C690C}" destId="{8DBCB51C-2B8F-40DB-915D-89FD5E6927A4}" srcOrd="0" destOrd="0" presId="urn:microsoft.com/office/officeart/2005/8/layout/orgChart1"/>
    <dgm:cxn modelId="{0130A12D-2E3D-4A1F-B262-ADD0811C6CA5}" type="presOf" srcId="{158CD232-AB37-4C3F-A1EF-184B066327F1}" destId="{11EDED5E-00C5-42E9-A433-4A6ACD425862}" srcOrd="1" destOrd="0" presId="urn:microsoft.com/office/officeart/2005/8/layout/orgChart1"/>
    <dgm:cxn modelId="{715BB9C8-A1A5-48EB-A665-84BE423A7474}" srcId="{D37F38D5-F00C-4CE3-9906-98AABDB3B387}" destId="{158CD232-AB37-4C3F-A1EF-184B066327F1}" srcOrd="1" destOrd="0" parTransId="{EEDBF0BA-A690-40A6-A4E9-B486848EAC97}" sibTransId="{B0571EB4-9935-435A-9005-0FACAB1E6A61}"/>
    <dgm:cxn modelId="{3601BD77-7D3D-4DD2-BB4B-DA6DF42B7A89}" type="presOf" srcId="{D5ABDDD0-4CE8-4330-B50C-730292A9277D}" destId="{4E2CCE4D-9E5C-489D-A9D2-F4AB657D2076}" srcOrd="0" destOrd="0" presId="urn:microsoft.com/office/officeart/2005/8/layout/orgChart1"/>
    <dgm:cxn modelId="{033D7CB0-65BD-45AC-98F9-92DAFF826E4C}" type="presOf" srcId="{3A086745-90F2-48ED-8C99-C21E57D8C64F}" destId="{5D8BF242-BA60-4291-B809-7655FF1F15E3}" srcOrd="0" destOrd="0" presId="urn:microsoft.com/office/officeart/2005/8/layout/orgChart1"/>
    <dgm:cxn modelId="{A5FB6D7D-9210-48A4-BFBC-2660B09D9976}" srcId="{EF2023A9-584B-4478-A5B2-F57984E6CCEF}" destId="{18B4FDEF-B6AA-4245-A1A2-E800CD0D9583}" srcOrd="3" destOrd="0" parTransId="{CC4638F5-4E6E-4769-904C-05FD12AFD136}" sibTransId="{87DF3CDA-3490-45F0-88AD-C479E3004F52}"/>
    <dgm:cxn modelId="{5F1DDD28-F2CF-4E61-ADD1-655A534E3BD8}" type="presOf" srcId="{EF2023A9-584B-4478-A5B2-F57984E6CCEF}" destId="{ACC02520-3D35-41E6-B1EA-6B12B0546481}" srcOrd="0" destOrd="0" presId="urn:microsoft.com/office/officeart/2005/8/layout/orgChart1"/>
    <dgm:cxn modelId="{39F2CC17-F7AB-464F-A923-60C40707CBB8}" type="presOf" srcId="{91FA0AA7-1B88-46F2-963A-D7662200CCD0}" destId="{ECD549AD-B216-4EC4-B007-0D45071A9339}" srcOrd="0" destOrd="0" presId="urn:microsoft.com/office/officeart/2005/8/layout/orgChart1"/>
    <dgm:cxn modelId="{D572FD7C-014D-485B-9602-7352C3427DA7}" type="presOf" srcId="{158CD232-AB37-4C3F-A1EF-184B066327F1}" destId="{77A650FC-5FD0-4102-87C2-A4DF61356C37}" srcOrd="0" destOrd="0" presId="urn:microsoft.com/office/officeart/2005/8/layout/orgChart1"/>
    <dgm:cxn modelId="{70CBB5B4-B33F-443A-86AD-C0EF49DB2CC4}" type="presOf" srcId="{187863B7-03A8-4AC9-B876-1B0A95566BC0}" destId="{7E9C1F4C-A3B1-4490-B0CC-4ABD301F0C7C}" srcOrd="1" destOrd="0" presId="urn:microsoft.com/office/officeart/2005/8/layout/orgChart1"/>
    <dgm:cxn modelId="{A940893A-FBE8-4B06-B7E0-FFA4F5A58D97}" type="presOf" srcId="{EF2023A9-584B-4478-A5B2-F57984E6CCEF}" destId="{C8D19A00-41AF-42B1-9D99-998A28DC2C71}" srcOrd="1" destOrd="0" presId="urn:microsoft.com/office/officeart/2005/8/layout/orgChart1"/>
    <dgm:cxn modelId="{C5ECC1BC-A202-42D3-824B-B0B75249BC1A}" srcId="{EF2023A9-584B-4478-A5B2-F57984E6CCEF}" destId="{C8BBA99E-19EE-49D7-94C7-9EE9E04241CA}" srcOrd="0" destOrd="0" parTransId="{3A086745-90F2-48ED-8C99-C21E57D8C64F}" sibTransId="{BA8DCFFE-71DF-4703-BC7C-12AC939E62CE}"/>
    <dgm:cxn modelId="{0203010A-7C72-4684-84DA-FD7E9C440111}" type="presOf" srcId="{4629A90B-657C-4F5F-82C9-189EAEC7B61B}" destId="{5F5AB5C4-D3E5-4D96-906F-30943BD14E41}" srcOrd="1" destOrd="0" presId="urn:microsoft.com/office/officeart/2005/8/layout/orgChart1"/>
    <dgm:cxn modelId="{D9AA0D4F-B0CD-42EA-8D4C-775B36E16FFF}" type="presOf" srcId="{D37F38D5-F00C-4CE3-9906-98AABDB3B387}" destId="{2FD70954-4B15-428E-B58C-5F7E2298E416}" srcOrd="1" destOrd="0" presId="urn:microsoft.com/office/officeart/2005/8/layout/orgChart1"/>
    <dgm:cxn modelId="{D247CBE3-37D8-4C43-A6F3-87FCDA3F7EB6}" srcId="{D37F38D5-F00C-4CE3-9906-98AABDB3B387}" destId="{B90C8CEB-E35C-4735-BD95-BC91BD7C690C}" srcOrd="0" destOrd="0" parTransId="{E8F5139D-24B9-4395-8781-2CC6874F9D2D}" sibTransId="{B762CCCF-0FC2-45C7-B481-2E1576ADC32D}"/>
    <dgm:cxn modelId="{731C4D7E-BE03-4037-B6FC-CDF88AE6850D}" srcId="{37D98740-98E0-4F20-9731-93C5BCCB35A7}" destId="{EF2023A9-584B-4478-A5B2-F57984E6CCEF}" srcOrd="0" destOrd="0" parTransId="{A3992187-839F-47E0-AD03-C41E894AAD51}" sibTransId="{B1C453E3-7A7B-4215-ACF1-D413CA0A152A}"/>
    <dgm:cxn modelId="{AD944CC4-F35D-4CD1-816B-A65AF1A90C41}" type="presOf" srcId="{C8BBA99E-19EE-49D7-94C7-9EE9E04241CA}" destId="{AA246A9F-CD85-4908-A2B7-FB7A664EEB16}" srcOrd="0" destOrd="0" presId="urn:microsoft.com/office/officeart/2005/8/layout/orgChart1"/>
    <dgm:cxn modelId="{A2FBDC11-97F6-46C1-8FC9-785ECB08E191}" type="presOf" srcId="{B66E3EBB-5B35-484C-A5EF-8CB066CB0D28}" destId="{C5AF3292-B66A-49AF-BD0E-F4AFCC58C0CF}" srcOrd="0" destOrd="0" presId="urn:microsoft.com/office/officeart/2005/8/layout/orgChart1"/>
    <dgm:cxn modelId="{9F62CFCC-88E6-4896-8C5B-49FB9E7C71A1}" srcId="{EF2023A9-584B-4478-A5B2-F57984E6CCEF}" destId="{187863B7-03A8-4AC9-B876-1B0A95566BC0}" srcOrd="2" destOrd="0" parTransId="{91FA0AA7-1B88-46F2-963A-D7662200CCD0}" sibTransId="{D3563407-DFEB-44DE-B1FD-CDC82DA3D9FE}"/>
    <dgm:cxn modelId="{B378C940-0845-41A5-80AD-3D8B5102206A}" srcId="{187863B7-03A8-4AC9-B876-1B0A95566BC0}" destId="{4629A90B-657C-4F5F-82C9-189EAEC7B61B}" srcOrd="0" destOrd="0" parTransId="{D5ABDDD0-4CE8-4330-B50C-730292A9277D}" sibTransId="{D61FC5F2-23CF-4EC5-A88C-AC10325A1C26}"/>
    <dgm:cxn modelId="{AC1F32CB-3909-459B-8AD5-339D49DC9869}" srcId="{EF2023A9-584B-4478-A5B2-F57984E6CCEF}" destId="{D37F38D5-F00C-4CE3-9906-98AABDB3B387}" srcOrd="1" destOrd="0" parTransId="{B66E3EBB-5B35-484C-A5EF-8CB066CB0D28}" sibTransId="{3286694A-4489-4332-B27A-F107ABDBFADC}"/>
    <dgm:cxn modelId="{DA0E1A2F-05BB-4528-B6D3-534A45665F4B}" type="presOf" srcId="{B90C8CEB-E35C-4735-BD95-BC91BD7C690C}" destId="{C3326294-DC32-4F3A-8419-4741771B34E6}" srcOrd="1" destOrd="0" presId="urn:microsoft.com/office/officeart/2005/8/layout/orgChart1"/>
    <dgm:cxn modelId="{C4602355-8A71-40C3-BFE3-30E1DE100389}" type="presOf" srcId="{7462D26E-13DD-4479-8C0B-EFD5C4D8E423}" destId="{7C417CFD-AC85-4EA0-891F-3009007B4639}" srcOrd="0" destOrd="0" presId="urn:microsoft.com/office/officeart/2005/8/layout/orgChart1"/>
    <dgm:cxn modelId="{571121F2-85CC-4C98-98D1-ADE96FCA4DB6}" type="presOf" srcId="{4629A90B-657C-4F5F-82C9-189EAEC7B61B}" destId="{13904589-DCC6-4AC4-98B6-727E46D3ADBC}" srcOrd="0" destOrd="0" presId="urn:microsoft.com/office/officeart/2005/8/layout/orgChart1"/>
    <dgm:cxn modelId="{67914BE6-9927-4F32-81A9-9FD822EF689E}" type="presOf" srcId="{18B4FDEF-B6AA-4245-A1A2-E800CD0D9583}" destId="{485C5F09-84B1-43AC-A157-8BA5713FF6FA}" srcOrd="0" destOrd="0" presId="urn:microsoft.com/office/officeart/2005/8/layout/orgChart1"/>
    <dgm:cxn modelId="{AC4BB31A-4A9C-40B9-B4F1-91FC88219CFA}" type="presOf" srcId="{E2583804-729F-42CB-A427-E5C3F8CCBE28}" destId="{D24CB1DC-E897-4379-BE2A-06EA75ADABF9}" srcOrd="0" destOrd="0" presId="urn:microsoft.com/office/officeart/2005/8/layout/orgChart1"/>
    <dgm:cxn modelId="{72D0653B-0AE9-4E9F-9B0C-D101811A8EE4}" type="presOf" srcId="{6872A1B3-0D99-413E-A113-B302B0D5EDFC}" destId="{81656525-F8B3-4174-86A2-C6188B3182EE}" srcOrd="0" destOrd="0" presId="urn:microsoft.com/office/officeart/2005/8/layout/orgChart1"/>
    <dgm:cxn modelId="{DE89160A-EB08-4E92-B91C-A19471D9B81C}" srcId="{D37F38D5-F00C-4CE3-9906-98AABDB3B387}" destId="{E32C85AE-F02B-4FBE-AD0F-BF2B9BE60BF4}" srcOrd="3" destOrd="0" parTransId="{7462D26E-13DD-4479-8C0B-EFD5C4D8E423}" sibTransId="{7720DFAF-9035-43E9-BAE2-59C9E8953335}"/>
    <dgm:cxn modelId="{AE3E6588-104B-4FBC-8D24-1F54F74BD4B0}" type="presOf" srcId="{187863B7-03A8-4AC9-B876-1B0A95566BC0}" destId="{97C5CF04-5DFA-4444-99B3-7C9CF6089EF7}" srcOrd="0" destOrd="0" presId="urn:microsoft.com/office/officeart/2005/8/layout/orgChart1"/>
    <dgm:cxn modelId="{AACFF24E-2CD8-42FA-908C-D7EF2316677A}" type="presOf" srcId="{18B4FDEF-B6AA-4245-A1A2-E800CD0D9583}" destId="{9D07B4F3-E881-4A0D-B25C-38D8E32B9211}" srcOrd="1" destOrd="0" presId="urn:microsoft.com/office/officeart/2005/8/layout/orgChart1"/>
    <dgm:cxn modelId="{8AEF4912-AB37-4C0B-A0C2-10E68344BCF9}" type="presOf" srcId="{E8F5139D-24B9-4395-8781-2CC6874F9D2D}" destId="{1455FB31-E3E6-47D0-A075-5E0F41931C6F}" srcOrd="0" destOrd="0" presId="urn:microsoft.com/office/officeart/2005/8/layout/orgChart1"/>
    <dgm:cxn modelId="{8115337F-63A1-4700-9076-3566A894D5AA}" type="presOf" srcId="{E32C85AE-F02B-4FBE-AD0F-BF2B9BE60BF4}" destId="{76AEFF72-46A3-4EB3-A3F7-579F1150987B}" srcOrd="1" destOrd="0" presId="urn:microsoft.com/office/officeart/2005/8/layout/orgChart1"/>
    <dgm:cxn modelId="{D64E1BEC-F101-4546-BBFD-F8CE55D0F473}" type="presOf" srcId="{6872A1B3-0D99-413E-A113-B302B0D5EDFC}" destId="{4AB8104D-C65E-4784-BF62-EE03CB32569C}" srcOrd="1" destOrd="0" presId="urn:microsoft.com/office/officeart/2005/8/layout/orgChart1"/>
    <dgm:cxn modelId="{235F43BD-C394-418C-97D0-248B8B499BEC}" type="presParOf" srcId="{7604F825-CE23-4641-8696-20895906D623}" destId="{9395DFFE-BF19-42E9-9C26-DE8D18A3BE69}" srcOrd="0" destOrd="0" presId="urn:microsoft.com/office/officeart/2005/8/layout/orgChart1"/>
    <dgm:cxn modelId="{E4F0ADBE-0E2C-4FD2-97EB-01F184BDDA4A}" type="presParOf" srcId="{9395DFFE-BF19-42E9-9C26-DE8D18A3BE69}" destId="{3F90608F-178A-4792-96C9-B28319EDB6DC}" srcOrd="0" destOrd="0" presId="urn:microsoft.com/office/officeart/2005/8/layout/orgChart1"/>
    <dgm:cxn modelId="{416A963E-257E-4C16-89BA-DABC15CAA79E}" type="presParOf" srcId="{3F90608F-178A-4792-96C9-B28319EDB6DC}" destId="{ACC02520-3D35-41E6-B1EA-6B12B0546481}" srcOrd="0" destOrd="0" presId="urn:microsoft.com/office/officeart/2005/8/layout/orgChart1"/>
    <dgm:cxn modelId="{B3D96DE4-517B-4756-825C-52FDF59BA517}" type="presParOf" srcId="{3F90608F-178A-4792-96C9-B28319EDB6DC}" destId="{C8D19A00-41AF-42B1-9D99-998A28DC2C71}" srcOrd="1" destOrd="0" presId="urn:microsoft.com/office/officeart/2005/8/layout/orgChart1"/>
    <dgm:cxn modelId="{237997AA-EC7B-4C78-83E9-FFB636FFF4AB}" type="presParOf" srcId="{9395DFFE-BF19-42E9-9C26-DE8D18A3BE69}" destId="{4923020F-A428-4221-A39C-163E600233D1}" srcOrd="1" destOrd="0" presId="urn:microsoft.com/office/officeart/2005/8/layout/orgChart1"/>
    <dgm:cxn modelId="{7DD31E1C-70D7-46DA-BFB6-B62595E6E414}" type="presParOf" srcId="{4923020F-A428-4221-A39C-163E600233D1}" destId="{5D8BF242-BA60-4291-B809-7655FF1F15E3}" srcOrd="0" destOrd="0" presId="urn:microsoft.com/office/officeart/2005/8/layout/orgChart1"/>
    <dgm:cxn modelId="{2E31C557-B8E7-4371-AAFC-B0D8B5CFC171}" type="presParOf" srcId="{4923020F-A428-4221-A39C-163E600233D1}" destId="{1CB1DA61-7002-44C9-8222-983CEFD89129}" srcOrd="1" destOrd="0" presId="urn:microsoft.com/office/officeart/2005/8/layout/orgChart1"/>
    <dgm:cxn modelId="{4AE8A36A-CFC2-444F-8035-F6A3A5B92801}" type="presParOf" srcId="{1CB1DA61-7002-44C9-8222-983CEFD89129}" destId="{ADB44452-CA3A-4542-8710-E64F71DA289A}" srcOrd="0" destOrd="0" presId="urn:microsoft.com/office/officeart/2005/8/layout/orgChart1"/>
    <dgm:cxn modelId="{443AECA5-2F3D-40D7-92E3-227259EA039A}" type="presParOf" srcId="{ADB44452-CA3A-4542-8710-E64F71DA289A}" destId="{AA246A9F-CD85-4908-A2B7-FB7A664EEB16}" srcOrd="0" destOrd="0" presId="urn:microsoft.com/office/officeart/2005/8/layout/orgChart1"/>
    <dgm:cxn modelId="{91DD3A48-4AA2-45C8-847A-12630B0F9EEC}" type="presParOf" srcId="{ADB44452-CA3A-4542-8710-E64F71DA289A}" destId="{75C0C327-BF09-41AB-9343-E32BA464A2DC}" srcOrd="1" destOrd="0" presId="urn:microsoft.com/office/officeart/2005/8/layout/orgChart1"/>
    <dgm:cxn modelId="{C576DAA3-6167-4150-9DEA-9D55E01331D6}" type="presParOf" srcId="{1CB1DA61-7002-44C9-8222-983CEFD89129}" destId="{3232F231-F93B-4FF6-BCB0-02C31911351E}" srcOrd="1" destOrd="0" presId="urn:microsoft.com/office/officeart/2005/8/layout/orgChart1"/>
    <dgm:cxn modelId="{185B42DC-4022-4852-917A-D4411C05C996}" type="presParOf" srcId="{1CB1DA61-7002-44C9-8222-983CEFD89129}" destId="{C9339686-D47A-4B02-BC7D-207B4DEA098B}" srcOrd="2" destOrd="0" presId="urn:microsoft.com/office/officeart/2005/8/layout/orgChart1"/>
    <dgm:cxn modelId="{9DAC8EBA-F91C-4C78-855B-D394923A1A60}" type="presParOf" srcId="{4923020F-A428-4221-A39C-163E600233D1}" destId="{C5AF3292-B66A-49AF-BD0E-F4AFCC58C0CF}" srcOrd="2" destOrd="0" presId="urn:microsoft.com/office/officeart/2005/8/layout/orgChart1"/>
    <dgm:cxn modelId="{9ABEDFA5-BC72-480C-9137-D71AFC322321}" type="presParOf" srcId="{4923020F-A428-4221-A39C-163E600233D1}" destId="{DB387C49-42CA-4D1E-8EE2-88D95332364C}" srcOrd="3" destOrd="0" presId="urn:microsoft.com/office/officeart/2005/8/layout/orgChart1"/>
    <dgm:cxn modelId="{A599D98A-07A4-4340-A624-A813C5E1FA9E}" type="presParOf" srcId="{DB387C49-42CA-4D1E-8EE2-88D95332364C}" destId="{F7397A0D-0F29-4DE9-9CC4-096DC10D4652}" srcOrd="0" destOrd="0" presId="urn:microsoft.com/office/officeart/2005/8/layout/orgChart1"/>
    <dgm:cxn modelId="{3C1AC954-AA6B-4555-89E4-5F2BDB6451AA}" type="presParOf" srcId="{F7397A0D-0F29-4DE9-9CC4-096DC10D4652}" destId="{6ECB8E51-757D-462B-84E5-FA3BB98B46F3}" srcOrd="0" destOrd="0" presId="urn:microsoft.com/office/officeart/2005/8/layout/orgChart1"/>
    <dgm:cxn modelId="{C05111FC-5C9F-4E82-B1ED-4F6F29D92A19}" type="presParOf" srcId="{F7397A0D-0F29-4DE9-9CC4-096DC10D4652}" destId="{2FD70954-4B15-428E-B58C-5F7E2298E416}" srcOrd="1" destOrd="0" presId="urn:microsoft.com/office/officeart/2005/8/layout/orgChart1"/>
    <dgm:cxn modelId="{D1A1C236-D873-4BCA-B3A0-2FA06F03D81B}" type="presParOf" srcId="{DB387C49-42CA-4D1E-8EE2-88D95332364C}" destId="{BB825CC7-84F7-4792-A0C2-876692DA36C8}" srcOrd="1" destOrd="0" presId="urn:microsoft.com/office/officeart/2005/8/layout/orgChart1"/>
    <dgm:cxn modelId="{3A0A91FF-E9A3-403B-AD02-74EFD4BFA8A8}" type="presParOf" srcId="{DB387C49-42CA-4D1E-8EE2-88D95332364C}" destId="{D00F6B39-58AD-484A-BD2A-36E6B443E82F}" srcOrd="2" destOrd="0" presId="urn:microsoft.com/office/officeart/2005/8/layout/orgChart1"/>
    <dgm:cxn modelId="{B6D4728E-B7B3-4E8A-B726-7198800EBCF5}" type="presParOf" srcId="{D00F6B39-58AD-484A-BD2A-36E6B443E82F}" destId="{1455FB31-E3E6-47D0-A075-5E0F41931C6F}" srcOrd="0" destOrd="0" presId="urn:microsoft.com/office/officeart/2005/8/layout/orgChart1"/>
    <dgm:cxn modelId="{8931D88F-66BB-486C-B598-E5D910E11F10}" type="presParOf" srcId="{D00F6B39-58AD-484A-BD2A-36E6B443E82F}" destId="{D742E180-D0C4-480D-B09D-9806A3895EBF}" srcOrd="1" destOrd="0" presId="urn:microsoft.com/office/officeart/2005/8/layout/orgChart1"/>
    <dgm:cxn modelId="{BABEA01E-CF66-4409-8555-465AAC798E62}" type="presParOf" srcId="{D742E180-D0C4-480D-B09D-9806A3895EBF}" destId="{568F06CD-3252-4242-B6B0-BE65521D1115}" srcOrd="0" destOrd="0" presId="urn:microsoft.com/office/officeart/2005/8/layout/orgChart1"/>
    <dgm:cxn modelId="{B8017C29-D354-4901-9429-9066E4DD855B}" type="presParOf" srcId="{568F06CD-3252-4242-B6B0-BE65521D1115}" destId="{8DBCB51C-2B8F-40DB-915D-89FD5E6927A4}" srcOrd="0" destOrd="0" presId="urn:microsoft.com/office/officeart/2005/8/layout/orgChart1"/>
    <dgm:cxn modelId="{0E3AB76B-3FB5-43AE-BE2E-3B747C93D757}" type="presParOf" srcId="{568F06CD-3252-4242-B6B0-BE65521D1115}" destId="{C3326294-DC32-4F3A-8419-4741771B34E6}" srcOrd="1" destOrd="0" presId="urn:microsoft.com/office/officeart/2005/8/layout/orgChart1"/>
    <dgm:cxn modelId="{04678E33-8B3C-4EF4-A055-2FAAB1F851C6}" type="presParOf" srcId="{D742E180-D0C4-480D-B09D-9806A3895EBF}" destId="{0046B884-E3D5-4FC7-A941-F2D8B7DC489E}" srcOrd="1" destOrd="0" presId="urn:microsoft.com/office/officeart/2005/8/layout/orgChart1"/>
    <dgm:cxn modelId="{8291106F-0787-49D5-A368-3F0884D8ECCC}" type="presParOf" srcId="{D742E180-D0C4-480D-B09D-9806A3895EBF}" destId="{BAA800FE-8BE3-418A-9159-87E7090C7CC2}" srcOrd="2" destOrd="0" presId="urn:microsoft.com/office/officeart/2005/8/layout/orgChart1"/>
    <dgm:cxn modelId="{3B013399-1EDA-4E15-A6FE-ECB64ED95ADE}" type="presParOf" srcId="{D00F6B39-58AD-484A-BD2A-36E6B443E82F}" destId="{A0D6C775-6775-458B-955B-2EC0CB6DD711}" srcOrd="2" destOrd="0" presId="urn:microsoft.com/office/officeart/2005/8/layout/orgChart1"/>
    <dgm:cxn modelId="{59ACF0A8-520E-4954-A5E1-42175181B30C}" type="presParOf" srcId="{D00F6B39-58AD-484A-BD2A-36E6B443E82F}" destId="{FEF2EF9A-CCED-4783-875C-006F83A9E613}" srcOrd="3" destOrd="0" presId="urn:microsoft.com/office/officeart/2005/8/layout/orgChart1"/>
    <dgm:cxn modelId="{7216081D-447B-4196-938D-F49CF177A66C}" type="presParOf" srcId="{FEF2EF9A-CCED-4783-875C-006F83A9E613}" destId="{E10540D2-BB62-4F62-B52E-F3606846503B}" srcOrd="0" destOrd="0" presId="urn:microsoft.com/office/officeart/2005/8/layout/orgChart1"/>
    <dgm:cxn modelId="{5498AF24-109A-4F12-B182-B427E77B5D44}" type="presParOf" srcId="{E10540D2-BB62-4F62-B52E-F3606846503B}" destId="{77A650FC-5FD0-4102-87C2-A4DF61356C37}" srcOrd="0" destOrd="0" presId="urn:microsoft.com/office/officeart/2005/8/layout/orgChart1"/>
    <dgm:cxn modelId="{6FB49DB6-E0AE-44DB-9E86-A487F598111C}" type="presParOf" srcId="{E10540D2-BB62-4F62-B52E-F3606846503B}" destId="{11EDED5E-00C5-42E9-A433-4A6ACD425862}" srcOrd="1" destOrd="0" presId="urn:microsoft.com/office/officeart/2005/8/layout/orgChart1"/>
    <dgm:cxn modelId="{38CF4996-3AD1-43E1-823A-C5D0F33E4C40}" type="presParOf" srcId="{FEF2EF9A-CCED-4783-875C-006F83A9E613}" destId="{D97652FC-7BFC-46BB-9951-69170357DCAF}" srcOrd="1" destOrd="0" presId="urn:microsoft.com/office/officeart/2005/8/layout/orgChart1"/>
    <dgm:cxn modelId="{2F451790-175D-4902-9998-BD5A42A7DD81}" type="presParOf" srcId="{FEF2EF9A-CCED-4783-875C-006F83A9E613}" destId="{EDB21554-C77D-4960-9D50-1D0023F7FEE7}" srcOrd="2" destOrd="0" presId="urn:microsoft.com/office/officeart/2005/8/layout/orgChart1"/>
    <dgm:cxn modelId="{B46A9F82-33C1-4970-9F1B-C7C64CC93D8B}" type="presParOf" srcId="{D00F6B39-58AD-484A-BD2A-36E6B443E82F}" destId="{D24CB1DC-E897-4379-BE2A-06EA75ADABF9}" srcOrd="4" destOrd="0" presId="urn:microsoft.com/office/officeart/2005/8/layout/orgChart1"/>
    <dgm:cxn modelId="{3AA124E8-7230-4C41-ABCD-61E604A6F6A0}" type="presParOf" srcId="{D00F6B39-58AD-484A-BD2A-36E6B443E82F}" destId="{E9B2705F-DED6-4686-8A3C-41C1BBE40AC4}" srcOrd="5" destOrd="0" presId="urn:microsoft.com/office/officeart/2005/8/layout/orgChart1"/>
    <dgm:cxn modelId="{2A7A2A84-C96E-4892-9A9A-1FAE7EA5885F}" type="presParOf" srcId="{E9B2705F-DED6-4686-8A3C-41C1BBE40AC4}" destId="{887DB47B-8F8A-4C84-AE6D-D52EF7918161}" srcOrd="0" destOrd="0" presId="urn:microsoft.com/office/officeart/2005/8/layout/orgChart1"/>
    <dgm:cxn modelId="{506C6111-9EEA-4F23-A315-3CBE252C3417}" type="presParOf" srcId="{887DB47B-8F8A-4C84-AE6D-D52EF7918161}" destId="{81656525-F8B3-4174-86A2-C6188B3182EE}" srcOrd="0" destOrd="0" presId="urn:microsoft.com/office/officeart/2005/8/layout/orgChart1"/>
    <dgm:cxn modelId="{8625C6C5-0669-4BF2-8EC5-7A79F94847F5}" type="presParOf" srcId="{887DB47B-8F8A-4C84-AE6D-D52EF7918161}" destId="{4AB8104D-C65E-4784-BF62-EE03CB32569C}" srcOrd="1" destOrd="0" presId="urn:microsoft.com/office/officeart/2005/8/layout/orgChart1"/>
    <dgm:cxn modelId="{51232437-6CB6-4C47-B8BE-DB83AD77FABC}" type="presParOf" srcId="{E9B2705F-DED6-4686-8A3C-41C1BBE40AC4}" destId="{2513E3CC-2298-4599-A672-C8500982AD36}" srcOrd="1" destOrd="0" presId="urn:microsoft.com/office/officeart/2005/8/layout/orgChart1"/>
    <dgm:cxn modelId="{31AF10AC-9016-4B19-9518-AC04DD316FB4}" type="presParOf" srcId="{E9B2705F-DED6-4686-8A3C-41C1BBE40AC4}" destId="{C99AE559-1510-4F3C-8CAA-852CE7DDA83C}" srcOrd="2" destOrd="0" presId="urn:microsoft.com/office/officeart/2005/8/layout/orgChart1"/>
    <dgm:cxn modelId="{B0178A57-8E63-46CA-BEDA-F4DE6A0572C8}" type="presParOf" srcId="{D00F6B39-58AD-484A-BD2A-36E6B443E82F}" destId="{7C417CFD-AC85-4EA0-891F-3009007B4639}" srcOrd="6" destOrd="0" presId="urn:microsoft.com/office/officeart/2005/8/layout/orgChart1"/>
    <dgm:cxn modelId="{ACC07C85-7A04-4BBE-A18A-43689B1B9B2B}" type="presParOf" srcId="{D00F6B39-58AD-484A-BD2A-36E6B443E82F}" destId="{D3F52098-AB6C-49B0-9F67-9035D1BEBEB8}" srcOrd="7" destOrd="0" presId="urn:microsoft.com/office/officeart/2005/8/layout/orgChart1"/>
    <dgm:cxn modelId="{FE10A035-B564-4C5E-9166-3E09E4E8BA8C}" type="presParOf" srcId="{D3F52098-AB6C-49B0-9F67-9035D1BEBEB8}" destId="{8C79DFB8-0DF0-4C62-9C17-ADDEF4288E50}" srcOrd="0" destOrd="0" presId="urn:microsoft.com/office/officeart/2005/8/layout/orgChart1"/>
    <dgm:cxn modelId="{F890E183-6D47-4A26-919B-D495039413CD}" type="presParOf" srcId="{8C79DFB8-0DF0-4C62-9C17-ADDEF4288E50}" destId="{DEA4C2BF-8F04-43FC-8919-0967523BD35E}" srcOrd="0" destOrd="0" presId="urn:microsoft.com/office/officeart/2005/8/layout/orgChart1"/>
    <dgm:cxn modelId="{5B275BE0-6DAB-496E-A304-DABC106489DB}" type="presParOf" srcId="{8C79DFB8-0DF0-4C62-9C17-ADDEF4288E50}" destId="{76AEFF72-46A3-4EB3-A3F7-579F1150987B}" srcOrd="1" destOrd="0" presId="urn:microsoft.com/office/officeart/2005/8/layout/orgChart1"/>
    <dgm:cxn modelId="{AEAD226D-AC16-4331-9604-88A5A92B5D29}" type="presParOf" srcId="{D3F52098-AB6C-49B0-9F67-9035D1BEBEB8}" destId="{100E10D9-BCEE-4960-8BCD-AA60607DEDCB}" srcOrd="1" destOrd="0" presId="urn:microsoft.com/office/officeart/2005/8/layout/orgChart1"/>
    <dgm:cxn modelId="{2CEC3DC7-C1D5-4FAC-9F6E-64D71AC8435A}" type="presParOf" srcId="{D3F52098-AB6C-49B0-9F67-9035D1BEBEB8}" destId="{D337C1EA-314D-45E2-A8D9-876178B983D6}" srcOrd="2" destOrd="0" presId="urn:microsoft.com/office/officeart/2005/8/layout/orgChart1"/>
    <dgm:cxn modelId="{2BCB7DDD-C007-4D79-BD1C-D260051AF42D}" type="presParOf" srcId="{4923020F-A428-4221-A39C-163E600233D1}" destId="{ECD549AD-B216-4EC4-B007-0D45071A9339}" srcOrd="4" destOrd="0" presId="urn:microsoft.com/office/officeart/2005/8/layout/orgChart1"/>
    <dgm:cxn modelId="{6C19B6EA-4B96-4961-8503-E1A17FAAFD56}" type="presParOf" srcId="{4923020F-A428-4221-A39C-163E600233D1}" destId="{5B540AED-DA0D-400A-B07B-D314C61053D0}" srcOrd="5" destOrd="0" presId="urn:microsoft.com/office/officeart/2005/8/layout/orgChart1"/>
    <dgm:cxn modelId="{0D267FCB-D242-40CA-967F-DBBFBBE35FFD}" type="presParOf" srcId="{5B540AED-DA0D-400A-B07B-D314C61053D0}" destId="{4FD29828-40DB-407F-A4F0-10FF35721DBA}" srcOrd="0" destOrd="0" presId="urn:microsoft.com/office/officeart/2005/8/layout/orgChart1"/>
    <dgm:cxn modelId="{3287DCEC-EFEE-46DB-AB76-50707E2A8818}" type="presParOf" srcId="{4FD29828-40DB-407F-A4F0-10FF35721DBA}" destId="{97C5CF04-5DFA-4444-99B3-7C9CF6089EF7}" srcOrd="0" destOrd="0" presId="urn:microsoft.com/office/officeart/2005/8/layout/orgChart1"/>
    <dgm:cxn modelId="{0B90E360-7A81-467B-B217-AD8F77DD1024}" type="presParOf" srcId="{4FD29828-40DB-407F-A4F0-10FF35721DBA}" destId="{7E9C1F4C-A3B1-4490-B0CC-4ABD301F0C7C}" srcOrd="1" destOrd="0" presId="urn:microsoft.com/office/officeart/2005/8/layout/orgChart1"/>
    <dgm:cxn modelId="{1E699674-89CC-4B5F-9216-BA0E892D2FB2}" type="presParOf" srcId="{5B540AED-DA0D-400A-B07B-D314C61053D0}" destId="{9246474A-4A5F-4640-AE93-6631C6E6DD4A}" srcOrd="1" destOrd="0" presId="urn:microsoft.com/office/officeart/2005/8/layout/orgChart1"/>
    <dgm:cxn modelId="{67B4CED1-A0EE-43BD-809E-0F6FCC462DE8}" type="presParOf" srcId="{9246474A-4A5F-4640-AE93-6631C6E6DD4A}" destId="{4E2CCE4D-9E5C-489D-A9D2-F4AB657D2076}" srcOrd="0" destOrd="0" presId="urn:microsoft.com/office/officeart/2005/8/layout/orgChart1"/>
    <dgm:cxn modelId="{AA848B04-24F6-44F3-8761-5D3E7BEBA636}" type="presParOf" srcId="{9246474A-4A5F-4640-AE93-6631C6E6DD4A}" destId="{EAFBAC6E-DDD7-46BE-91F7-E3F1344775F0}" srcOrd="1" destOrd="0" presId="urn:microsoft.com/office/officeart/2005/8/layout/orgChart1"/>
    <dgm:cxn modelId="{9FF08A92-B09C-46B5-94B2-3249A66B1921}" type="presParOf" srcId="{EAFBAC6E-DDD7-46BE-91F7-E3F1344775F0}" destId="{5C640F4B-9247-449F-8C9C-EB97B3A2CEF7}" srcOrd="0" destOrd="0" presId="urn:microsoft.com/office/officeart/2005/8/layout/orgChart1"/>
    <dgm:cxn modelId="{887E4FB8-BD2B-4AC5-B57A-0BD26AC8E912}" type="presParOf" srcId="{5C640F4B-9247-449F-8C9C-EB97B3A2CEF7}" destId="{13904589-DCC6-4AC4-98B6-727E46D3ADBC}" srcOrd="0" destOrd="0" presId="urn:microsoft.com/office/officeart/2005/8/layout/orgChart1"/>
    <dgm:cxn modelId="{3F893FF4-3226-47F5-B8EE-C4D9F285FBE8}" type="presParOf" srcId="{5C640F4B-9247-449F-8C9C-EB97B3A2CEF7}" destId="{5F5AB5C4-D3E5-4D96-906F-30943BD14E41}" srcOrd="1" destOrd="0" presId="urn:microsoft.com/office/officeart/2005/8/layout/orgChart1"/>
    <dgm:cxn modelId="{5DAE31B8-73A0-4DDB-8404-6CCB53D9C982}" type="presParOf" srcId="{EAFBAC6E-DDD7-46BE-91F7-E3F1344775F0}" destId="{DB9F8A30-1DE0-49DA-A053-2F9022A073F6}" srcOrd="1" destOrd="0" presId="urn:microsoft.com/office/officeart/2005/8/layout/orgChart1"/>
    <dgm:cxn modelId="{8EB57725-8B53-438F-B9DE-8BF368292CF5}" type="presParOf" srcId="{EAFBAC6E-DDD7-46BE-91F7-E3F1344775F0}" destId="{66E7CA31-B0E4-45CA-BA34-7A57EDEF8329}" srcOrd="2" destOrd="0" presId="urn:microsoft.com/office/officeart/2005/8/layout/orgChart1"/>
    <dgm:cxn modelId="{00758853-9066-4E5D-AC39-D6320EC7D670}" type="presParOf" srcId="{5B540AED-DA0D-400A-B07B-D314C61053D0}" destId="{7BACCACF-1D03-4C67-A3A5-7CD9349DD177}" srcOrd="2" destOrd="0" presId="urn:microsoft.com/office/officeart/2005/8/layout/orgChart1"/>
    <dgm:cxn modelId="{CB7132ED-7AEE-44C0-B1A0-2A23DF22C5F5}" type="presParOf" srcId="{4923020F-A428-4221-A39C-163E600233D1}" destId="{786E7651-CEE1-4A4F-8D9E-47A6B1F3859F}" srcOrd="6" destOrd="0" presId="urn:microsoft.com/office/officeart/2005/8/layout/orgChart1"/>
    <dgm:cxn modelId="{927EB692-ED09-449D-BA56-27E93D22AC43}" type="presParOf" srcId="{4923020F-A428-4221-A39C-163E600233D1}" destId="{FB2EA590-7AAA-456A-B6E7-2B4D09CBF39E}" srcOrd="7" destOrd="0" presId="urn:microsoft.com/office/officeart/2005/8/layout/orgChart1"/>
    <dgm:cxn modelId="{BF838625-601F-4B76-9F9F-D9D890BFA4CF}" type="presParOf" srcId="{FB2EA590-7AAA-456A-B6E7-2B4D09CBF39E}" destId="{62C5BBCD-A139-42CD-9FA8-66670899688A}" srcOrd="0" destOrd="0" presId="urn:microsoft.com/office/officeart/2005/8/layout/orgChart1"/>
    <dgm:cxn modelId="{835B5721-DB1C-4374-A375-09E2BE49F03F}" type="presParOf" srcId="{62C5BBCD-A139-42CD-9FA8-66670899688A}" destId="{485C5F09-84B1-43AC-A157-8BA5713FF6FA}" srcOrd="0" destOrd="0" presId="urn:microsoft.com/office/officeart/2005/8/layout/orgChart1"/>
    <dgm:cxn modelId="{D9A4C433-19FD-4E67-B50B-20AB25084863}" type="presParOf" srcId="{62C5BBCD-A139-42CD-9FA8-66670899688A}" destId="{9D07B4F3-E881-4A0D-B25C-38D8E32B9211}" srcOrd="1" destOrd="0" presId="urn:microsoft.com/office/officeart/2005/8/layout/orgChart1"/>
    <dgm:cxn modelId="{8AF6ADCA-A890-4A36-B27B-4B254BC56291}" type="presParOf" srcId="{FB2EA590-7AAA-456A-B6E7-2B4D09CBF39E}" destId="{16BA8366-D0BE-4A40-84A5-543BB884891F}" srcOrd="1" destOrd="0" presId="urn:microsoft.com/office/officeart/2005/8/layout/orgChart1"/>
    <dgm:cxn modelId="{108246F3-D468-4CB5-97C1-9640E06D3AEC}" type="presParOf" srcId="{FB2EA590-7AAA-456A-B6E7-2B4D09CBF39E}" destId="{674C6FE6-894E-490A-ACDC-3E22DBA69588}" srcOrd="2" destOrd="0" presId="urn:microsoft.com/office/officeart/2005/8/layout/orgChart1"/>
    <dgm:cxn modelId="{3EE32D94-880B-447D-A0C3-350CCD5BA9BF}" type="presParOf" srcId="{9395DFFE-BF19-42E9-9C26-DE8D18A3BE69}" destId="{8DACA9F9-03B7-4182-8483-286AC5FFEB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D98740-98E0-4F20-9731-93C5BCCB35A7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8BBA99E-19EE-49D7-94C7-9EE9E04241CA}">
      <dgm:prSet phldrT="[Текст]" custT="1"/>
      <dgm:spPr>
        <a:xfrm>
          <a:off x="95415" y="1017202"/>
          <a:ext cx="1235366" cy="3820549"/>
        </a:xfrm>
      </dgm:spPr>
      <dgm:t>
        <a:bodyPr/>
        <a:lstStyle/>
        <a:p>
          <a:pPr algn="ctr"/>
          <a:endParaRPr lang="ru-RU" sz="1600" dirty="0">
            <a:latin typeface="Calibri"/>
            <a:ea typeface="+mn-ea"/>
            <a:cs typeface="+mn-cs"/>
          </a:endParaRPr>
        </a:p>
      </dgm:t>
    </dgm:pt>
    <dgm:pt modelId="{3A086745-90F2-48ED-8C99-C21E57D8C64F}" type="parTrans" cxnId="{C5ECC1BC-A202-42D3-824B-B0B75249BC1A}">
      <dgm:prSet/>
      <dgm:spPr>
        <a:xfrm>
          <a:off x="713099" y="757775"/>
          <a:ext cx="2615888" cy="259426"/>
        </a:xfrm>
      </dgm:spPr>
      <dgm:t>
        <a:bodyPr/>
        <a:lstStyle/>
        <a:p>
          <a:endParaRPr lang="ru-RU"/>
        </a:p>
      </dgm:t>
    </dgm:pt>
    <dgm:pt modelId="{BA8DCFFE-71DF-4703-BC7C-12AC939E62CE}" type="sibTrans" cxnId="{C5ECC1BC-A202-42D3-824B-B0B75249BC1A}">
      <dgm:prSet/>
      <dgm:spPr/>
      <dgm:t>
        <a:bodyPr/>
        <a:lstStyle/>
        <a:p>
          <a:endParaRPr lang="ru-RU"/>
        </a:p>
      </dgm:t>
    </dgm:pt>
    <dgm:pt modelId="{D37F38D5-F00C-4CE3-9906-98AABDB3B387}">
      <dgm:prSet phldrT="[Текст]" custT="1"/>
      <dgm:spPr>
        <a:xfrm>
          <a:off x="2337605" y="1017202"/>
          <a:ext cx="1235366" cy="1238862"/>
        </a:xfrm>
      </dgm:spPr>
      <dgm:t>
        <a:bodyPr/>
        <a:lstStyle/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Раздумья,</a:t>
          </a:r>
        </a:p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впечатления,</a:t>
          </a:r>
        </a:p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ассоциации, размышления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66E3EBB-5B35-484C-A5EF-8CB066CB0D28}" type="parTrans" cxnId="{AC1F32CB-3909-459B-8AD5-339D49DC9869}">
      <dgm:prSet/>
      <dgm:spPr>
        <a:xfrm>
          <a:off x="2955289" y="757775"/>
          <a:ext cx="373698" cy="259426"/>
        </a:xfrm>
      </dgm:spPr>
      <dgm:t>
        <a:bodyPr/>
        <a:lstStyle/>
        <a:p>
          <a:endParaRPr lang="ru-RU"/>
        </a:p>
      </dgm:t>
    </dgm:pt>
    <dgm:pt modelId="{3286694A-4489-4332-B27A-F107ABDBFADC}" type="sibTrans" cxnId="{AC1F32CB-3909-459B-8AD5-339D49DC9869}">
      <dgm:prSet/>
      <dgm:spPr/>
      <dgm:t>
        <a:bodyPr/>
        <a:lstStyle/>
        <a:p>
          <a:endParaRPr lang="ru-RU"/>
        </a:p>
      </dgm:t>
    </dgm:pt>
    <dgm:pt modelId="{187863B7-03A8-4AC9-B876-1B0A95566BC0}">
      <dgm:prSet phldrT="[Текст]" custT="1"/>
      <dgm:spPr>
        <a:xfrm>
          <a:off x="3832399" y="1017202"/>
          <a:ext cx="1235366" cy="617683"/>
        </a:xfrm>
      </dgm:spPr>
      <dgm:t>
        <a:bodyPr/>
        <a:lstStyle/>
        <a:p>
          <a:r>
            <a:rPr lang="ru-RU" sz="1800" smtClean="0">
              <a:latin typeface="+mj-lt"/>
              <a:ea typeface="+mn-ea"/>
              <a:cs typeface="Times New Roman" pitchFamily="18" charset="0"/>
            </a:rPr>
            <a:t>Тип речи / форма - рассуждение</a:t>
          </a:r>
          <a:endParaRPr lang="ru-RU" sz="1800" dirty="0">
            <a:latin typeface="+mj-lt"/>
            <a:ea typeface="+mn-ea"/>
            <a:cs typeface="Times New Roman" pitchFamily="18" charset="0"/>
          </a:endParaRPr>
        </a:p>
      </dgm:t>
    </dgm:pt>
    <dgm:pt modelId="{91FA0AA7-1B88-46F2-963A-D7662200CCD0}" type="parTrans" cxnId="{9F62CFCC-88E6-4896-8C5B-49FB9E7C71A1}">
      <dgm:prSet/>
      <dgm:spPr>
        <a:xfrm>
          <a:off x="3328987" y="757775"/>
          <a:ext cx="1121095" cy="259426"/>
        </a:xfrm>
      </dgm:spPr>
      <dgm:t>
        <a:bodyPr/>
        <a:lstStyle/>
        <a:p>
          <a:endParaRPr lang="ru-RU"/>
        </a:p>
      </dgm:t>
    </dgm:pt>
    <dgm:pt modelId="{D3563407-DFEB-44DE-B1FD-CDC82DA3D9FE}" type="sibTrans" cxnId="{9F62CFCC-88E6-4896-8C5B-49FB9E7C71A1}">
      <dgm:prSet/>
      <dgm:spPr/>
      <dgm:t>
        <a:bodyPr/>
        <a:lstStyle/>
        <a:p>
          <a:endParaRPr lang="ru-RU"/>
        </a:p>
      </dgm:t>
    </dgm:pt>
    <dgm:pt modelId="{4629A90B-657C-4F5F-82C9-189EAEC7B61B}">
      <dgm:prSet custT="1"/>
      <dgm:spPr>
        <a:xfrm>
          <a:off x="4150765" y="1780016"/>
          <a:ext cx="1235366" cy="617683"/>
        </a:xfrm>
      </dgm:spPr>
      <dgm:t>
        <a:bodyPr/>
        <a:lstStyle/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тезис - обоснование - вывод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D5ABDDD0-4CE8-4330-B50C-730292A9277D}" type="parTrans" cxnId="{B378C940-0845-41A5-80AD-3D8B5102206A}">
      <dgm:prSet/>
      <dgm:spPr>
        <a:xfrm>
          <a:off x="3955935" y="1634886"/>
          <a:ext cx="194829" cy="453972"/>
        </a:xfrm>
      </dgm:spPr>
      <dgm:t>
        <a:bodyPr/>
        <a:lstStyle/>
        <a:p>
          <a:endParaRPr lang="ru-RU"/>
        </a:p>
      </dgm:t>
    </dgm:pt>
    <dgm:pt modelId="{D61FC5F2-23CF-4EC5-A88C-AC10325A1C26}" type="sibTrans" cxnId="{B378C940-0845-41A5-80AD-3D8B5102206A}">
      <dgm:prSet/>
      <dgm:spPr/>
      <dgm:t>
        <a:bodyPr/>
        <a:lstStyle/>
        <a:p>
          <a:endParaRPr lang="ru-RU"/>
        </a:p>
      </dgm:t>
    </dgm:pt>
    <dgm:pt modelId="{B90C8CEB-E35C-4735-BD95-BC91BD7C690C}" type="asst">
      <dgm:prSet custT="1"/>
      <dgm:spPr>
        <a:xfrm>
          <a:off x="1590209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8F5139D-24B9-4395-8781-2CC6874F9D2D}" type="parTrans" cxnId="{D247CBE3-37D8-4C43-A6F3-87FCDA3F7EB6}">
      <dgm:prSet/>
      <dgm:spPr>
        <a:xfrm>
          <a:off x="2825575" y="2256065"/>
          <a:ext cx="129713" cy="568268"/>
        </a:xfrm>
      </dgm:spPr>
      <dgm:t>
        <a:bodyPr/>
        <a:lstStyle/>
        <a:p>
          <a:endParaRPr lang="ru-RU"/>
        </a:p>
      </dgm:t>
    </dgm:pt>
    <dgm:pt modelId="{B762CCCF-0FC2-45C7-B481-2E1576ADC32D}" type="sibTrans" cxnId="{D247CBE3-37D8-4C43-A6F3-87FCDA3F7EB6}">
      <dgm:prSet/>
      <dgm:spPr/>
      <dgm:t>
        <a:bodyPr/>
        <a:lstStyle/>
        <a:p>
          <a:endParaRPr lang="ru-RU"/>
        </a:p>
      </dgm:t>
    </dgm:pt>
    <dgm:pt modelId="{158CD232-AB37-4C3F-A1EF-184B066327F1}" type="asst">
      <dgm:prSet custT="1"/>
      <dgm:spPr>
        <a:xfrm>
          <a:off x="3085002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EDBF0BA-A690-40A6-A4E9-B486848EAC97}" type="parTrans" cxnId="{715BB9C8-A1A5-48EB-A665-84BE423A7474}">
      <dgm:prSet/>
      <dgm:spPr>
        <a:xfrm>
          <a:off x="2955289" y="2256065"/>
          <a:ext cx="129713" cy="568268"/>
        </a:xfrm>
      </dgm:spPr>
      <dgm:t>
        <a:bodyPr/>
        <a:lstStyle/>
        <a:p>
          <a:endParaRPr lang="ru-RU"/>
        </a:p>
      </dgm:t>
    </dgm:pt>
    <dgm:pt modelId="{B0571EB4-9935-435A-9005-0FACAB1E6A61}" type="sibTrans" cxnId="{715BB9C8-A1A5-48EB-A665-84BE423A7474}">
      <dgm:prSet/>
      <dgm:spPr/>
      <dgm:t>
        <a:bodyPr/>
        <a:lstStyle/>
        <a:p>
          <a:endParaRPr lang="ru-RU"/>
        </a:p>
      </dgm:t>
    </dgm:pt>
    <dgm:pt modelId="{6872A1B3-0D99-413E-A113-B302B0D5EDFC}" type="asst">
      <dgm:prSet custT="1"/>
      <dgm:spPr>
        <a:xfrm>
          <a:off x="1590209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2583804-729F-42CB-A427-E5C3F8CCBE28}" type="parTrans" cxnId="{E38EF063-8E37-4DD0-A97F-254B78922393}">
      <dgm:prSet/>
      <dgm:spPr>
        <a:xfrm>
          <a:off x="2825575" y="2256065"/>
          <a:ext cx="129713" cy="1445378"/>
        </a:xfrm>
      </dgm:spPr>
      <dgm:t>
        <a:bodyPr/>
        <a:lstStyle/>
        <a:p>
          <a:endParaRPr lang="ru-RU"/>
        </a:p>
      </dgm:t>
    </dgm:pt>
    <dgm:pt modelId="{0EE9DB4D-7FD8-4820-9D48-A788B96698C9}" type="sibTrans" cxnId="{E38EF063-8E37-4DD0-A97F-254B78922393}">
      <dgm:prSet/>
      <dgm:spPr/>
      <dgm:t>
        <a:bodyPr/>
        <a:lstStyle/>
        <a:p>
          <a:endParaRPr lang="ru-RU"/>
        </a:p>
      </dgm:t>
    </dgm:pt>
    <dgm:pt modelId="{E32C85AE-F02B-4FBE-AD0F-BF2B9BE60BF4}" type="asst">
      <dgm:prSet custT="1"/>
      <dgm:spPr>
        <a:xfrm>
          <a:off x="3085002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7462D26E-13DD-4479-8C0B-EFD5C4D8E423}" type="parTrans" cxnId="{DE89160A-EB08-4E92-B91C-A19471D9B81C}">
      <dgm:prSet/>
      <dgm:spPr>
        <a:xfrm>
          <a:off x="2955289" y="2256065"/>
          <a:ext cx="129713" cy="1445378"/>
        </a:xfrm>
      </dgm:spPr>
      <dgm:t>
        <a:bodyPr/>
        <a:lstStyle/>
        <a:p>
          <a:endParaRPr lang="ru-RU"/>
        </a:p>
      </dgm:t>
    </dgm:pt>
    <dgm:pt modelId="{7720DFAF-9035-43E9-BAE2-59C9E8953335}" type="sibTrans" cxnId="{DE89160A-EB08-4E92-B91C-A19471D9B81C}">
      <dgm:prSet/>
      <dgm:spPr/>
      <dgm:t>
        <a:bodyPr/>
        <a:lstStyle/>
        <a:p>
          <a:endParaRPr lang="ru-RU"/>
        </a:p>
      </dgm:t>
    </dgm:pt>
    <dgm:pt modelId="{18B4FDEF-B6AA-4245-A1A2-E800CD0D9583}">
      <dgm:prSet custT="1"/>
      <dgm:spPr>
        <a:xfrm>
          <a:off x="5327192" y="1017202"/>
          <a:ext cx="1235366" cy="617683"/>
        </a:xfrm>
      </dgm:spPr>
      <dgm:t>
        <a:bodyPr/>
        <a:lstStyle/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Свободная композиция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CC4638F5-4E6E-4769-904C-05FD12AFD136}" type="parTrans" cxnId="{A5FB6D7D-9210-48A4-BFBC-2660B09D9976}">
      <dgm:prSet/>
      <dgm:spPr>
        <a:xfrm>
          <a:off x="3328987" y="757775"/>
          <a:ext cx="2615888" cy="259426"/>
        </a:xfrm>
      </dgm:spPr>
      <dgm:t>
        <a:bodyPr/>
        <a:lstStyle/>
        <a:p>
          <a:endParaRPr lang="ru-RU"/>
        </a:p>
      </dgm:t>
    </dgm:pt>
    <dgm:pt modelId="{87DF3CDA-3490-45F0-88AD-C479E3004F52}" type="sibTrans" cxnId="{A5FB6D7D-9210-48A4-BFBC-2660B09D9976}">
      <dgm:prSet/>
      <dgm:spPr/>
      <dgm:t>
        <a:bodyPr/>
        <a:lstStyle/>
        <a:p>
          <a:endParaRPr lang="ru-RU"/>
        </a:p>
      </dgm:t>
    </dgm:pt>
    <dgm:pt modelId="{EF2023A9-584B-4478-A5B2-F57984E6CCEF}">
      <dgm:prSet phldrT="[Текст]" custT="1"/>
      <dgm:spPr>
        <a:xfrm>
          <a:off x="2494608" y="947"/>
          <a:ext cx="1668757" cy="756828"/>
        </a:xfrm>
      </dgm:spPr>
      <dgm:t>
        <a:bodyPr/>
        <a:lstStyle/>
        <a:p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1C453E3-7A7B-4215-ACF1-D413CA0A152A}" type="sibTrans" cxnId="{731C4D7E-BE03-4037-B6FC-CDF88AE6850D}">
      <dgm:prSet/>
      <dgm:spPr/>
      <dgm:t>
        <a:bodyPr/>
        <a:lstStyle/>
        <a:p>
          <a:endParaRPr lang="ru-RU"/>
        </a:p>
      </dgm:t>
    </dgm:pt>
    <dgm:pt modelId="{A3992187-839F-47E0-AD03-C41E894AAD51}" type="parTrans" cxnId="{731C4D7E-BE03-4037-B6FC-CDF88AE6850D}">
      <dgm:prSet/>
      <dgm:spPr/>
      <dgm:t>
        <a:bodyPr/>
        <a:lstStyle/>
        <a:p>
          <a:endParaRPr lang="ru-RU"/>
        </a:p>
      </dgm:t>
    </dgm:pt>
    <dgm:pt modelId="{7604F825-CE23-4641-8696-20895906D623}" type="pres">
      <dgm:prSet presAssocID="{37D98740-98E0-4F20-9731-93C5BCCB35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395DFFE-BF19-42E9-9C26-DE8D18A3BE69}" type="pres">
      <dgm:prSet presAssocID="{EF2023A9-584B-4478-A5B2-F57984E6CCEF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3F90608F-178A-4792-96C9-B28319EDB6DC}" type="pres">
      <dgm:prSet presAssocID="{EF2023A9-584B-4478-A5B2-F57984E6CCEF}" presName="rootComposite1" presStyleCnt="0"/>
      <dgm:spPr/>
      <dgm:t>
        <a:bodyPr/>
        <a:lstStyle/>
        <a:p>
          <a:endParaRPr lang="ru-RU"/>
        </a:p>
      </dgm:t>
    </dgm:pt>
    <dgm:pt modelId="{ACC02520-3D35-41E6-B1EA-6B12B0546481}" type="pres">
      <dgm:prSet presAssocID="{EF2023A9-584B-4478-A5B2-F57984E6CCEF}" presName="rootText1" presStyleLbl="node0" presStyleIdx="0" presStyleCnt="1" custScaleX="135082" custScaleY="12252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8D19A00-41AF-42B1-9D99-998A28DC2C71}" type="pres">
      <dgm:prSet presAssocID="{EF2023A9-584B-4478-A5B2-F57984E6CCE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923020F-A428-4221-A39C-163E600233D1}" type="pres">
      <dgm:prSet presAssocID="{EF2023A9-584B-4478-A5B2-F57984E6CCEF}" presName="hierChild2" presStyleCnt="0"/>
      <dgm:spPr/>
      <dgm:t>
        <a:bodyPr/>
        <a:lstStyle/>
        <a:p>
          <a:endParaRPr lang="ru-RU"/>
        </a:p>
      </dgm:t>
    </dgm:pt>
    <dgm:pt modelId="{5D8BF242-BA60-4291-B809-7655FF1F15E3}" type="pres">
      <dgm:prSet presAssocID="{3A086745-90F2-48ED-8C99-C21E57D8C64F}" presName="Name37" presStyleLbl="parChTrans1D2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1CB1DA61-7002-44C9-8222-983CEFD89129}" type="pres">
      <dgm:prSet presAssocID="{C8BBA99E-19EE-49D7-94C7-9EE9E04241C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DB44452-CA3A-4542-8710-E64F71DA289A}" type="pres">
      <dgm:prSet presAssocID="{C8BBA99E-19EE-49D7-94C7-9EE9E04241CA}" presName="rootComposite" presStyleCnt="0"/>
      <dgm:spPr/>
      <dgm:t>
        <a:bodyPr/>
        <a:lstStyle/>
        <a:p>
          <a:endParaRPr lang="ru-RU"/>
        </a:p>
      </dgm:t>
    </dgm:pt>
    <dgm:pt modelId="{AA246A9F-CD85-4908-A2B7-FB7A664EEB16}" type="pres">
      <dgm:prSet presAssocID="{C8BBA99E-19EE-49D7-94C7-9EE9E04241CA}" presName="rootText" presStyleLbl="node2" presStyleIdx="0" presStyleCnt="4" custScaleY="618529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5C0C327-BF09-41AB-9343-E32BA464A2DC}" type="pres">
      <dgm:prSet presAssocID="{C8BBA99E-19EE-49D7-94C7-9EE9E04241CA}" presName="rootConnector" presStyleLbl="node2" presStyleIdx="0" presStyleCnt="4"/>
      <dgm:spPr/>
      <dgm:t>
        <a:bodyPr/>
        <a:lstStyle/>
        <a:p>
          <a:endParaRPr lang="ru-RU"/>
        </a:p>
      </dgm:t>
    </dgm:pt>
    <dgm:pt modelId="{3232F231-F93B-4FF6-BCB0-02C31911351E}" type="pres">
      <dgm:prSet presAssocID="{C8BBA99E-19EE-49D7-94C7-9EE9E04241CA}" presName="hierChild4" presStyleCnt="0"/>
      <dgm:spPr/>
      <dgm:t>
        <a:bodyPr/>
        <a:lstStyle/>
        <a:p>
          <a:endParaRPr lang="ru-RU"/>
        </a:p>
      </dgm:t>
    </dgm:pt>
    <dgm:pt modelId="{C9339686-D47A-4B02-BC7D-207B4DEA098B}" type="pres">
      <dgm:prSet presAssocID="{C8BBA99E-19EE-49D7-94C7-9EE9E04241CA}" presName="hierChild5" presStyleCnt="0"/>
      <dgm:spPr/>
      <dgm:t>
        <a:bodyPr/>
        <a:lstStyle/>
        <a:p>
          <a:endParaRPr lang="ru-RU"/>
        </a:p>
      </dgm:t>
    </dgm:pt>
    <dgm:pt modelId="{C5AF3292-B66A-49AF-BD0E-F4AFCC58C0CF}" type="pres">
      <dgm:prSet presAssocID="{B66E3EBB-5B35-484C-A5EF-8CB066CB0D28}" presName="Name37" presStyleLbl="parChTrans1D2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B387C49-42CA-4D1E-8EE2-88D95332364C}" type="pres">
      <dgm:prSet presAssocID="{D37F38D5-F00C-4CE3-9906-98AABDB3B38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F7397A0D-0F29-4DE9-9CC4-096DC10D4652}" type="pres">
      <dgm:prSet presAssocID="{D37F38D5-F00C-4CE3-9906-98AABDB3B387}" presName="rootComposite" presStyleCnt="0"/>
      <dgm:spPr/>
      <dgm:t>
        <a:bodyPr/>
        <a:lstStyle/>
        <a:p>
          <a:endParaRPr lang="ru-RU"/>
        </a:p>
      </dgm:t>
    </dgm:pt>
    <dgm:pt modelId="{6ECB8E51-757D-462B-84E5-FA3BB98B46F3}" type="pres">
      <dgm:prSet presAssocID="{D37F38D5-F00C-4CE3-9906-98AABDB3B387}" presName="rootText" presStyleLbl="node2" presStyleIdx="1" presStyleCnt="4" custScaleX="116437" custScaleY="20056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FD70954-4B15-428E-B58C-5F7E2298E416}" type="pres">
      <dgm:prSet presAssocID="{D37F38D5-F00C-4CE3-9906-98AABDB3B387}" presName="rootConnector" presStyleLbl="node2" presStyleIdx="1" presStyleCnt="4"/>
      <dgm:spPr/>
      <dgm:t>
        <a:bodyPr/>
        <a:lstStyle/>
        <a:p>
          <a:endParaRPr lang="ru-RU"/>
        </a:p>
      </dgm:t>
    </dgm:pt>
    <dgm:pt modelId="{BB825CC7-84F7-4792-A0C2-876692DA36C8}" type="pres">
      <dgm:prSet presAssocID="{D37F38D5-F00C-4CE3-9906-98AABDB3B387}" presName="hierChild4" presStyleCnt="0"/>
      <dgm:spPr/>
      <dgm:t>
        <a:bodyPr/>
        <a:lstStyle/>
        <a:p>
          <a:endParaRPr lang="ru-RU"/>
        </a:p>
      </dgm:t>
    </dgm:pt>
    <dgm:pt modelId="{D00F6B39-58AD-484A-BD2A-36E6B443E82F}" type="pres">
      <dgm:prSet presAssocID="{D37F38D5-F00C-4CE3-9906-98AABDB3B387}" presName="hierChild5" presStyleCnt="0"/>
      <dgm:spPr/>
      <dgm:t>
        <a:bodyPr/>
        <a:lstStyle/>
        <a:p>
          <a:endParaRPr lang="ru-RU"/>
        </a:p>
      </dgm:t>
    </dgm:pt>
    <dgm:pt modelId="{1455FB31-E3E6-47D0-A075-5E0F41931C6F}" type="pres">
      <dgm:prSet presAssocID="{E8F5139D-24B9-4395-8781-2CC6874F9D2D}" presName="Name111" presStyleLbl="parChTrans1D3" presStyleIdx="0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742E180-D0C4-480D-B09D-9806A3895EBF}" type="pres">
      <dgm:prSet presAssocID="{B90C8CEB-E35C-4735-BD95-BC91BD7C690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68F06CD-3252-4242-B6B0-BE65521D1115}" type="pres">
      <dgm:prSet presAssocID="{B90C8CEB-E35C-4735-BD95-BC91BD7C690C}" presName="rootComposite3" presStyleCnt="0"/>
      <dgm:spPr/>
      <dgm:t>
        <a:bodyPr/>
        <a:lstStyle/>
        <a:p>
          <a:endParaRPr lang="ru-RU"/>
        </a:p>
      </dgm:t>
    </dgm:pt>
    <dgm:pt modelId="{8DBCB51C-2B8F-40DB-915D-89FD5E6927A4}" type="pres">
      <dgm:prSet presAssocID="{B90C8CEB-E35C-4735-BD95-BC91BD7C690C}" presName="rootText3" presStyleLbl="asst2" presStyleIdx="0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3326294-DC32-4F3A-8419-4741771B34E6}" type="pres">
      <dgm:prSet presAssocID="{B90C8CEB-E35C-4735-BD95-BC91BD7C690C}" presName="rootConnector3" presStyleLbl="asst2" presStyleIdx="0" presStyleCnt="4"/>
      <dgm:spPr/>
      <dgm:t>
        <a:bodyPr/>
        <a:lstStyle/>
        <a:p>
          <a:endParaRPr lang="ru-RU"/>
        </a:p>
      </dgm:t>
    </dgm:pt>
    <dgm:pt modelId="{0046B884-E3D5-4FC7-A941-F2D8B7DC489E}" type="pres">
      <dgm:prSet presAssocID="{B90C8CEB-E35C-4735-BD95-BC91BD7C690C}" presName="hierChild6" presStyleCnt="0"/>
      <dgm:spPr/>
      <dgm:t>
        <a:bodyPr/>
        <a:lstStyle/>
        <a:p>
          <a:endParaRPr lang="ru-RU"/>
        </a:p>
      </dgm:t>
    </dgm:pt>
    <dgm:pt modelId="{BAA800FE-8BE3-418A-9159-87E7090C7CC2}" type="pres">
      <dgm:prSet presAssocID="{B90C8CEB-E35C-4735-BD95-BC91BD7C690C}" presName="hierChild7" presStyleCnt="0"/>
      <dgm:spPr/>
      <dgm:t>
        <a:bodyPr/>
        <a:lstStyle/>
        <a:p>
          <a:endParaRPr lang="ru-RU"/>
        </a:p>
      </dgm:t>
    </dgm:pt>
    <dgm:pt modelId="{A0D6C775-6775-458B-955B-2EC0CB6DD711}" type="pres">
      <dgm:prSet presAssocID="{EEDBF0BA-A690-40A6-A4E9-B486848EAC97}" presName="Name111" presStyleLbl="parChTrans1D3" presStyleIdx="1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EF2EF9A-CCED-4783-875C-006F83A9E613}" type="pres">
      <dgm:prSet presAssocID="{158CD232-AB37-4C3F-A1EF-184B066327F1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E10540D2-BB62-4F62-B52E-F3606846503B}" type="pres">
      <dgm:prSet presAssocID="{158CD232-AB37-4C3F-A1EF-184B066327F1}" presName="rootComposite3" presStyleCnt="0"/>
      <dgm:spPr/>
      <dgm:t>
        <a:bodyPr/>
        <a:lstStyle/>
        <a:p>
          <a:endParaRPr lang="ru-RU"/>
        </a:p>
      </dgm:t>
    </dgm:pt>
    <dgm:pt modelId="{77A650FC-5FD0-4102-87C2-A4DF61356C37}" type="pres">
      <dgm:prSet presAssocID="{158CD232-AB37-4C3F-A1EF-184B066327F1}" presName="rootText3" presStyleLbl="asst2" presStyleIdx="1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11EDED5E-00C5-42E9-A433-4A6ACD425862}" type="pres">
      <dgm:prSet presAssocID="{158CD232-AB37-4C3F-A1EF-184B066327F1}" presName="rootConnector3" presStyleLbl="asst2" presStyleIdx="1" presStyleCnt="4"/>
      <dgm:spPr/>
      <dgm:t>
        <a:bodyPr/>
        <a:lstStyle/>
        <a:p>
          <a:endParaRPr lang="ru-RU"/>
        </a:p>
      </dgm:t>
    </dgm:pt>
    <dgm:pt modelId="{D97652FC-7BFC-46BB-9951-69170357DCAF}" type="pres">
      <dgm:prSet presAssocID="{158CD232-AB37-4C3F-A1EF-184B066327F1}" presName="hierChild6" presStyleCnt="0"/>
      <dgm:spPr/>
      <dgm:t>
        <a:bodyPr/>
        <a:lstStyle/>
        <a:p>
          <a:endParaRPr lang="ru-RU"/>
        </a:p>
      </dgm:t>
    </dgm:pt>
    <dgm:pt modelId="{EDB21554-C77D-4960-9D50-1D0023F7FEE7}" type="pres">
      <dgm:prSet presAssocID="{158CD232-AB37-4C3F-A1EF-184B066327F1}" presName="hierChild7" presStyleCnt="0"/>
      <dgm:spPr/>
      <dgm:t>
        <a:bodyPr/>
        <a:lstStyle/>
        <a:p>
          <a:endParaRPr lang="ru-RU"/>
        </a:p>
      </dgm:t>
    </dgm:pt>
    <dgm:pt modelId="{D24CB1DC-E897-4379-BE2A-06EA75ADABF9}" type="pres">
      <dgm:prSet presAssocID="{E2583804-729F-42CB-A427-E5C3F8CCBE28}" presName="Name111" presStyleLbl="parChTrans1D3" presStyleIdx="2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9B2705F-DED6-4686-8A3C-41C1BBE40AC4}" type="pres">
      <dgm:prSet presAssocID="{6872A1B3-0D99-413E-A113-B302B0D5EDF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87DB47B-8F8A-4C84-AE6D-D52EF7918161}" type="pres">
      <dgm:prSet presAssocID="{6872A1B3-0D99-413E-A113-B302B0D5EDFC}" presName="rootComposite3" presStyleCnt="0"/>
      <dgm:spPr/>
      <dgm:t>
        <a:bodyPr/>
        <a:lstStyle/>
        <a:p>
          <a:endParaRPr lang="ru-RU"/>
        </a:p>
      </dgm:t>
    </dgm:pt>
    <dgm:pt modelId="{81656525-F8B3-4174-86A2-C6188B3182EE}" type="pres">
      <dgm:prSet presAssocID="{6872A1B3-0D99-413E-A113-B302B0D5EDFC}" presName="rootText3" presStyleLbl="asst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4AB8104D-C65E-4784-BF62-EE03CB32569C}" type="pres">
      <dgm:prSet presAssocID="{6872A1B3-0D99-413E-A113-B302B0D5EDFC}" presName="rootConnector3" presStyleLbl="asst2" presStyleIdx="2" presStyleCnt="4"/>
      <dgm:spPr/>
      <dgm:t>
        <a:bodyPr/>
        <a:lstStyle/>
        <a:p>
          <a:endParaRPr lang="ru-RU"/>
        </a:p>
      </dgm:t>
    </dgm:pt>
    <dgm:pt modelId="{2513E3CC-2298-4599-A672-C8500982AD36}" type="pres">
      <dgm:prSet presAssocID="{6872A1B3-0D99-413E-A113-B302B0D5EDFC}" presName="hierChild6" presStyleCnt="0"/>
      <dgm:spPr/>
      <dgm:t>
        <a:bodyPr/>
        <a:lstStyle/>
        <a:p>
          <a:endParaRPr lang="ru-RU"/>
        </a:p>
      </dgm:t>
    </dgm:pt>
    <dgm:pt modelId="{C99AE559-1510-4F3C-8CAA-852CE7DDA83C}" type="pres">
      <dgm:prSet presAssocID="{6872A1B3-0D99-413E-A113-B302B0D5EDFC}" presName="hierChild7" presStyleCnt="0"/>
      <dgm:spPr/>
      <dgm:t>
        <a:bodyPr/>
        <a:lstStyle/>
        <a:p>
          <a:endParaRPr lang="ru-RU"/>
        </a:p>
      </dgm:t>
    </dgm:pt>
    <dgm:pt modelId="{7C417CFD-AC85-4EA0-891F-3009007B4639}" type="pres">
      <dgm:prSet presAssocID="{7462D26E-13DD-4479-8C0B-EFD5C4D8E423}" presName="Name111" presStyleLbl="parChTrans1D3" presStyleIdx="3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3F52098-AB6C-49B0-9F67-9035D1BEBEB8}" type="pres">
      <dgm:prSet presAssocID="{E32C85AE-F02B-4FBE-AD0F-BF2B9BE60BF4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C79DFB8-0DF0-4C62-9C17-ADDEF4288E50}" type="pres">
      <dgm:prSet presAssocID="{E32C85AE-F02B-4FBE-AD0F-BF2B9BE60BF4}" presName="rootComposite3" presStyleCnt="0"/>
      <dgm:spPr/>
      <dgm:t>
        <a:bodyPr/>
        <a:lstStyle/>
        <a:p>
          <a:endParaRPr lang="ru-RU"/>
        </a:p>
      </dgm:t>
    </dgm:pt>
    <dgm:pt modelId="{DEA4C2BF-8F04-43FC-8919-0967523BD35E}" type="pres">
      <dgm:prSet presAssocID="{E32C85AE-F02B-4FBE-AD0F-BF2B9BE60BF4}" presName="rootText3" presStyleLbl="asst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6AEFF72-46A3-4EB3-A3F7-579F1150987B}" type="pres">
      <dgm:prSet presAssocID="{E32C85AE-F02B-4FBE-AD0F-BF2B9BE60BF4}" presName="rootConnector3" presStyleLbl="asst2" presStyleIdx="3" presStyleCnt="4"/>
      <dgm:spPr/>
      <dgm:t>
        <a:bodyPr/>
        <a:lstStyle/>
        <a:p>
          <a:endParaRPr lang="ru-RU"/>
        </a:p>
      </dgm:t>
    </dgm:pt>
    <dgm:pt modelId="{100E10D9-BCEE-4960-8BCD-AA60607DEDCB}" type="pres">
      <dgm:prSet presAssocID="{E32C85AE-F02B-4FBE-AD0F-BF2B9BE60BF4}" presName="hierChild6" presStyleCnt="0"/>
      <dgm:spPr/>
      <dgm:t>
        <a:bodyPr/>
        <a:lstStyle/>
        <a:p>
          <a:endParaRPr lang="ru-RU"/>
        </a:p>
      </dgm:t>
    </dgm:pt>
    <dgm:pt modelId="{D337C1EA-314D-45E2-A8D9-876178B983D6}" type="pres">
      <dgm:prSet presAssocID="{E32C85AE-F02B-4FBE-AD0F-BF2B9BE60BF4}" presName="hierChild7" presStyleCnt="0"/>
      <dgm:spPr/>
      <dgm:t>
        <a:bodyPr/>
        <a:lstStyle/>
        <a:p>
          <a:endParaRPr lang="ru-RU"/>
        </a:p>
      </dgm:t>
    </dgm:pt>
    <dgm:pt modelId="{ECD549AD-B216-4EC4-B007-0D45071A9339}" type="pres">
      <dgm:prSet presAssocID="{91FA0AA7-1B88-46F2-963A-D7662200CCD0}" presName="Name37" presStyleLbl="parChTrans1D2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B540AED-DA0D-400A-B07B-D314C61053D0}" type="pres">
      <dgm:prSet presAssocID="{187863B7-03A8-4AC9-B876-1B0A95566BC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FD29828-40DB-407F-A4F0-10FF35721DBA}" type="pres">
      <dgm:prSet presAssocID="{187863B7-03A8-4AC9-B876-1B0A95566BC0}" presName="rootComposite" presStyleCnt="0"/>
      <dgm:spPr/>
      <dgm:t>
        <a:bodyPr/>
        <a:lstStyle/>
        <a:p>
          <a:endParaRPr lang="ru-RU"/>
        </a:p>
      </dgm:t>
    </dgm:pt>
    <dgm:pt modelId="{97C5CF04-5DFA-4444-99B3-7C9CF6089EF7}" type="pres">
      <dgm:prSet presAssocID="{187863B7-03A8-4AC9-B876-1B0A95566BC0}" presName="rootText" presStyleLbl="node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E9C1F4C-A3B1-4490-B0CC-4ABD301F0C7C}" type="pres">
      <dgm:prSet presAssocID="{187863B7-03A8-4AC9-B876-1B0A95566BC0}" presName="rootConnector" presStyleLbl="node2" presStyleIdx="2" presStyleCnt="4"/>
      <dgm:spPr/>
      <dgm:t>
        <a:bodyPr/>
        <a:lstStyle/>
        <a:p>
          <a:endParaRPr lang="ru-RU"/>
        </a:p>
      </dgm:t>
    </dgm:pt>
    <dgm:pt modelId="{9246474A-4A5F-4640-AE93-6631C6E6DD4A}" type="pres">
      <dgm:prSet presAssocID="{187863B7-03A8-4AC9-B876-1B0A95566BC0}" presName="hierChild4" presStyleCnt="0"/>
      <dgm:spPr/>
      <dgm:t>
        <a:bodyPr/>
        <a:lstStyle/>
        <a:p>
          <a:endParaRPr lang="ru-RU"/>
        </a:p>
      </dgm:t>
    </dgm:pt>
    <dgm:pt modelId="{4E2CCE4D-9E5C-489D-A9D2-F4AB657D2076}" type="pres">
      <dgm:prSet presAssocID="{D5ABDDD0-4CE8-4330-B50C-730292A9277D}" presName="Name37" presStyleLbl="parChTrans1D3" presStyleIdx="4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AFBAC6E-DDD7-46BE-91F7-E3F1344775F0}" type="pres">
      <dgm:prSet presAssocID="{4629A90B-657C-4F5F-82C9-189EAEC7B61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C640F4B-9247-449F-8C9C-EB97B3A2CEF7}" type="pres">
      <dgm:prSet presAssocID="{4629A90B-657C-4F5F-82C9-189EAEC7B61B}" presName="rootComposite" presStyleCnt="0"/>
      <dgm:spPr/>
      <dgm:t>
        <a:bodyPr/>
        <a:lstStyle/>
        <a:p>
          <a:endParaRPr lang="ru-RU"/>
        </a:p>
      </dgm:t>
    </dgm:pt>
    <dgm:pt modelId="{13904589-DCC6-4AC4-98B6-727E46D3ADBC}" type="pres">
      <dgm:prSet presAssocID="{4629A90B-657C-4F5F-82C9-189EAEC7B61B}" presName="rootText" presStyleLbl="node3" presStyleIdx="0" presStyleCnt="1" custLinFactNeighborX="771" custLinFactNeighborY="-1850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F5AB5C4-D3E5-4D96-906F-30943BD14E41}" type="pres">
      <dgm:prSet presAssocID="{4629A90B-657C-4F5F-82C9-189EAEC7B61B}" presName="rootConnector" presStyleLbl="node3" presStyleIdx="0" presStyleCnt="1"/>
      <dgm:spPr/>
      <dgm:t>
        <a:bodyPr/>
        <a:lstStyle/>
        <a:p>
          <a:endParaRPr lang="ru-RU"/>
        </a:p>
      </dgm:t>
    </dgm:pt>
    <dgm:pt modelId="{DB9F8A30-1DE0-49DA-A053-2F9022A073F6}" type="pres">
      <dgm:prSet presAssocID="{4629A90B-657C-4F5F-82C9-189EAEC7B61B}" presName="hierChild4" presStyleCnt="0"/>
      <dgm:spPr/>
      <dgm:t>
        <a:bodyPr/>
        <a:lstStyle/>
        <a:p>
          <a:endParaRPr lang="ru-RU"/>
        </a:p>
      </dgm:t>
    </dgm:pt>
    <dgm:pt modelId="{66E7CA31-B0E4-45CA-BA34-7A57EDEF8329}" type="pres">
      <dgm:prSet presAssocID="{4629A90B-657C-4F5F-82C9-189EAEC7B61B}" presName="hierChild5" presStyleCnt="0"/>
      <dgm:spPr/>
      <dgm:t>
        <a:bodyPr/>
        <a:lstStyle/>
        <a:p>
          <a:endParaRPr lang="ru-RU"/>
        </a:p>
      </dgm:t>
    </dgm:pt>
    <dgm:pt modelId="{7BACCACF-1D03-4C67-A3A5-7CD9349DD177}" type="pres">
      <dgm:prSet presAssocID="{187863B7-03A8-4AC9-B876-1B0A95566BC0}" presName="hierChild5" presStyleCnt="0"/>
      <dgm:spPr/>
      <dgm:t>
        <a:bodyPr/>
        <a:lstStyle/>
        <a:p>
          <a:endParaRPr lang="ru-RU"/>
        </a:p>
      </dgm:t>
    </dgm:pt>
    <dgm:pt modelId="{786E7651-CEE1-4A4F-8D9E-47A6B1F3859F}" type="pres">
      <dgm:prSet presAssocID="{CC4638F5-4E6E-4769-904C-05FD12AFD136}" presName="Name37" presStyleLbl="parChTrans1D2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B2EA590-7AAA-456A-B6E7-2B4D09CBF39E}" type="pres">
      <dgm:prSet presAssocID="{18B4FDEF-B6AA-4245-A1A2-E800CD0D9583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62C5BBCD-A139-42CD-9FA8-66670899688A}" type="pres">
      <dgm:prSet presAssocID="{18B4FDEF-B6AA-4245-A1A2-E800CD0D9583}" presName="rootComposite" presStyleCnt="0"/>
      <dgm:spPr/>
      <dgm:t>
        <a:bodyPr/>
        <a:lstStyle/>
        <a:p>
          <a:endParaRPr lang="ru-RU"/>
        </a:p>
      </dgm:t>
    </dgm:pt>
    <dgm:pt modelId="{485C5F09-84B1-43AC-A157-8BA5713FF6FA}" type="pres">
      <dgm:prSet presAssocID="{18B4FDEF-B6AA-4245-A1A2-E800CD0D9583}" presName="rootText" presStyleLbl="node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D07B4F3-E881-4A0D-B25C-38D8E32B9211}" type="pres">
      <dgm:prSet presAssocID="{18B4FDEF-B6AA-4245-A1A2-E800CD0D9583}" presName="rootConnector" presStyleLbl="node2" presStyleIdx="3" presStyleCnt="4"/>
      <dgm:spPr/>
      <dgm:t>
        <a:bodyPr/>
        <a:lstStyle/>
        <a:p>
          <a:endParaRPr lang="ru-RU"/>
        </a:p>
      </dgm:t>
    </dgm:pt>
    <dgm:pt modelId="{16BA8366-D0BE-4A40-84A5-543BB884891F}" type="pres">
      <dgm:prSet presAssocID="{18B4FDEF-B6AA-4245-A1A2-E800CD0D9583}" presName="hierChild4" presStyleCnt="0"/>
      <dgm:spPr/>
      <dgm:t>
        <a:bodyPr/>
        <a:lstStyle/>
        <a:p>
          <a:endParaRPr lang="ru-RU"/>
        </a:p>
      </dgm:t>
    </dgm:pt>
    <dgm:pt modelId="{674C6FE6-894E-490A-ACDC-3E22DBA69588}" type="pres">
      <dgm:prSet presAssocID="{18B4FDEF-B6AA-4245-A1A2-E800CD0D9583}" presName="hierChild5" presStyleCnt="0"/>
      <dgm:spPr/>
      <dgm:t>
        <a:bodyPr/>
        <a:lstStyle/>
        <a:p>
          <a:endParaRPr lang="ru-RU"/>
        </a:p>
      </dgm:t>
    </dgm:pt>
    <dgm:pt modelId="{8DACA9F9-03B7-4182-8483-286AC5FFEBB5}" type="pres">
      <dgm:prSet presAssocID="{EF2023A9-584B-4478-A5B2-F57984E6CCEF}" presName="hierChild3" presStyleCnt="0"/>
      <dgm:spPr/>
      <dgm:t>
        <a:bodyPr/>
        <a:lstStyle/>
        <a:p>
          <a:endParaRPr lang="ru-RU"/>
        </a:p>
      </dgm:t>
    </dgm:pt>
  </dgm:ptLst>
  <dgm:cxnLst>
    <dgm:cxn modelId="{5A761605-A608-41A9-9608-2197CD759D5A}" type="presOf" srcId="{EEDBF0BA-A690-40A6-A4E9-B486848EAC97}" destId="{A0D6C775-6775-458B-955B-2EC0CB6DD711}" srcOrd="0" destOrd="0" presId="urn:microsoft.com/office/officeart/2005/8/layout/orgChart1"/>
    <dgm:cxn modelId="{E38EF063-8E37-4DD0-A97F-254B78922393}" srcId="{D37F38D5-F00C-4CE3-9906-98AABDB3B387}" destId="{6872A1B3-0D99-413E-A113-B302B0D5EDFC}" srcOrd="2" destOrd="0" parTransId="{E2583804-729F-42CB-A427-E5C3F8CCBE28}" sibTransId="{0EE9DB4D-7FD8-4820-9D48-A788B96698C9}"/>
    <dgm:cxn modelId="{E724E9DB-5B64-43AC-A979-1F827881D9AF}" type="presOf" srcId="{6872A1B3-0D99-413E-A113-B302B0D5EDFC}" destId="{4AB8104D-C65E-4784-BF62-EE03CB32569C}" srcOrd="1" destOrd="0" presId="urn:microsoft.com/office/officeart/2005/8/layout/orgChart1"/>
    <dgm:cxn modelId="{8FC353A6-55FD-46CB-856F-43DFACC2D08F}" type="presOf" srcId="{EF2023A9-584B-4478-A5B2-F57984E6CCEF}" destId="{ACC02520-3D35-41E6-B1EA-6B12B0546481}" srcOrd="0" destOrd="0" presId="urn:microsoft.com/office/officeart/2005/8/layout/orgChart1"/>
    <dgm:cxn modelId="{2C19DE3B-CBC2-49AE-B8DB-64CC30F6333E}" type="presOf" srcId="{3A086745-90F2-48ED-8C99-C21E57D8C64F}" destId="{5D8BF242-BA60-4291-B809-7655FF1F15E3}" srcOrd="0" destOrd="0" presId="urn:microsoft.com/office/officeart/2005/8/layout/orgChart1"/>
    <dgm:cxn modelId="{3D3262FA-3FCC-435C-9D7A-FB49F7EA778D}" type="presOf" srcId="{D37F38D5-F00C-4CE3-9906-98AABDB3B387}" destId="{6ECB8E51-757D-462B-84E5-FA3BB98B46F3}" srcOrd="0" destOrd="0" presId="urn:microsoft.com/office/officeart/2005/8/layout/orgChart1"/>
    <dgm:cxn modelId="{715BB9C8-A1A5-48EB-A665-84BE423A7474}" srcId="{D37F38D5-F00C-4CE3-9906-98AABDB3B387}" destId="{158CD232-AB37-4C3F-A1EF-184B066327F1}" srcOrd="1" destOrd="0" parTransId="{EEDBF0BA-A690-40A6-A4E9-B486848EAC97}" sibTransId="{B0571EB4-9935-435A-9005-0FACAB1E6A61}"/>
    <dgm:cxn modelId="{EF4C8E29-1F12-40B7-9AC3-11C9A63C4CEC}" type="presOf" srcId="{187863B7-03A8-4AC9-B876-1B0A95566BC0}" destId="{97C5CF04-5DFA-4444-99B3-7C9CF6089EF7}" srcOrd="0" destOrd="0" presId="urn:microsoft.com/office/officeart/2005/8/layout/orgChart1"/>
    <dgm:cxn modelId="{CE742727-3129-4507-A7DF-4C2F8672B275}" type="presOf" srcId="{158CD232-AB37-4C3F-A1EF-184B066327F1}" destId="{11EDED5E-00C5-42E9-A433-4A6ACD425862}" srcOrd="1" destOrd="0" presId="urn:microsoft.com/office/officeart/2005/8/layout/orgChart1"/>
    <dgm:cxn modelId="{1E4623D8-8C7D-4051-A330-C1F663E9E4A8}" type="presOf" srcId="{E8F5139D-24B9-4395-8781-2CC6874F9D2D}" destId="{1455FB31-E3E6-47D0-A075-5E0F41931C6F}" srcOrd="0" destOrd="0" presId="urn:microsoft.com/office/officeart/2005/8/layout/orgChart1"/>
    <dgm:cxn modelId="{A5FB6D7D-9210-48A4-BFBC-2660B09D9976}" srcId="{EF2023A9-584B-4478-A5B2-F57984E6CCEF}" destId="{18B4FDEF-B6AA-4245-A1A2-E800CD0D9583}" srcOrd="3" destOrd="0" parTransId="{CC4638F5-4E6E-4769-904C-05FD12AFD136}" sibTransId="{87DF3CDA-3490-45F0-88AD-C479E3004F52}"/>
    <dgm:cxn modelId="{83256712-3644-4606-9D49-B6C84ED3F1C5}" type="presOf" srcId="{CC4638F5-4E6E-4769-904C-05FD12AFD136}" destId="{786E7651-CEE1-4A4F-8D9E-47A6B1F3859F}" srcOrd="0" destOrd="0" presId="urn:microsoft.com/office/officeart/2005/8/layout/orgChart1"/>
    <dgm:cxn modelId="{032EBBF2-7610-4EF2-A3B8-818E6B532ACC}" type="presOf" srcId="{D5ABDDD0-4CE8-4330-B50C-730292A9277D}" destId="{4E2CCE4D-9E5C-489D-A9D2-F4AB657D2076}" srcOrd="0" destOrd="0" presId="urn:microsoft.com/office/officeart/2005/8/layout/orgChart1"/>
    <dgm:cxn modelId="{4D9AFE69-4B19-4B34-9692-A0529BAC7380}" type="presOf" srcId="{18B4FDEF-B6AA-4245-A1A2-E800CD0D9583}" destId="{485C5F09-84B1-43AC-A157-8BA5713FF6FA}" srcOrd="0" destOrd="0" presId="urn:microsoft.com/office/officeart/2005/8/layout/orgChart1"/>
    <dgm:cxn modelId="{D693123C-6C73-4FB9-97B9-0FB823CFAC9D}" type="presOf" srcId="{6872A1B3-0D99-413E-A113-B302B0D5EDFC}" destId="{81656525-F8B3-4174-86A2-C6188B3182EE}" srcOrd="0" destOrd="0" presId="urn:microsoft.com/office/officeart/2005/8/layout/orgChart1"/>
    <dgm:cxn modelId="{6355DD99-856E-4D10-91A6-2E5AE2F00960}" type="presOf" srcId="{4629A90B-657C-4F5F-82C9-189EAEC7B61B}" destId="{5F5AB5C4-D3E5-4D96-906F-30943BD14E41}" srcOrd="1" destOrd="0" presId="urn:microsoft.com/office/officeart/2005/8/layout/orgChart1"/>
    <dgm:cxn modelId="{1DF9D023-B5F4-413B-B693-2685BC3898ED}" type="presOf" srcId="{91FA0AA7-1B88-46F2-963A-D7662200CCD0}" destId="{ECD549AD-B216-4EC4-B007-0D45071A9339}" srcOrd="0" destOrd="0" presId="urn:microsoft.com/office/officeart/2005/8/layout/orgChart1"/>
    <dgm:cxn modelId="{2A9AEA32-3665-40EB-B79A-3E1407CAB1DE}" type="presOf" srcId="{158CD232-AB37-4C3F-A1EF-184B066327F1}" destId="{77A650FC-5FD0-4102-87C2-A4DF61356C37}" srcOrd="0" destOrd="0" presId="urn:microsoft.com/office/officeart/2005/8/layout/orgChart1"/>
    <dgm:cxn modelId="{A68D6392-057C-4147-BDCD-75479268ECD4}" type="presOf" srcId="{EF2023A9-584B-4478-A5B2-F57984E6CCEF}" destId="{C8D19A00-41AF-42B1-9D99-998A28DC2C71}" srcOrd="1" destOrd="0" presId="urn:microsoft.com/office/officeart/2005/8/layout/orgChart1"/>
    <dgm:cxn modelId="{C5ECC1BC-A202-42D3-824B-B0B75249BC1A}" srcId="{EF2023A9-584B-4478-A5B2-F57984E6CCEF}" destId="{C8BBA99E-19EE-49D7-94C7-9EE9E04241CA}" srcOrd="0" destOrd="0" parTransId="{3A086745-90F2-48ED-8C99-C21E57D8C64F}" sibTransId="{BA8DCFFE-71DF-4703-BC7C-12AC939E62CE}"/>
    <dgm:cxn modelId="{AF3D3428-892B-498F-8A41-ADCA8B639D7A}" type="presOf" srcId="{187863B7-03A8-4AC9-B876-1B0A95566BC0}" destId="{7E9C1F4C-A3B1-4490-B0CC-4ABD301F0C7C}" srcOrd="1" destOrd="0" presId="urn:microsoft.com/office/officeart/2005/8/layout/orgChart1"/>
    <dgm:cxn modelId="{63F5C603-335D-43D1-97FA-5C10C2D8D55E}" type="presOf" srcId="{C8BBA99E-19EE-49D7-94C7-9EE9E04241CA}" destId="{75C0C327-BF09-41AB-9343-E32BA464A2DC}" srcOrd="1" destOrd="0" presId="urn:microsoft.com/office/officeart/2005/8/layout/orgChart1"/>
    <dgm:cxn modelId="{0C04ADF3-F06F-4021-937A-3FF742FA57B3}" type="presOf" srcId="{D37F38D5-F00C-4CE3-9906-98AABDB3B387}" destId="{2FD70954-4B15-428E-B58C-5F7E2298E416}" srcOrd="1" destOrd="0" presId="urn:microsoft.com/office/officeart/2005/8/layout/orgChart1"/>
    <dgm:cxn modelId="{D247CBE3-37D8-4C43-A6F3-87FCDA3F7EB6}" srcId="{D37F38D5-F00C-4CE3-9906-98AABDB3B387}" destId="{B90C8CEB-E35C-4735-BD95-BC91BD7C690C}" srcOrd="0" destOrd="0" parTransId="{E8F5139D-24B9-4395-8781-2CC6874F9D2D}" sibTransId="{B762CCCF-0FC2-45C7-B481-2E1576ADC32D}"/>
    <dgm:cxn modelId="{731C4D7E-BE03-4037-B6FC-CDF88AE6850D}" srcId="{37D98740-98E0-4F20-9731-93C5BCCB35A7}" destId="{EF2023A9-584B-4478-A5B2-F57984E6CCEF}" srcOrd="0" destOrd="0" parTransId="{A3992187-839F-47E0-AD03-C41E894AAD51}" sibTransId="{B1C453E3-7A7B-4215-ACF1-D413CA0A152A}"/>
    <dgm:cxn modelId="{B569050F-E24E-4092-8AAF-33AE5E6ED6A4}" type="presOf" srcId="{7462D26E-13DD-4479-8C0B-EFD5C4D8E423}" destId="{7C417CFD-AC85-4EA0-891F-3009007B4639}" srcOrd="0" destOrd="0" presId="urn:microsoft.com/office/officeart/2005/8/layout/orgChart1"/>
    <dgm:cxn modelId="{E523F82D-FF7F-461D-9584-1A2CF8B5D3F4}" type="presOf" srcId="{4629A90B-657C-4F5F-82C9-189EAEC7B61B}" destId="{13904589-DCC6-4AC4-98B6-727E46D3ADBC}" srcOrd="0" destOrd="0" presId="urn:microsoft.com/office/officeart/2005/8/layout/orgChart1"/>
    <dgm:cxn modelId="{9F62CFCC-88E6-4896-8C5B-49FB9E7C71A1}" srcId="{EF2023A9-584B-4478-A5B2-F57984E6CCEF}" destId="{187863B7-03A8-4AC9-B876-1B0A95566BC0}" srcOrd="2" destOrd="0" parTransId="{91FA0AA7-1B88-46F2-963A-D7662200CCD0}" sibTransId="{D3563407-DFEB-44DE-B1FD-CDC82DA3D9FE}"/>
    <dgm:cxn modelId="{99B351BB-4108-4E20-A755-550AD904C75C}" type="presOf" srcId="{B90C8CEB-E35C-4735-BD95-BC91BD7C690C}" destId="{8DBCB51C-2B8F-40DB-915D-89FD5E6927A4}" srcOrd="0" destOrd="0" presId="urn:microsoft.com/office/officeart/2005/8/layout/orgChart1"/>
    <dgm:cxn modelId="{BF46F903-B1C6-483E-A0AD-4757063B2807}" type="presOf" srcId="{B66E3EBB-5B35-484C-A5EF-8CB066CB0D28}" destId="{C5AF3292-B66A-49AF-BD0E-F4AFCC58C0CF}" srcOrd="0" destOrd="0" presId="urn:microsoft.com/office/officeart/2005/8/layout/orgChart1"/>
    <dgm:cxn modelId="{B378C940-0845-41A5-80AD-3D8B5102206A}" srcId="{187863B7-03A8-4AC9-B876-1B0A95566BC0}" destId="{4629A90B-657C-4F5F-82C9-189EAEC7B61B}" srcOrd="0" destOrd="0" parTransId="{D5ABDDD0-4CE8-4330-B50C-730292A9277D}" sibTransId="{D61FC5F2-23CF-4EC5-A88C-AC10325A1C26}"/>
    <dgm:cxn modelId="{AC1F32CB-3909-459B-8AD5-339D49DC9869}" srcId="{EF2023A9-584B-4478-A5B2-F57984E6CCEF}" destId="{D37F38D5-F00C-4CE3-9906-98AABDB3B387}" srcOrd="1" destOrd="0" parTransId="{B66E3EBB-5B35-484C-A5EF-8CB066CB0D28}" sibTransId="{3286694A-4489-4332-B27A-F107ABDBFADC}"/>
    <dgm:cxn modelId="{712759B6-B423-480A-8930-B037EF7067A6}" type="presOf" srcId="{37D98740-98E0-4F20-9731-93C5BCCB35A7}" destId="{7604F825-CE23-4641-8696-20895906D623}" srcOrd="0" destOrd="0" presId="urn:microsoft.com/office/officeart/2005/8/layout/orgChart1"/>
    <dgm:cxn modelId="{DB0071F4-9B2A-46E2-B546-19B12FEDCCBF}" type="presOf" srcId="{E32C85AE-F02B-4FBE-AD0F-BF2B9BE60BF4}" destId="{76AEFF72-46A3-4EB3-A3F7-579F1150987B}" srcOrd="1" destOrd="0" presId="urn:microsoft.com/office/officeart/2005/8/layout/orgChart1"/>
    <dgm:cxn modelId="{A1405200-FC08-4539-B548-A1AF3D169111}" type="presOf" srcId="{E32C85AE-F02B-4FBE-AD0F-BF2B9BE60BF4}" destId="{DEA4C2BF-8F04-43FC-8919-0967523BD35E}" srcOrd="0" destOrd="0" presId="urn:microsoft.com/office/officeart/2005/8/layout/orgChart1"/>
    <dgm:cxn modelId="{0668BFC0-4448-4B05-8260-3794B586D27D}" type="presOf" srcId="{B90C8CEB-E35C-4735-BD95-BC91BD7C690C}" destId="{C3326294-DC32-4F3A-8419-4741771B34E6}" srcOrd="1" destOrd="0" presId="urn:microsoft.com/office/officeart/2005/8/layout/orgChart1"/>
    <dgm:cxn modelId="{89A1632E-158C-4EE6-9767-08B0B487371F}" type="presOf" srcId="{C8BBA99E-19EE-49D7-94C7-9EE9E04241CA}" destId="{AA246A9F-CD85-4908-A2B7-FB7A664EEB16}" srcOrd="0" destOrd="0" presId="urn:microsoft.com/office/officeart/2005/8/layout/orgChart1"/>
    <dgm:cxn modelId="{126ACBBF-7DF8-48D4-9C76-7A8C497CA7B2}" type="presOf" srcId="{E2583804-729F-42CB-A427-E5C3F8CCBE28}" destId="{D24CB1DC-E897-4379-BE2A-06EA75ADABF9}" srcOrd="0" destOrd="0" presId="urn:microsoft.com/office/officeart/2005/8/layout/orgChart1"/>
    <dgm:cxn modelId="{DE89160A-EB08-4E92-B91C-A19471D9B81C}" srcId="{D37F38D5-F00C-4CE3-9906-98AABDB3B387}" destId="{E32C85AE-F02B-4FBE-AD0F-BF2B9BE60BF4}" srcOrd="3" destOrd="0" parTransId="{7462D26E-13DD-4479-8C0B-EFD5C4D8E423}" sibTransId="{7720DFAF-9035-43E9-BAE2-59C9E8953335}"/>
    <dgm:cxn modelId="{BBBAD2D7-99F6-44C0-ABE1-433E63643915}" type="presOf" srcId="{18B4FDEF-B6AA-4245-A1A2-E800CD0D9583}" destId="{9D07B4F3-E881-4A0D-B25C-38D8E32B9211}" srcOrd="1" destOrd="0" presId="urn:microsoft.com/office/officeart/2005/8/layout/orgChart1"/>
    <dgm:cxn modelId="{AB132608-1E3A-4247-B53D-5B25A51F926D}" type="presParOf" srcId="{7604F825-CE23-4641-8696-20895906D623}" destId="{9395DFFE-BF19-42E9-9C26-DE8D18A3BE69}" srcOrd="0" destOrd="0" presId="urn:microsoft.com/office/officeart/2005/8/layout/orgChart1"/>
    <dgm:cxn modelId="{FFC5C3B6-B5F6-49DA-8A0D-4956F8E5DFAD}" type="presParOf" srcId="{9395DFFE-BF19-42E9-9C26-DE8D18A3BE69}" destId="{3F90608F-178A-4792-96C9-B28319EDB6DC}" srcOrd="0" destOrd="0" presId="urn:microsoft.com/office/officeart/2005/8/layout/orgChart1"/>
    <dgm:cxn modelId="{09C115E9-D83F-4295-966E-D2D425F1FE48}" type="presParOf" srcId="{3F90608F-178A-4792-96C9-B28319EDB6DC}" destId="{ACC02520-3D35-41E6-B1EA-6B12B0546481}" srcOrd="0" destOrd="0" presId="urn:microsoft.com/office/officeart/2005/8/layout/orgChart1"/>
    <dgm:cxn modelId="{C66D68D6-E067-48F5-AD42-4D974B04DF97}" type="presParOf" srcId="{3F90608F-178A-4792-96C9-B28319EDB6DC}" destId="{C8D19A00-41AF-42B1-9D99-998A28DC2C71}" srcOrd="1" destOrd="0" presId="urn:microsoft.com/office/officeart/2005/8/layout/orgChart1"/>
    <dgm:cxn modelId="{F48ACBFD-1B89-4B7F-84FD-602E552D3BD9}" type="presParOf" srcId="{9395DFFE-BF19-42E9-9C26-DE8D18A3BE69}" destId="{4923020F-A428-4221-A39C-163E600233D1}" srcOrd="1" destOrd="0" presId="urn:microsoft.com/office/officeart/2005/8/layout/orgChart1"/>
    <dgm:cxn modelId="{163D6D39-411A-4BDE-AB69-67EBCCAA241F}" type="presParOf" srcId="{4923020F-A428-4221-A39C-163E600233D1}" destId="{5D8BF242-BA60-4291-B809-7655FF1F15E3}" srcOrd="0" destOrd="0" presId="urn:microsoft.com/office/officeart/2005/8/layout/orgChart1"/>
    <dgm:cxn modelId="{8CDF3B66-6A26-4827-AE41-379D84D54352}" type="presParOf" srcId="{4923020F-A428-4221-A39C-163E600233D1}" destId="{1CB1DA61-7002-44C9-8222-983CEFD89129}" srcOrd="1" destOrd="0" presId="urn:microsoft.com/office/officeart/2005/8/layout/orgChart1"/>
    <dgm:cxn modelId="{2C1C05D5-7BE2-492F-B571-1752A1B92323}" type="presParOf" srcId="{1CB1DA61-7002-44C9-8222-983CEFD89129}" destId="{ADB44452-CA3A-4542-8710-E64F71DA289A}" srcOrd="0" destOrd="0" presId="urn:microsoft.com/office/officeart/2005/8/layout/orgChart1"/>
    <dgm:cxn modelId="{C75A2BCE-15AC-4E44-8F2D-781E34D75041}" type="presParOf" srcId="{ADB44452-CA3A-4542-8710-E64F71DA289A}" destId="{AA246A9F-CD85-4908-A2B7-FB7A664EEB16}" srcOrd="0" destOrd="0" presId="urn:microsoft.com/office/officeart/2005/8/layout/orgChart1"/>
    <dgm:cxn modelId="{E3E6401B-AC51-43C0-A32E-6FF1E84D28EC}" type="presParOf" srcId="{ADB44452-CA3A-4542-8710-E64F71DA289A}" destId="{75C0C327-BF09-41AB-9343-E32BA464A2DC}" srcOrd="1" destOrd="0" presId="urn:microsoft.com/office/officeart/2005/8/layout/orgChart1"/>
    <dgm:cxn modelId="{DA14AB2F-EAFD-4D49-A7A3-6DF4C1E9B7AB}" type="presParOf" srcId="{1CB1DA61-7002-44C9-8222-983CEFD89129}" destId="{3232F231-F93B-4FF6-BCB0-02C31911351E}" srcOrd="1" destOrd="0" presId="urn:microsoft.com/office/officeart/2005/8/layout/orgChart1"/>
    <dgm:cxn modelId="{D26AF4EC-B542-471D-B448-8C0A094DF5A9}" type="presParOf" srcId="{1CB1DA61-7002-44C9-8222-983CEFD89129}" destId="{C9339686-D47A-4B02-BC7D-207B4DEA098B}" srcOrd="2" destOrd="0" presId="urn:microsoft.com/office/officeart/2005/8/layout/orgChart1"/>
    <dgm:cxn modelId="{247CCBAF-8B32-4BE4-8246-C5033D6AAB88}" type="presParOf" srcId="{4923020F-A428-4221-A39C-163E600233D1}" destId="{C5AF3292-B66A-49AF-BD0E-F4AFCC58C0CF}" srcOrd="2" destOrd="0" presId="urn:microsoft.com/office/officeart/2005/8/layout/orgChart1"/>
    <dgm:cxn modelId="{EE939D9F-6BD0-48E5-BD61-C2F327009989}" type="presParOf" srcId="{4923020F-A428-4221-A39C-163E600233D1}" destId="{DB387C49-42CA-4D1E-8EE2-88D95332364C}" srcOrd="3" destOrd="0" presId="urn:microsoft.com/office/officeart/2005/8/layout/orgChart1"/>
    <dgm:cxn modelId="{D36D23E5-FFE5-4CF4-A8D0-9D875DC9C99E}" type="presParOf" srcId="{DB387C49-42CA-4D1E-8EE2-88D95332364C}" destId="{F7397A0D-0F29-4DE9-9CC4-096DC10D4652}" srcOrd="0" destOrd="0" presId="urn:microsoft.com/office/officeart/2005/8/layout/orgChart1"/>
    <dgm:cxn modelId="{5BE3BF88-BB2A-47D5-AD77-591B68AA870E}" type="presParOf" srcId="{F7397A0D-0F29-4DE9-9CC4-096DC10D4652}" destId="{6ECB8E51-757D-462B-84E5-FA3BB98B46F3}" srcOrd="0" destOrd="0" presId="urn:microsoft.com/office/officeart/2005/8/layout/orgChart1"/>
    <dgm:cxn modelId="{F2AF7427-4604-4D4F-949A-89F38035DFE5}" type="presParOf" srcId="{F7397A0D-0F29-4DE9-9CC4-096DC10D4652}" destId="{2FD70954-4B15-428E-B58C-5F7E2298E416}" srcOrd="1" destOrd="0" presId="urn:microsoft.com/office/officeart/2005/8/layout/orgChart1"/>
    <dgm:cxn modelId="{5C095AA0-03CB-487E-A298-8BA85C0910E1}" type="presParOf" srcId="{DB387C49-42CA-4D1E-8EE2-88D95332364C}" destId="{BB825CC7-84F7-4792-A0C2-876692DA36C8}" srcOrd="1" destOrd="0" presId="urn:microsoft.com/office/officeart/2005/8/layout/orgChart1"/>
    <dgm:cxn modelId="{48D70492-EF3D-4291-A5BE-E25E9C86E858}" type="presParOf" srcId="{DB387C49-42CA-4D1E-8EE2-88D95332364C}" destId="{D00F6B39-58AD-484A-BD2A-36E6B443E82F}" srcOrd="2" destOrd="0" presId="urn:microsoft.com/office/officeart/2005/8/layout/orgChart1"/>
    <dgm:cxn modelId="{AC9F28FB-AE3F-4FE7-B4E4-B3E750F6A048}" type="presParOf" srcId="{D00F6B39-58AD-484A-BD2A-36E6B443E82F}" destId="{1455FB31-E3E6-47D0-A075-5E0F41931C6F}" srcOrd="0" destOrd="0" presId="urn:microsoft.com/office/officeart/2005/8/layout/orgChart1"/>
    <dgm:cxn modelId="{299A13C9-F647-4A72-A657-5A465552C481}" type="presParOf" srcId="{D00F6B39-58AD-484A-BD2A-36E6B443E82F}" destId="{D742E180-D0C4-480D-B09D-9806A3895EBF}" srcOrd="1" destOrd="0" presId="urn:microsoft.com/office/officeart/2005/8/layout/orgChart1"/>
    <dgm:cxn modelId="{08D3298B-F9F7-4314-953D-64253CBBCCE3}" type="presParOf" srcId="{D742E180-D0C4-480D-B09D-9806A3895EBF}" destId="{568F06CD-3252-4242-B6B0-BE65521D1115}" srcOrd="0" destOrd="0" presId="urn:microsoft.com/office/officeart/2005/8/layout/orgChart1"/>
    <dgm:cxn modelId="{47694506-95F7-4B6A-BA19-D2FDD7D58528}" type="presParOf" srcId="{568F06CD-3252-4242-B6B0-BE65521D1115}" destId="{8DBCB51C-2B8F-40DB-915D-89FD5E6927A4}" srcOrd="0" destOrd="0" presId="urn:microsoft.com/office/officeart/2005/8/layout/orgChart1"/>
    <dgm:cxn modelId="{BC7F480A-C8B6-4022-8DB0-A7C3283530C6}" type="presParOf" srcId="{568F06CD-3252-4242-B6B0-BE65521D1115}" destId="{C3326294-DC32-4F3A-8419-4741771B34E6}" srcOrd="1" destOrd="0" presId="urn:microsoft.com/office/officeart/2005/8/layout/orgChart1"/>
    <dgm:cxn modelId="{CCB08491-1C32-458A-A8EC-D48E2C64E8AB}" type="presParOf" srcId="{D742E180-D0C4-480D-B09D-9806A3895EBF}" destId="{0046B884-E3D5-4FC7-A941-F2D8B7DC489E}" srcOrd="1" destOrd="0" presId="urn:microsoft.com/office/officeart/2005/8/layout/orgChart1"/>
    <dgm:cxn modelId="{9D5A8FC5-FB38-4219-AB4C-7FF9B7E945B2}" type="presParOf" srcId="{D742E180-D0C4-480D-B09D-9806A3895EBF}" destId="{BAA800FE-8BE3-418A-9159-87E7090C7CC2}" srcOrd="2" destOrd="0" presId="urn:microsoft.com/office/officeart/2005/8/layout/orgChart1"/>
    <dgm:cxn modelId="{415C9850-E8B3-4C98-8EE6-BDDF33FFE737}" type="presParOf" srcId="{D00F6B39-58AD-484A-BD2A-36E6B443E82F}" destId="{A0D6C775-6775-458B-955B-2EC0CB6DD711}" srcOrd="2" destOrd="0" presId="urn:microsoft.com/office/officeart/2005/8/layout/orgChart1"/>
    <dgm:cxn modelId="{DA3F06AD-8C73-48CC-93A1-9B92EB06EC11}" type="presParOf" srcId="{D00F6B39-58AD-484A-BD2A-36E6B443E82F}" destId="{FEF2EF9A-CCED-4783-875C-006F83A9E613}" srcOrd="3" destOrd="0" presId="urn:microsoft.com/office/officeart/2005/8/layout/orgChart1"/>
    <dgm:cxn modelId="{02A5C1B4-8619-4F3D-B387-7DBDAE60616A}" type="presParOf" srcId="{FEF2EF9A-CCED-4783-875C-006F83A9E613}" destId="{E10540D2-BB62-4F62-B52E-F3606846503B}" srcOrd="0" destOrd="0" presId="urn:microsoft.com/office/officeart/2005/8/layout/orgChart1"/>
    <dgm:cxn modelId="{BF5E2CB2-E6F4-4347-802D-5061B81C7AA2}" type="presParOf" srcId="{E10540D2-BB62-4F62-B52E-F3606846503B}" destId="{77A650FC-5FD0-4102-87C2-A4DF61356C37}" srcOrd="0" destOrd="0" presId="urn:microsoft.com/office/officeart/2005/8/layout/orgChart1"/>
    <dgm:cxn modelId="{DCD1AFDB-8237-4DD3-9787-E3814D8325DD}" type="presParOf" srcId="{E10540D2-BB62-4F62-B52E-F3606846503B}" destId="{11EDED5E-00C5-42E9-A433-4A6ACD425862}" srcOrd="1" destOrd="0" presId="urn:microsoft.com/office/officeart/2005/8/layout/orgChart1"/>
    <dgm:cxn modelId="{069F3CFF-1A88-4D8D-B962-936DFB832211}" type="presParOf" srcId="{FEF2EF9A-CCED-4783-875C-006F83A9E613}" destId="{D97652FC-7BFC-46BB-9951-69170357DCAF}" srcOrd="1" destOrd="0" presId="urn:microsoft.com/office/officeart/2005/8/layout/orgChart1"/>
    <dgm:cxn modelId="{2DAE6171-A7A4-4EC3-8C1F-118195FDD7C6}" type="presParOf" srcId="{FEF2EF9A-CCED-4783-875C-006F83A9E613}" destId="{EDB21554-C77D-4960-9D50-1D0023F7FEE7}" srcOrd="2" destOrd="0" presId="urn:microsoft.com/office/officeart/2005/8/layout/orgChart1"/>
    <dgm:cxn modelId="{DADF0436-E886-4EF9-AEAF-BCC670FCFCCF}" type="presParOf" srcId="{D00F6B39-58AD-484A-BD2A-36E6B443E82F}" destId="{D24CB1DC-E897-4379-BE2A-06EA75ADABF9}" srcOrd="4" destOrd="0" presId="urn:microsoft.com/office/officeart/2005/8/layout/orgChart1"/>
    <dgm:cxn modelId="{054ECA27-FAA6-4724-92AD-11B0B5AF3909}" type="presParOf" srcId="{D00F6B39-58AD-484A-BD2A-36E6B443E82F}" destId="{E9B2705F-DED6-4686-8A3C-41C1BBE40AC4}" srcOrd="5" destOrd="0" presId="urn:microsoft.com/office/officeart/2005/8/layout/orgChart1"/>
    <dgm:cxn modelId="{04179AEF-5194-46BC-83B0-1CE1D209A613}" type="presParOf" srcId="{E9B2705F-DED6-4686-8A3C-41C1BBE40AC4}" destId="{887DB47B-8F8A-4C84-AE6D-D52EF7918161}" srcOrd="0" destOrd="0" presId="urn:microsoft.com/office/officeart/2005/8/layout/orgChart1"/>
    <dgm:cxn modelId="{4B9894BA-D415-4561-971B-81E79A973BCE}" type="presParOf" srcId="{887DB47B-8F8A-4C84-AE6D-D52EF7918161}" destId="{81656525-F8B3-4174-86A2-C6188B3182EE}" srcOrd="0" destOrd="0" presId="urn:microsoft.com/office/officeart/2005/8/layout/orgChart1"/>
    <dgm:cxn modelId="{E067C116-4499-4D5E-BCB6-E50E65484D6E}" type="presParOf" srcId="{887DB47B-8F8A-4C84-AE6D-D52EF7918161}" destId="{4AB8104D-C65E-4784-BF62-EE03CB32569C}" srcOrd="1" destOrd="0" presId="urn:microsoft.com/office/officeart/2005/8/layout/orgChart1"/>
    <dgm:cxn modelId="{D819DDD5-15B4-4C9A-BE23-6475F775293D}" type="presParOf" srcId="{E9B2705F-DED6-4686-8A3C-41C1BBE40AC4}" destId="{2513E3CC-2298-4599-A672-C8500982AD36}" srcOrd="1" destOrd="0" presId="urn:microsoft.com/office/officeart/2005/8/layout/orgChart1"/>
    <dgm:cxn modelId="{C60E6B8E-F144-4313-AA75-543B3CEC3E3C}" type="presParOf" srcId="{E9B2705F-DED6-4686-8A3C-41C1BBE40AC4}" destId="{C99AE559-1510-4F3C-8CAA-852CE7DDA83C}" srcOrd="2" destOrd="0" presId="urn:microsoft.com/office/officeart/2005/8/layout/orgChart1"/>
    <dgm:cxn modelId="{3DA10C11-4CF3-4755-A541-ACB1C2EC6CDA}" type="presParOf" srcId="{D00F6B39-58AD-484A-BD2A-36E6B443E82F}" destId="{7C417CFD-AC85-4EA0-891F-3009007B4639}" srcOrd="6" destOrd="0" presId="urn:microsoft.com/office/officeart/2005/8/layout/orgChart1"/>
    <dgm:cxn modelId="{A3C38479-CF5A-4F18-9FA6-79CC9C840EFF}" type="presParOf" srcId="{D00F6B39-58AD-484A-BD2A-36E6B443E82F}" destId="{D3F52098-AB6C-49B0-9F67-9035D1BEBEB8}" srcOrd="7" destOrd="0" presId="urn:microsoft.com/office/officeart/2005/8/layout/orgChart1"/>
    <dgm:cxn modelId="{D27499B2-E640-4DCA-B000-C511E6862886}" type="presParOf" srcId="{D3F52098-AB6C-49B0-9F67-9035D1BEBEB8}" destId="{8C79DFB8-0DF0-4C62-9C17-ADDEF4288E50}" srcOrd="0" destOrd="0" presId="urn:microsoft.com/office/officeart/2005/8/layout/orgChart1"/>
    <dgm:cxn modelId="{D7AA2C9C-D433-4069-A1D4-3086B6762098}" type="presParOf" srcId="{8C79DFB8-0DF0-4C62-9C17-ADDEF4288E50}" destId="{DEA4C2BF-8F04-43FC-8919-0967523BD35E}" srcOrd="0" destOrd="0" presId="urn:microsoft.com/office/officeart/2005/8/layout/orgChart1"/>
    <dgm:cxn modelId="{2EE873EE-356F-4D68-8E2D-802351E6EDF1}" type="presParOf" srcId="{8C79DFB8-0DF0-4C62-9C17-ADDEF4288E50}" destId="{76AEFF72-46A3-4EB3-A3F7-579F1150987B}" srcOrd="1" destOrd="0" presId="urn:microsoft.com/office/officeart/2005/8/layout/orgChart1"/>
    <dgm:cxn modelId="{5B12E509-5DD8-4521-81F7-81A5F4F877B1}" type="presParOf" srcId="{D3F52098-AB6C-49B0-9F67-9035D1BEBEB8}" destId="{100E10D9-BCEE-4960-8BCD-AA60607DEDCB}" srcOrd="1" destOrd="0" presId="urn:microsoft.com/office/officeart/2005/8/layout/orgChart1"/>
    <dgm:cxn modelId="{AB837506-EF75-4B29-B424-AAC24D3E4E91}" type="presParOf" srcId="{D3F52098-AB6C-49B0-9F67-9035D1BEBEB8}" destId="{D337C1EA-314D-45E2-A8D9-876178B983D6}" srcOrd="2" destOrd="0" presId="urn:microsoft.com/office/officeart/2005/8/layout/orgChart1"/>
    <dgm:cxn modelId="{ECA884F6-6F48-4F26-AC7E-DEB8AC5EDD10}" type="presParOf" srcId="{4923020F-A428-4221-A39C-163E600233D1}" destId="{ECD549AD-B216-4EC4-B007-0D45071A9339}" srcOrd="4" destOrd="0" presId="urn:microsoft.com/office/officeart/2005/8/layout/orgChart1"/>
    <dgm:cxn modelId="{9A641AF9-D56C-4801-AB8A-C82453F2D000}" type="presParOf" srcId="{4923020F-A428-4221-A39C-163E600233D1}" destId="{5B540AED-DA0D-400A-B07B-D314C61053D0}" srcOrd="5" destOrd="0" presId="urn:microsoft.com/office/officeart/2005/8/layout/orgChart1"/>
    <dgm:cxn modelId="{F48CB33E-22AA-4968-99A3-56AEBF3B015B}" type="presParOf" srcId="{5B540AED-DA0D-400A-B07B-D314C61053D0}" destId="{4FD29828-40DB-407F-A4F0-10FF35721DBA}" srcOrd="0" destOrd="0" presId="urn:microsoft.com/office/officeart/2005/8/layout/orgChart1"/>
    <dgm:cxn modelId="{608F4AC6-BDBF-4DCC-9AF6-8151E01D68EA}" type="presParOf" srcId="{4FD29828-40DB-407F-A4F0-10FF35721DBA}" destId="{97C5CF04-5DFA-4444-99B3-7C9CF6089EF7}" srcOrd="0" destOrd="0" presId="urn:microsoft.com/office/officeart/2005/8/layout/orgChart1"/>
    <dgm:cxn modelId="{292EE433-8CA7-4E11-98E9-30885C15079F}" type="presParOf" srcId="{4FD29828-40DB-407F-A4F0-10FF35721DBA}" destId="{7E9C1F4C-A3B1-4490-B0CC-4ABD301F0C7C}" srcOrd="1" destOrd="0" presId="urn:microsoft.com/office/officeart/2005/8/layout/orgChart1"/>
    <dgm:cxn modelId="{7AB48C79-5F2E-4F99-96A9-F4AB68D87B81}" type="presParOf" srcId="{5B540AED-DA0D-400A-B07B-D314C61053D0}" destId="{9246474A-4A5F-4640-AE93-6631C6E6DD4A}" srcOrd="1" destOrd="0" presId="urn:microsoft.com/office/officeart/2005/8/layout/orgChart1"/>
    <dgm:cxn modelId="{6DE7DFF6-6F1A-4B03-8780-F44769E2B42C}" type="presParOf" srcId="{9246474A-4A5F-4640-AE93-6631C6E6DD4A}" destId="{4E2CCE4D-9E5C-489D-A9D2-F4AB657D2076}" srcOrd="0" destOrd="0" presId="urn:microsoft.com/office/officeart/2005/8/layout/orgChart1"/>
    <dgm:cxn modelId="{5C95ED68-A883-487D-AD95-B604785CBFF9}" type="presParOf" srcId="{9246474A-4A5F-4640-AE93-6631C6E6DD4A}" destId="{EAFBAC6E-DDD7-46BE-91F7-E3F1344775F0}" srcOrd="1" destOrd="0" presId="urn:microsoft.com/office/officeart/2005/8/layout/orgChart1"/>
    <dgm:cxn modelId="{C98878D4-F3C5-415D-895E-0A2DBF3DA024}" type="presParOf" srcId="{EAFBAC6E-DDD7-46BE-91F7-E3F1344775F0}" destId="{5C640F4B-9247-449F-8C9C-EB97B3A2CEF7}" srcOrd="0" destOrd="0" presId="urn:microsoft.com/office/officeart/2005/8/layout/orgChart1"/>
    <dgm:cxn modelId="{9D855E79-9829-4116-AB72-03517E0DC18B}" type="presParOf" srcId="{5C640F4B-9247-449F-8C9C-EB97B3A2CEF7}" destId="{13904589-DCC6-4AC4-98B6-727E46D3ADBC}" srcOrd="0" destOrd="0" presId="urn:microsoft.com/office/officeart/2005/8/layout/orgChart1"/>
    <dgm:cxn modelId="{43F17B09-BAC2-4D57-B178-CDE84ED271F4}" type="presParOf" srcId="{5C640F4B-9247-449F-8C9C-EB97B3A2CEF7}" destId="{5F5AB5C4-D3E5-4D96-906F-30943BD14E41}" srcOrd="1" destOrd="0" presId="urn:microsoft.com/office/officeart/2005/8/layout/orgChart1"/>
    <dgm:cxn modelId="{3819CCF2-D041-4FD8-A83C-F967A8D6161F}" type="presParOf" srcId="{EAFBAC6E-DDD7-46BE-91F7-E3F1344775F0}" destId="{DB9F8A30-1DE0-49DA-A053-2F9022A073F6}" srcOrd="1" destOrd="0" presId="urn:microsoft.com/office/officeart/2005/8/layout/orgChart1"/>
    <dgm:cxn modelId="{058F3126-8008-4A43-A355-6D5BB619911E}" type="presParOf" srcId="{EAFBAC6E-DDD7-46BE-91F7-E3F1344775F0}" destId="{66E7CA31-B0E4-45CA-BA34-7A57EDEF8329}" srcOrd="2" destOrd="0" presId="urn:microsoft.com/office/officeart/2005/8/layout/orgChart1"/>
    <dgm:cxn modelId="{95866858-1641-472D-B45C-AD7AC1147346}" type="presParOf" srcId="{5B540AED-DA0D-400A-B07B-D314C61053D0}" destId="{7BACCACF-1D03-4C67-A3A5-7CD9349DD177}" srcOrd="2" destOrd="0" presId="urn:microsoft.com/office/officeart/2005/8/layout/orgChart1"/>
    <dgm:cxn modelId="{3954DAF7-2034-4CA1-A48A-26469B0997B8}" type="presParOf" srcId="{4923020F-A428-4221-A39C-163E600233D1}" destId="{786E7651-CEE1-4A4F-8D9E-47A6B1F3859F}" srcOrd="6" destOrd="0" presId="urn:microsoft.com/office/officeart/2005/8/layout/orgChart1"/>
    <dgm:cxn modelId="{85FF860C-55D5-4A74-B973-01FD3A557752}" type="presParOf" srcId="{4923020F-A428-4221-A39C-163E600233D1}" destId="{FB2EA590-7AAA-456A-B6E7-2B4D09CBF39E}" srcOrd="7" destOrd="0" presId="urn:microsoft.com/office/officeart/2005/8/layout/orgChart1"/>
    <dgm:cxn modelId="{54F1D114-D1A4-4825-8EFA-EEFAA284E779}" type="presParOf" srcId="{FB2EA590-7AAA-456A-B6E7-2B4D09CBF39E}" destId="{62C5BBCD-A139-42CD-9FA8-66670899688A}" srcOrd="0" destOrd="0" presId="urn:microsoft.com/office/officeart/2005/8/layout/orgChart1"/>
    <dgm:cxn modelId="{8B47DF79-E604-42D8-8EFC-CC1130CA2675}" type="presParOf" srcId="{62C5BBCD-A139-42CD-9FA8-66670899688A}" destId="{485C5F09-84B1-43AC-A157-8BA5713FF6FA}" srcOrd="0" destOrd="0" presId="urn:microsoft.com/office/officeart/2005/8/layout/orgChart1"/>
    <dgm:cxn modelId="{191B371A-04DF-4B70-9468-8E0690360061}" type="presParOf" srcId="{62C5BBCD-A139-42CD-9FA8-66670899688A}" destId="{9D07B4F3-E881-4A0D-B25C-38D8E32B9211}" srcOrd="1" destOrd="0" presId="urn:microsoft.com/office/officeart/2005/8/layout/orgChart1"/>
    <dgm:cxn modelId="{2DEC7644-52B4-42F9-98DA-7E576E38C07A}" type="presParOf" srcId="{FB2EA590-7AAA-456A-B6E7-2B4D09CBF39E}" destId="{16BA8366-D0BE-4A40-84A5-543BB884891F}" srcOrd="1" destOrd="0" presId="urn:microsoft.com/office/officeart/2005/8/layout/orgChart1"/>
    <dgm:cxn modelId="{CB8FDF88-BA27-409E-9870-DF487A1D72C7}" type="presParOf" srcId="{FB2EA590-7AAA-456A-B6E7-2B4D09CBF39E}" destId="{674C6FE6-894E-490A-ACDC-3E22DBA69588}" srcOrd="2" destOrd="0" presId="urn:microsoft.com/office/officeart/2005/8/layout/orgChart1"/>
    <dgm:cxn modelId="{820218AB-E618-4E89-A312-2CAC14C197FF}" type="presParOf" srcId="{9395DFFE-BF19-42E9-9C26-DE8D18A3BE69}" destId="{8DACA9F9-03B7-4182-8483-286AC5FFEB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D98740-98E0-4F20-9731-93C5BCCB35A7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8BBA99E-19EE-49D7-94C7-9EE9E04241CA}">
      <dgm:prSet phldrT="[Текст]" custT="1"/>
      <dgm:spPr>
        <a:xfrm>
          <a:off x="95415" y="1017202"/>
          <a:ext cx="1235366" cy="3820549"/>
        </a:xfrm>
      </dgm:spPr>
      <dgm:t>
        <a:bodyPr/>
        <a:lstStyle/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Вопросно-ответная </a:t>
          </a:r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форма,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цепь вопросов,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именительный представления, параллельный способ связи предложений,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ряды однородных членов,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расчленение предложения,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вводные слова,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цитация,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метафоры,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сравнения</a:t>
          </a:r>
        </a:p>
        <a:p>
          <a:pPr algn="ctr"/>
          <a:endParaRPr lang="ru-RU" sz="1600" dirty="0">
            <a:latin typeface="Calibri"/>
            <a:ea typeface="+mn-ea"/>
            <a:cs typeface="+mn-cs"/>
          </a:endParaRPr>
        </a:p>
      </dgm:t>
    </dgm:pt>
    <dgm:pt modelId="{3A086745-90F2-48ED-8C99-C21E57D8C64F}" type="parTrans" cxnId="{C5ECC1BC-A202-42D3-824B-B0B75249BC1A}">
      <dgm:prSet/>
      <dgm:spPr>
        <a:xfrm>
          <a:off x="713099" y="757775"/>
          <a:ext cx="2615888" cy="259426"/>
        </a:xfrm>
      </dgm:spPr>
      <dgm:t>
        <a:bodyPr/>
        <a:lstStyle/>
        <a:p>
          <a:endParaRPr lang="ru-RU"/>
        </a:p>
      </dgm:t>
    </dgm:pt>
    <dgm:pt modelId="{BA8DCFFE-71DF-4703-BC7C-12AC939E62CE}" type="sibTrans" cxnId="{C5ECC1BC-A202-42D3-824B-B0B75249BC1A}">
      <dgm:prSet/>
      <dgm:spPr/>
      <dgm:t>
        <a:bodyPr/>
        <a:lstStyle/>
        <a:p>
          <a:endParaRPr lang="ru-RU"/>
        </a:p>
      </dgm:t>
    </dgm:pt>
    <dgm:pt modelId="{D37F38D5-F00C-4CE3-9906-98AABDB3B387}">
      <dgm:prSet phldrT="[Текст]" custT="1"/>
      <dgm:spPr>
        <a:xfrm>
          <a:off x="2337605" y="1017202"/>
          <a:ext cx="1235366" cy="1238862"/>
        </a:xfrm>
      </dgm:spPr>
      <dgm:t>
        <a:bodyPr/>
        <a:lstStyle/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Раздумья,</a:t>
          </a:r>
        </a:p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впечатления,</a:t>
          </a:r>
        </a:p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ассоциации, размышления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66E3EBB-5B35-484C-A5EF-8CB066CB0D28}" type="parTrans" cxnId="{AC1F32CB-3909-459B-8AD5-339D49DC9869}">
      <dgm:prSet/>
      <dgm:spPr>
        <a:xfrm>
          <a:off x="2955289" y="757775"/>
          <a:ext cx="373698" cy="259426"/>
        </a:xfrm>
      </dgm:spPr>
      <dgm:t>
        <a:bodyPr/>
        <a:lstStyle/>
        <a:p>
          <a:endParaRPr lang="ru-RU"/>
        </a:p>
      </dgm:t>
    </dgm:pt>
    <dgm:pt modelId="{3286694A-4489-4332-B27A-F107ABDBFADC}" type="sibTrans" cxnId="{AC1F32CB-3909-459B-8AD5-339D49DC9869}">
      <dgm:prSet/>
      <dgm:spPr/>
      <dgm:t>
        <a:bodyPr/>
        <a:lstStyle/>
        <a:p>
          <a:endParaRPr lang="ru-RU"/>
        </a:p>
      </dgm:t>
    </dgm:pt>
    <dgm:pt modelId="{187863B7-03A8-4AC9-B876-1B0A95566BC0}">
      <dgm:prSet phldrT="[Текст]" custT="1"/>
      <dgm:spPr>
        <a:xfrm>
          <a:off x="3832399" y="1017202"/>
          <a:ext cx="1235366" cy="617683"/>
        </a:xfrm>
      </dgm:spPr>
      <dgm:t>
        <a:bodyPr/>
        <a:lstStyle/>
        <a:p>
          <a:r>
            <a:rPr lang="ru-RU" sz="1800" smtClean="0">
              <a:latin typeface="+mj-lt"/>
              <a:ea typeface="+mn-ea"/>
              <a:cs typeface="Times New Roman" pitchFamily="18" charset="0"/>
            </a:rPr>
            <a:t>Тип речи / форма - рассуждение</a:t>
          </a:r>
          <a:endParaRPr lang="ru-RU" sz="1800" dirty="0">
            <a:latin typeface="+mj-lt"/>
            <a:ea typeface="+mn-ea"/>
            <a:cs typeface="Times New Roman" pitchFamily="18" charset="0"/>
          </a:endParaRPr>
        </a:p>
      </dgm:t>
    </dgm:pt>
    <dgm:pt modelId="{91FA0AA7-1B88-46F2-963A-D7662200CCD0}" type="parTrans" cxnId="{9F62CFCC-88E6-4896-8C5B-49FB9E7C71A1}">
      <dgm:prSet/>
      <dgm:spPr>
        <a:xfrm>
          <a:off x="3328987" y="757775"/>
          <a:ext cx="1121095" cy="259426"/>
        </a:xfrm>
      </dgm:spPr>
      <dgm:t>
        <a:bodyPr/>
        <a:lstStyle/>
        <a:p>
          <a:endParaRPr lang="ru-RU"/>
        </a:p>
      </dgm:t>
    </dgm:pt>
    <dgm:pt modelId="{D3563407-DFEB-44DE-B1FD-CDC82DA3D9FE}" type="sibTrans" cxnId="{9F62CFCC-88E6-4896-8C5B-49FB9E7C71A1}">
      <dgm:prSet/>
      <dgm:spPr/>
      <dgm:t>
        <a:bodyPr/>
        <a:lstStyle/>
        <a:p>
          <a:endParaRPr lang="ru-RU"/>
        </a:p>
      </dgm:t>
    </dgm:pt>
    <dgm:pt modelId="{4629A90B-657C-4F5F-82C9-189EAEC7B61B}">
      <dgm:prSet custT="1"/>
      <dgm:spPr>
        <a:xfrm>
          <a:off x="4150765" y="1780016"/>
          <a:ext cx="1235366" cy="617683"/>
        </a:xfrm>
      </dgm:spPr>
      <dgm:t>
        <a:bodyPr/>
        <a:lstStyle/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тезис - обоснование - вывод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D5ABDDD0-4CE8-4330-B50C-730292A9277D}" type="parTrans" cxnId="{B378C940-0845-41A5-80AD-3D8B5102206A}">
      <dgm:prSet/>
      <dgm:spPr>
        <a:xfrm>
          <a:off x="3955935" y="1634886"/>
          <a:ext cx="194829" cy="453972"/>
        </a:xfrm>
      </dgm:spPr>
      <dgm:t>
        <a:bodyPr/>
        <a:lstStyle/>
        <a:p>
          <a:endParaRPr lang="ru-RU"/>
        </a:p>
      </dgm:t>
    </dgm:pt>
    <dgm:pt modelId="{D61FC5F2-23CF-4EC5-A88C-AC10325A1C26}" type="sibTrans" cxnId="{B378C940-0845-41A5-80AD-3D8B5102206A}">
      <dgm:prSet/>
      <dgm:spPr/>
      <dgm:t>
        <a:bodyPr/>
        <a:lstStyle/>
        <a:p>
          <a:endParaRPr lang="ru-RU"/>
        </a:p>
      </dgm:t>
    </dgm:pt>
    <dgm:pt modelId="{B90C8CEB-E35C-4735-BD95-BC91BD7C690C}" type="asst">
      <dgm:prSet custT="1"/>
      <dgm:spPr>
        <a:xfrm>
          <a:off x="1590209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8F5139D-24B9-4395-8781-2CC6874F9D2D}" type="parTrans" cxnId="{D247CBE3-37D8-4C43-A6F3-87FCDA3F7EB6}">
      <dgm:prSet/>
      <dgm:spPr>
        <a:xfrm>
          <a:off x="2825575" y="2256065"/>
          <a:ext cx="129713" cy="568268"/>
        </a:xfrm>
      </dgm:spPr>
      <dgm:t>
        <a:bodyPr/>
        <a:lstStyle/>
        <a:p>
          <a:endParaRPr lang="ru-RU"/>
        </a:p>
      </dgm:t>
    </dgm:pt>
    <dgm:pt modelId="{B762CCCF-0FC2-45C7-B481-2E1576ADC32D}" type="sibTrans" cxnId="{D247CBE3-37D8-4C43-A6F3-87FCDA3F7EB6}">
      <dgm:prSet/>
      <dgm:spPr/>
      <dgm:t>
        <a:bodyPr/>
        <a:lstStyle/>
        <a:p>
          <a:endParaRPr lang="ru-RU"/>
        </a:p>
      </dgm:t>
    </dgm:pt>
    <dgm:pt modelId="{158CD232-AB37-4C3F-A1EF-184B066327F1}" type="asst">
      <dgm:prSet custT="1"/>
      <dgm:spPr>
        <a:xfrm>
          <a:off x="3085002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EDBF0BA-A690-40A6-A4E9-B486848EAC97}" type="parTrans" cxnId="{715BB9C8-A1A5-48EB-A665-84BE423A7474}">
      <dgm:prSet/>
      <dgm:spPr>
        <a:xfrm>
          <a:off x="2955289" y="2256065"/>
          <a:ext cx="129713" cy="568268"/>
        </a:xfrm>
      </dgm:spPr>
      <dgm:t>
        <a:bodyPr/>
        <a:lstStyle/>
        <a:p>
          <a:endParaRPr lang="ru-RU"/>
        </a:p>
      </dgm:t>
    </dgm:pt>
    <dgm:pt modelId="{B0571EB4-9935-435A-9005-0FACAB1E6A61}" type="sibTrans" cxnId="{715BB9C8-A1A5-48EB-A665-84BE423A7474}">
      <dgm:prSet/>
      <dgm:spPr/>
      <dgm:t>
        <a:bodyPr/>
        <a:lstStyle/>
        <a:p>
          <a:endParaRPr lang="ru-RU"/>
        </a:p>
      </dgm:t>
    </dgm:pt>
    <dgm:pt modelId="{6872A1B3-0D99-413E-A113-B302B0D5EDFC}" type="asst">
      <dgm:prSet custT="1"/>
      <dgm:spPr>
        <a:xfrm>
          <a:off x="1590209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2583804-729F-42CB-A427-E5C3F8CCBE28}" type="parTrans" cxnId="{E38EF063-8E37-4DD0-A97F-254B78922393}">
      <dgm:prSet/>
      <dgm:spPr>
        <a:xfrm>
          <a:off x="2825575" y="2256065"/>
          <a:ext cx="129713" cy="1445378"/>
        </a:xfrm>
      </dgm:spPr>
      <dgm:t>
        <a:bodyPr/>
        <a:lstStyle/>
        <a:p>
          <a:endParaRPr lang="ru-RU"/>
        </a:p>
      </dgm:t>
    </dgm:pt>
    <dgm:pt modelId="{0EE9DB4D-7FD8-4820-9D48-A788B96698C9}" type="sibTrans" cxnId="{E38EF063-8E37-4DD0-A97F-254B78922393}">
      <dgm:prSet/>
      <dgm:spPr/>
      <dgm:t>
        <a:bodyPr/>
        <a:lstStyle/>
        <a:p>
          <a:endParaRPr lang="ru-RU"/>
        </a:p>
      </dgm:t>
    </dgm:pt>
    <dgm:pt modelId="{E32C85AE-F02B-4FBE-AD0F-BF2B9BE60BF4}" type="asst">
      <dgm:prSet custT="1"/>
      <dgm:spPr>
        <a:xfrm>
          <a:off x="3085002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7462D26E-13DD-4479-8C0B-EFD5C4D8E423}" type="parTrans" cxnId="{DE89160A-EB08-4E92-B91C-A19471D9B81C}">
      <dgm:prSet/>
      <dgm:spPr>
        <a:xfrm>
          <a:off x="2955289" y="2256065"/>
          <a:ext cx="129713" cy="1445378"/>
        </a:xfrm>
      </dgm:spPr>
      <dgm:t>
        <a:bodyPr/>
        <a:lstStyle/>
        <a:p>
          <a:endParaRPr lang="ru-RU"/>
        </a:p>
      </dgm:t>
    </dgm:pt>
    <dgm:pt modelId="{7720DFAF-9035-43E9-BAE2-59C9E8953335}" type="sibTrans" cxnId="{DE89160A-EB08-4E92-B91C-A19471D9B81C}">
      <dgm:prSet/>
      <dgm:spPr/>
      <dgm:t>
        <a:bodyPr/>
        <a:lstStyle/>
        <a:p>
          <a:endParaRPr lang="ru-RU"/>
        </a:p>
      </dgm:t>
    </dgm:pt>
    <dgm:pt modelId="{18B4FDEF-B6AA-4245-A1A2-E800CD0D9583}">
      <dgm:prSet custT="1"/>
      <dgm:spPr>
        <a:xfrm>
          <a:off x="5327192" y="1017202"/>
          <a:ext cx="1235366" cy="617683"/>
        </a:xfrm>
      </dgm:spPr>
      <dgm:t>
        <a:bodyPr/>
        <a:lstStyle/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Свободная композиция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CC4638F5-4E6E-4769-904C-05FD12AFD136}" type="parTrans" cxnId="{A5FB6D7D-9210-48A4-BFBC-2660B09D9976}">
      <dgm:prSet/>
      <dgm:spPr>
        <a:xfrm>
          <a:off x="3328987" y="757775"/>
          <a:ext cx="2615888" cy="259426"/>
        </a:xfrm>
      </dgm:spPr>
      <dgm:t>
        <a:bodyPr/>
        <a:lstStyle/>
        <a:p>
          <a:endParaRPr lang="ru-RU"/>
        </a:p>
      </dgm:t>
    </dgm:pt>
    <dgm:pt modelId="{87DF3CDA-3490-45F0-88AD-C479E3004F52}" type="sibTrans" cxnId="{A5FB6D7D-9210-48A4-BFBC-2660B09D9976}">
      <dgm:prSet/>
      <dgm:spPr/>
      <dgm:t>
        <a:bodyPr/>
        <a:lstStyle/>
        <a:p>
          <a:endParaRPr lang="ru-RU"/>
        </a:p>
      </dgm:t>
    </dgm:pt>
    <dgm:pt modelId="{EF2023A9-584B-4478-A5B2-F57984E6CCEF}">
      <dgm:prSet phldrT="[Текст]" custT="1"/>
      <dgm:spPr>
        <a:xfrm>
          <a:off x="2494608" y="947"/>
          <a:ext cx="1668757" cy="756828"/>
        </a:xfrm>
      </dgm:spPr>
      <dgm:t>
        <a:bodyPr/>
        <a:lstStyle/>
        <a:p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1C453E3-7A7B-4215-ACF1-D413CA0A152A}" type="sibTrans" cxnId="{731C4D7E-BE03-4037-B6FC-CDF88AE6850D}">
      <dgm:prSet/>
      <dgm:spPr/>
      <dgm:t>
        <a:bodyPr/>
        <a:lstStyle/>
        <a:p>
          <a:endParaRPr lang="ru-RU"/>
        </a:p>
      </dgm:t>
    </dgm:pt>
    <dgm:pt modelId="{A3992187-839F-47E0-AD03-C41E894AAD51}" type="parTrans" cxnId="{731C4D7E-BE03-4037-B6FC-CDF88AE6850D}">
      <dgm:prSet/>
      <dgm:spPr/>
      <dgm:t>
        <a:bodyPr/>
        <a:lstStyle/>
        <a:p>
          <a:endParaRPr lang="ru-RU"/>
        </a:p>
      </dgm:t>
    </dgm:pt>
    <dgm:pt modelId="{7604F825-CE23-4641-8696-20895906D623}" type="pres">
      <dgm:prSet presAssocID="{37D98740-98E0-4F20-9731-93C5BCCB35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395DFFE-BF19-42E9-9C26-DE8D18A3BE69}" type="pres">
      <dgm:prSet presAssocID="{EF2023A9-584B-4478-A5B2-F57984E6CCEF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3F90608F-178A-4792-96C9-B28319EDB6DC}" type="pres">
      <dgm:prSet presAssocID="{EF2023A9-584B-4478-A5B2-F57984E6CCEF}" presName="rootComposite1" presStyleCnt="0"/>
      <dgm:spPr/>
      <dgm:t>
        <a:bodyPr/>
        <a:lstStyle/>
        <a:p>
          <a:endParaRPr lang="ru-RU"/>
        </a:p>
      </dgm:t>
    </dgm:pt>
    <dgm:pt modelId="{ACC02520-3D35-41E6-B1EA-6B12B0546481}" type="pres">
      <dgm:prSet presAssocID="{EF2023A9-584B-4478-A5B2-F57984E6CCEF}" presName="rootText1" presStyleLbl="node0" presStyleIdx="0" presStyleCnt="1" custScaleX="135082" custScaleY="12252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8D19A00-41AF-42B1-9D99-998A28DC2C71}" type="pres">
      <dgm:prSet presAssocID="{EF2023A9-584B-4478-A5B2-F57984E6CCE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923020F-A428-4221-A39C-163E600233D1}" type="pres">
      <dgm:prSet presAssocID="{EF2023A9-584B-4478-A5B2-F57984E6CCEF}" presName="hierChild2" presStyleCnt="0"/>
      <dgm:spPr/>
      <dgm:t>
        <a:bodyPr/>
        <a:lstStyle/>
        <a:p>
          <a:endParaRPr lang="ru-RU"/>
        </a:p>
      </dgm:t>
    </dgm:pt>
    <dgm:pt modelId="{5D8BF242-BA60-4291-B809-7655FF1F15E3}" type="pres">
      <dgm:prSet presAssocID="{3A086745-90F2-48ED-8C99-C21E57D8C64F}" presName="Name37" presStyleLbl="parChTrans1D2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1CB1DA61-7002-44C9-8222-983CEFD89129}" type="pres">
      <dgm:prSet presAssocID="{C8BBA99E-19EE-49D7-94C7-9EE9E04241C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DB44452-CA3A-4542-8710-E64F71DA289A}" type="pres">
      <dgm:prSet presAssocID="{C8BBA99E-19EE-49D7-94C7-9EE9E04241CA}" presName="rootComposite" presStyleCnt="0"/>
      <dgm:spPr/>
      <dgm:t>
        <a:bodyPr/>
        <a:lstStyle/>
        <a:p>
          <a:endParaRPr lang="ru-RU"/>
        </a:p>
      </dgm:t>
    </dgm:pt>
    <dgm:pt modelId="{AA246A9F-CD85-4908-A2B7-FB7A664EEB16}" type="pres">
      <dgm:prSet presAssocID="{C8BBA99E-19EE-49D7-94C7-9EE9E04241CA}" presName="rootText" presStyleLbl="node2" presStyleIdx="0" presStyleCnt="4" custScaleY="618529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5C0C327-BF09-41AB-9343-E32BA464A2DC}" type="pres">
      <dgm:prSet presAssocID="{C8BBA99E-19EE-49D7-94C7-9EE9E04241CA}" presName="rootConnector" presStyleLbl="node2" presStyleIdx="0" presStyleCnt="4"/>
      <dgm:spPr/>
      <dgm:t>
        <a:bodyPr/>
        <a:lstStyle/>
        <a:p>
          <a:endParaRPr lang="ru-RU"/>
        </a:p>
      </dgm:t>
    </dgm:pt>
    <dgm:pt modelId="{3232F231-F93B-4FF6-BCB0-02C31911351E}" type="pres">
      <dgm:prSet presAssocID="{C8BBA99E-19EE-49D7-94C7-9EE9E04241CA}" presName="hierChild4" presStyleCnt="0"/>
      <dgm:spPr/>
      <dgm:t>
        <a:bodyPr/>
        <a:lstStyle/>
        <a:p>
          <a:endParaRPr lang="ru-RU"/>
        </a:p>
      </dgm:t>
    </dgm:pt>
    <dgm:pt modelId="{C9339686-D47A-4B02-BC7D-207B4DEA098B}" type="pres">
      <dgm:prSet presAssocID="{C8BBA99E-19EE-49D7-94C7-9EE9E04241CA}" presName="hierChild5" presStyleCnt="0"/>
      <dgm:spPr/>
      <dgm:t>
        <a:bodyPr/>
        <a:lstStyle/>
        <a:p>
          <a:endParaRPr lang="ru-RU"/>
        </a:p>
      </dgm:t>
    </dgm:pt>
    <dgm:pt modelId="{C5AF3292-B66A-49AF-BD0E-F4AFCC58C0CF}" type="pres">
      <dgm:prSet presAssocID="{B66E3EBB-5B35-484C-A5EF-8CB066CB0D28}" presName="Name37" presStyleLbl="parChTrans1D2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B387C49-42CA-4D1E-8EE2-88D95332364C}" type="pres">
      <dgm:prSet presAssocID="{D37F38D5-F00C-4CE3-9906-98AABDB3B38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F7397A0D-0F29-4DE9-9CC4-096DC10D4652}" type="pres">
      <dgm:prSet presAssocID="{D37F38D5-F00C-4CE3-9906-98AABDB3B387}" presName="rootComposite" presStyleCnt="0"/>
      <dgm:spPr/>
      <dgm:t>
        <a:bodyPr/>
        <a:lstStyle/>
        <a:p>
          <a:endParaRPr lang="ru-RU"/>
        </a:p>
      </dgm:t>
    </dgm:pt>
    <dgm:pt modelId="{6ECB8E51-757D-462B-84E5-FA3BB98B46F3}" type="pres">
      <dgm:prSet presAssocID="{D37F38D5-F00C-4CE3-9906-98AABDB3B387}" presName="rootText" presStyleLbl="node2" presStyleIdx="1" presStyleCnt="4" custScaleX="116437" custScaleY="20056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FD70954-4B15-428E-B58C-5F7E2298E416}" type="pres">
      <dgm:prSet presAssocID="{D37F38D5-F00C-4CE3-9906-98AABDB3B387}" presName="rootConnector" presStyleLbl="node2" presStyleIdx="1" presStyleCnt="4"/>
      <dgm:spPr/>
      <dgm:t>
        <a:bodyPr/>
        <a:lstStyle/>
        <a:p>
          <a:endParaRPr lang="ru-RU"/>
        </a:p>
      </dgm:t>
    </dgm:pt>
    <dgm:pt modelId="{BB825CC7-84F7-4792-A0C2-876692DA36C8}" type="pres">
      <dgm:prSet presAssocID="{D37F38D5-F00C-4CE3-9906-98AABDB3B387}" presName="hierChild4" presStyleCnt="0"/>
      <dgm:spPr/>
      <dgm:t>
        <a:bodyPr/>
        <a:lstStyle/>
        <a:p>
          <a:endParaRPr lang="ru-RU"/>
        </a:p>
      </dgm:t>
    </dgm:pt>
    <dgm:pt modelId="{D00F6B39-58AD-484A-BD2A-36E6B443E82F}" type="pres">
      <dgm:prSet presAssocID="{D37F38D5-F00C-4CE3-9906-98AABDB3B387}" presName="hierChild5" presStyleCnt="0"/>
      <dgm:spPr/>
      <dgm:t>
        <a:bodyPr/>
        <a:lstStyle/>
        <a:p>
          <a:endParaRPr lang="ru-RU"/>
        </a:p>
      </dgm:t>
    </dgm:pt>
    <dgm:pt modelId="{1455FB31-E3E6-47D0-A075-5E0F41931C6F}" type="pres">
      <dgm:prSet presAssocID="{E8F5139D-24B9-4395-8781-2CC6874F9D2D}" presName="Name111" presStyleLbl="parChTrans1D3" presStyleIdx="0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742E180-D0C4-480D-B09D-9806A3895EBF}" type="pres">
      <dgm:prSet presAssocID="{B90C8CEB-E35C-4735-BD95-BC91BD7C690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68F06CD-3252-4242-B6B0-BE65521D1115}" type="pres">
      <dgm:prSet presAssocID="{B90C8CEB-E35C-4735-BD95-BC91BD7C690C}" presName="rootComposite3" presStyleCnt="0"/>
      <dgm:spPr/>
      <dgm:t>
        <a:bodyPr/>
        <a:lstStyle/>
        <a:p>
          <a:endParaRPr lang="ru-RU"/>
        </a:p>
      </dgm:t>
    </dgm:pt>
    <dgm:pt modelId="{8DBCB51C-2B8F-40DB-915D-89FD5E6927A4}" type="pres">
      <dgm:prSet presAssocID="{B90C8CEB-E35C-4735-BD95-BC91BD7C690C}" presName="rootText3" presStyleLbl="asst2" presStyleIdx="0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3326294-DC32-4F3A-8419-4741771B34E6}" type="pres">
      <dgm:prSet presAssocID="{B90C8CEB-E35C-4735-BD95-BC91BD7C690C}" presName="rootConnector3" presStyleLbl="asst2" presStyleIdx="0" presStyleCnt="4"/>
      <dgm:spPr/>
      <dgm:t>
        <a:bodyPr/>
        <a:lstStyle/>
        <a:p>
          <a:endParaRPr lang="ru-RU"/>
        </a:p>
      </dgm:t>
    </dgm:pt>
    <dgm:pt modelId="{0046B884-E3D5-4FC7-A941-F2D8B7DC489E}" type="pres">
      <dgm:prSet presAssocID="{B90C8CEB-E35C-4735-BD95-BC91BD7C690C}" presName="hierChild6" presStyleCnt="0"/>
      <dgm:spPr/>
      <dgm:t>
        <a:bodyPr/>
        <a:lstStyle/>
        <a:p>
          <a:endParaRPr lang="ru-RU"/>
        </a:p>
      </dgm:t>
    </dgm:pt>
    <dgm:pt modelId="{BAA800FE-8BE3-418A-9159-87E7090C7CC2}" type="pres">
      <dgm:prSet presAssocID="{B90C8CEB-E35C-4735-BD95-BC91BD7C690C}" presName="hierChild7" presStyleCnt="0"/>
      <dgm:spPr/>
      <dgm:t>
        <a:bodyPr/>
        <a:lstStyle/>
        <a:p>
          <a:endParaRPr lang="ru-RU"/>
        </a:p>
      </dgm:t>
    </dgm:pt>
    <dgm:pt modelId="{A0D6C775-6775-458B-955B-2EC0CB6DD711}" type="pres">
      <dgm:prSet presAssocID="{EEDBF0BA-A690-40A6-A4E9-B486848EAC97}" presName="Name111" presStyleLbl="parChTrans1D3" presStyleIdx="1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EF2EF9A-CCED-4783-875C-006F83A9E613}" type="pres">
      <dgm:prSet presAssocID="{158CD232-AB37-4C3F-A1EF-184B066327F1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E10540D2-BB62-4F62-B52E-F3606846503B}" type="pres">
      <dgm:prSet presAssocID="{158CD232-AB37-4C3F-A1EF-184B066327F1}" presName="rootComposite3" presStyleCnt="0"/>
      <dgm:spPr/>
      <dgm:t>
        <a:bodyPr/>
        <a:lstStyle/>
        <a:p>
          <a:endParaRPr lang="ru-RU"/>
        </a:p>
      </dgm:t>
    </dgm:pt>
    <dgm:pt modelId="{77A650FC-5FD0-4102-87C2-A4DF61356C37}" type="pres">
      <dgm:prSet presAssocID="{158CD232-AB37-4C3F-A1EF-184B066327F1}" presName="rootText3" presStyleLbl="asst2" presStyleIdx="1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11EDED5E-00C5-42E9-A433-4A6ACD425862}" type="pres">
      <dgm:prSet presAssocID="{158CD232-AB37-4C3F-A1EF-184B066327F1}" presName="rootConnector3" presStyleLbl="asst2" presStyleIdx="1" presStyleCnt="4"/>
      <dgm:spPr/>
      <dgm:t>
        <a:bodyPr/>
        <a:lstStyle/>
        <a:p>
          <a:endParaRPr lang="ru-RU"/>
        </a:p>
      </dgm:t>
    </dgm:pt>
    <dgm:pt modelId="{D97652FC-7BFC-46BB-9951-69170357DCAF}" type="pres">
      <dgm:prSet presAssocID="{158CD232-AB37-4C3F-A1EF-184B066327F1}" presName="hierChild6" presStyleCnt="0"/>
      <dgm:spPr/>
      <dgm:t>
        <a:bodyPr/>
        <a:lstStyle/>
        <a:p>
          <a:endParaRPr lang="ru-RU"/>
        </a:p>
      </dgm:t>
    </dgm:pt>
    <dgm:pt modelId="{EDB21554-C77D-4960-9D50-1D0023F7FEE7}" type="pres">
      <dgm:prSet presAssocID="{158CD232-AB37-4C3F-A1EF-184B066327F1}" presName="hierChild7" presStyleCnt="0"/>
      <dgm:spPr/>
      <dgm:t>
        <a:bodyPr/>
        <a:lstStyle/>
        <a:p>
          <a:endParaRPr lang="ru-RU"/>
        </a:p>
      </dgm:t>
    </dgm:pt>
    <dgm:pt modelId="{D24CB1DC-E897-4379-BE2A-06EA75ADABF9}" type="pres">
      <dgm:prSet presAssocID="{E2583804-729F-42CB-A427-E5C3F8CCBE28}" presName="Name111" presStyleLbl="parChTrans1D3" presStyleIdx="2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9B2705F-DED6-4686-8A3C-41C1BBE40AC4}" type="pres">
      <dgm:prSet presAssocID="{6872A1B3-0D99-413E-A113-B302B0D5EDF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87DB47B-8F8A-4C84-AE6D-D52EF7918161}" type="pres">
      <dgm:prSet presAssocID="{6872A1B3-0D99-413E-A113-B302B0D5EDFC}" presName="rootComposite3" presStyleCnt="0"/>
      <dgm:spPr/>
      <dgm:t>
        <a:bodyPr/>
        <a:lstStyle/>
        <a:p>
          <a:endParaRPr lang="ru-RU"/>
        </a:p>
      </dgm:t>
    </dgm:pt>
    <dgm:pt modelId="{81656525-F8B3-4174-86A2-C6188B3182EE}" type="pres">
      <dgm:prSet presAssocID="{6872A1B3-0D99-413E-A113-B302B0D5EDFC}" presName="rootText3" presStyleLbl="asst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4AB8104D-C65E-4784-BF62-EE03CB32569C}" type="pres">
      <dgm:prSet presAssocID="{6872A1B3-0D99-413E-A113-B302B0D5EDFC}" presName="rootConnector3" presStyleLbl="asst2" presStyleIdx="2" presStyleCnt="4"/>
      <dgm:spPr/>
      <dgm:t>
        <a:bodyPr/>
        <a:lstStyle/>
        <a:p>
          <a:endParaRPr lang="ru-RU"/>
        </a:p>
      </dgm:t>
    </dgm:pt>
    <dgm:pt modelId="{2513E3CC-2298-4599-A672-C8500982AD36}" type="pres">
      <dgm:prSet presAssocID="{6872A1B3-0D99-413E-A113-B302B0D5EDFC}" presName="hierChild6" presStyleCnt="0"/>
      <dgm:spPr/>
      <dgm:t>
        <a:bodyPr/>
        <a:lstStyle/>
        <a:p>
          <a:endParaRPr lang="ru-RU"/>
        </a:p>
      </dgm:t>
    </dgm:pt>
    <dgm:pt modelId="{C99AE559-1510-4F3C-8CAA-852CE7DDA83C}" type="pres">
      <dgm:prSet presAssocID="{6872A1B3-0D99-413E-A113-B302B0D5EDFC}" presName="hierChild7" presStyleCnt="0"/>
      <dgm:spPr/>
      <dgm:t>
        <a:bodyPr/>
        <a:lstStyle/>
        <a:p>
          <a:endParaRPr lang="ru-RU"/>
        </a:p>
      </dgm:t>
    </dgm:pt>
    <dgm:pt modelId="{7C417CFD-AC85-4EA0-891F-3009007B4639}" type="pres">
      <dgm:prSet presAssocID="{7462D26E-13DD-4479-8C0B-EFD5C4D8E423}" presName="Name111" presStyleLbl="parChTrans1D3" presStyleIdx="3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3F52098-AB6C-49B0-9F67-9035D1BEBEB8}" type="pres">
      <dgm:prSet presAssocID="{E32C85AE-F02B-4FBE-AD0F-BF2B9BE60BF4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C79DFB8-0DF0-4C62-9C17-ADDEF4288E50}" type="pres">
      <dgm:prSet presAssocID="{E32C85AE-F02B-4FBE-AD0F-BF2B9BE60BF4}" presName="rootComposite3" presStyleCnt="0"/>
      <dgm:spPr/>
      <dgm:t>
        <a:bodyPr/>
        <a:lstStyle/>
        <a:p>
          <a:endParaRPr lang="ru-RU"/>
        </a:p>
      </dgm:t>
    </dgm:pt>
    <dgm:pt modelId="{DEA4C2BF-8F04-43FC-8919-0967523BD35E}" type="pres">
      <dgm:prSet presAssocID="{E32C85AE-F02B-4FBE-AD0F-BF2B9BE60BF4}" presName="rootText3" presStyleLbl="asst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6AEFF72-46A3-4EB3-A3F7-579F1150987B}" type="pres">
      <dgm:prSet presAssocID="{E32C85AE-F02B-4FBE-AD0F-BF2B9BE60BF4}" presName="rootConnector3" presStyleLbl="asst2" presStyleIdx="3" presStyleCnt="4"/>
      <dgm:spPr/>
      <dgm:t>
        <a:bodyPr/>
        <a:lstStyle/>
        <a:p>
          <a:endParaRPr lang="ru-RU"/>
        </a:p>
      </dgm:t>
    </dgm:pt>
    <dgm:pt modelId="{100E10D9-BCEE-4960-8BCD-AA60607DEDCB}" type="pres">
      <dgm:prSet presAssocID="{E32C85AE-F02B-4FBE-AD0F-BF2B9BE60BF4}" presName="hierChild6" presStyleCnt="0"/>
      <dgm:spPr/>
      <dgm:t>
        <a:bodyPr/>
        <a:lstStyle/>
        <a:p>
          <a:endParaRPr lang="ru-RU"/>
        </a:p>
      </dgm:t>
    </dgm:pt>
    <dgm:pt modelId="{D337C1EA-314D-45E2-A8D9-876178B983D6}" type="pres">
      <dgm:prSet presAssocID="{E32C85AE-F02B-4FBE-AD0F-BF2B9BE60BF4}" presName="hierChild7" presStyleCnt="0"/>
      <dgm:spPr/>
      <dgm:t>
        <a:bodyPr/>
        <a:lstStyle/>
        <a:p>
          <a:endParaRPr lang="ru-RU"/>
        </a:p>
      </dgm:t>
    </dgm:pt>
    <dgm:pt modelId="{ECD549AD-B216-4EC4-B007-0D45071A9339}" type="pres">
      <dgm:prSet presAssocID="{91FA0AA7-1B88-46F2-963A-D7662200CCD0}" presName="Name37" presStyleLbl="parChTrans1D2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B540AED-DA0D-400A-B07B-D314C61053D0}" type="pres">
      <dgm:prSet presAssocID="{187863B7-03A8-4AC9-B876-1B0A95566BC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FD29828-40DB-407F-A4F0-10FF35721DBA}" type="pres">
      <dgm:prSet presAssocID="{187863B7-03A8-4AC9-B876-1B0A95566BC0}" presName="rootComposite" presStyleCnt="0"/>
      <dgm:spPr/>
      <dgm:t>
        <a:bodyPr/>
        <a:lstStyle/>
        <a:p>
          <a:endParaRPr lang="ru-RU"/>
        </a:p>
      </dgm:t>
    </dgm:pt>
    <dgm:pt modelId="{97C5CF04-5DFA-4444-99B3-7C9CF6089EF7}" type="pres">
      <dgm:prSet presAssocID="{187863B7-03A8-4AC9-B876-1B0A95566BC0}" presName="rootText" presStyleLbl="node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E9C1F4C-A3B1-4490-B0CC-4ABD301F0C7C}" type="pres">
      <dgm:prSet presAssocID="{187863B7-03A8-4AC9-B876-1B0A95566BC0}" presName="rootConnector" presStyleLbl="node2" presStyleIdx="2" presStyleCnt="4"/>
      <dgm:spPr/>
      <dgm:t>
        <a:bodyPr/>
        <a:lstStyle/>
        <a:p>
          <a:endParaRPr lang="ru-RU"/>
        </a:p>
      </dgm:t>
    </dgm:pt>
    <dgm:pt modelId="{9246474A-4A5F-4640-AE93-6631C6E6DD4A}" type="pres">
      <dgm:prSet presAssocID="{187863B7-03A8-4AC9-B876-1B0A95566BC0}" presName="hierChild4" presStyleCnt="0"/>
      <dgm:spPr/>
      <dgm:t>
        <a:bodyPr/>
        <a:lstStyle/>
        <a:p>
          <a:endParaRPr lang="ru-RU"/>
        </a:p>
      </dgm:t>
    </dgm:pt>
    <dgm:pt modelId="{4E2CCE4D-9E5C-489D-A9D2-F4AB657D2076}" type="pres">
      <dgm:prSet presAssocID="{D5ABDDD0-4CE8-4330-B50C-730292A9277D}" presName="Name37" presStyleLbl="parChTrans1D3" presStyleIdx="4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AFBAC6E-DDD7-46BE-91F7-E3F1344775F0}" type="pres">
      <dgm:prSet presAssocID="{4629A90B-657C-4F5F-82C9-189EAEC7B61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C640F4B-9247-449F-8C9C-EB97B3A2CEF7}" type="pres">
      <dgm:prSet presAssocID="{4629A90B-657C-4F5F-82C9-189EAEC7B61B}" presName="rootComposite" presStyleCnt="0"/>
      <dgm:spPr/>
      <dgm:t>
        <a:bodyPr/>
        <a:lstStyle/>
        <a:p>
          <a:endParaRPr lang="ru-RU"/>
        </a:p>
      </dgm:t>
    </dgm:pt>
    <dgm:pt modelId="{13904589-DCC6-4AC4-98B6-727E46D3ADBC}" type="pres">
      <dgm:prSet presAssocID="{4629A90B-657C-4F5F-82C9-189EAEC7B61B}" presName="rootText" presStyleLbl="node3" presStyleIdx="0" presStyleCnt="1" custLinFactNeighborX="771" custLinFactNeighborY="-1850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F5AB5C4-D3E5-4D96-906F-30943BD14E41}" type="pres">
      <dgm:prSet presAssocID="{4629A90B-657C-4F5F-82C9-189EAEC7B61B}" presName="rootConnector" presStyleLbl="node3" presStyleIdx="0" presStyleCnt="1"/>
      <dgm:spPr/>
      <dgm:t>
        <a:bodyPr/>
        <a:lstStyle/>
        <a:p>
          <a:endParaRPr lang="ru-RU"/>
        </a:p>
      </dgm:t>
    </dgm:pt>
    <dgm:pt modelId="{DB9F8A30-1DE0-49DA-A053-2F9022A073F6}" type="pres">
      <dgm:prSet presAssocID="{4629A90B-657C-4F5F-82C9-189EAEC7B61B}" presName="hierChild4" presStyleCnt="0"/>
      <dgm:spPr/>
      <dgm:t>
        <a:bodyPr/>
        <a:lstStyle/>
        <a:p>
          <a:endParaRPr lang="ru-RU"/>
        </a:p>
      </dgm:t>
    </dgm:pt>
    <dgm:pt modelId="{66E7CA31-B0E4-45CA-BA34-7A57EDEF8329}" type="pres">
      <dgm:prSet presAssocID="{4629A90B-657C-4F5F-82C9-189EAEC7B61B}" presName="hierChild5" presStyleCnt="0"/>
      <dgm:spPr/>
      <dgm:t>
        <a:bodyPr/>
        <a:lstStyle/>
        <a:p>
          <a:endParaRPr lang="ru-RU"/>
        </a:p>
      </dgm:t>
    </dgm:pt>
    <dgm:pt modelId="{7BACCACF-1D03-4C67-A3A5-7CD9349DD177}" type="pres">
      <dgm:prSet presAssocID="{187863B7-03A8-4AC9-B876-1B0A95566BC0}" presName="hierChild5" presStyleCnt="0"/>
      <dgm:spPr/>
      <dgm:t>
        <a:bodyPr/>
        <a:lstStyle/>
        <a:p>
          <a:endParaRPr lang="ru-RU"/>
        </a:p>
      </dgm:t>
    </dgm:pt>
    <dgm:pt modelId="{786E7651-CEE1-4A4F-8D9E-47A6B1F3859F}" type="pres">
      <dgm:prSet presAssocID="{CC4638F5-4E6E-4769-904C-05FD12AFD136}" presName="Name37" presStyleLbl="parChTrans1D2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B2EA590-7AAA-456A-B6E7-2B4D09CBF39E}" type="pres">
      <dgm:prSet presAssocID="{18B4FDEF-B6AA-4245-A1A2-E800CD0D9583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62C5BBCD-A139-42CD-9FA8-66670899688A}" type="pres">
      <dgm:prSet presAssocID="{18B4FDEF-B6AA-4245-A1A2-E800CD0D9583}" presName="rootComposite" presStyleCnt="0"/>
      <dgm:spPr/>
      <dgm:t>
        <a:bodyPr/>
        <a:lstStyle/>
        <a:p>
          <a:endParaRPr lang="ru-RU"/>
        </a:p>
      </dgm:t>
    </dgm:pt>
    <dgm:pt modelId="{485C5F09-84B1-43AC-A157-8BA5713FF6FA}" type="pres">
      <dgm:prSet presAssocID="{18B4FDEF-B6AA-4245-A1A2-E800CD0D9583}" presName="rootText" presStyleLbl="node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D07B4F3-E881-4A0D-B25C-38D8E32B9211}" type="pres">
      <dgm:prSet presAssocID="{18B4FDEF-B6AA-4245-A1A2-E800CD0D9583}" presName="rootConnector" presStyleLbl="node2" presStyleIdx="3" presStyleCnt="4"/>
      <dgm:spPr/>
      <dgm:t>
        <a:bodyPr/>
        <a:lstStyle/>
        <a:p>
          <a:endParaRPr lang="ru-RU"/>
        </a:p>
      </dgm:t>
    </dgm:pt>
    <dgm:pt modelId="{16BA8366-D0BE-4A40-84A5-543BB884891F}" type="pres">
      <dgm:prSet presAssocID="{18B4FDEF-B6AA-4245-A1A2-E800CD0D9583}" presName="hierChild4" presStyleCnt="0"/>
      <dgm:spPr/>
      <dgm:t>
        <a:bodyPr/>
        <a:lstStyle/>
        <a:p>
          <a:endParaRPr lang="ru-RU"/>
        </a:p>
      </dgm:t>
    </dgm:pt>
    <dgm:pt modelId="{674C6FE6-894E-490A-ACDC-3E22DBA69588}" type="pres">
      <dgm:prSet presAssocID="{18B4FDEF-B6AA-4245-A1A2-E800CD0D9583}" presName="hierChild5" presStyleCnt="0"/>
      <dgm:spPr/>
      <dgm:t>
        <a:bodyPr/>
        <a:lstStyle/>
        <a:p>
          <a:endParaRPr lang="ru-RU"/>
        </a:p>
      </dgm:t>
    </dgm:pt>
    <dgm:pt modelId="{8DACA9F9-03B7-4182-8483-286AC5FFEBB5}" type="pres">
      <dgm:prSet presAssocID="{EF2023A9-584B-4478-A5B2-F57984E6CCEF}" presName="hierChild3" presStyleCnt="0"/>
      <dgm:spPr/>
      <dgm:t>
        <a:bodyPr/>
        <a:lstStyle/>
        <a:p>
          <a:endParaRPr lang="ru-RU"/>
        </a:p>
      </dgm:t>
    </dgm:pt>
  </dgm:ptLst>
  <dgm:cxnLst>
    <dgm:cxn modelId="{B94CDE34-E70C-41FE-A5EB-AC64F2380D17}" type="presOf" srcId="{EEDBF0BA-A690-40A6-A4E9-B486848EAC97}" destId="{A0D6C775-6775-458B-955B-2EC0CB6DD711}" srcOrd="0" destOrd="0" presId="urn:microsoft.com/office/officeart/2005/8/layout/orgChart1"/>
    <dgm:cxn modelId="{0D2E0200-9877-4B14-A29E-147A66E18EDA}" type="presOf" srcId="{D37F38D5-F00C-4CE3-9906-98AABDB3B387}" destId="{2FD70954-4B15-428E-B58C-5F7E2298E416}" srcOrd="1" destOrd="0" presId="urn:microsoft.com/office/officeart/2005/8/layout/orgChart1"/>
    <dgm:cxn modelId="{E38EF063-8E37-4DD0-A97F-254B78922393}" srcId="{D37F38D5-F00C-4CE3-9906-98AABDB3B387}" destId="{6872A1B3-0D99-413E-A113-B302B0D5EDFC}" srcOrd="2" destOrd="0" parTransId="{E2583804-729F-42CB-A427-E5C3F8CCBE28}" sibTransId="{0EE9DB4D-7FD8-4820-9D48-A788B96698C9}"/>
    <dgm:cxn modelId="{F1E82FB6-1496-40E6-BA72-6B8AC04535D2}" type="presOf" srcId="{6872A1B3-0D99-413E-A113-B302B0D5EDFC}" destId="{4AB8104D-C65E-4784-BF62-EE03CB32569C}" srcOrd="1" destOrd="0" presId="urn:microsoft.com/office/officeart/2005/8/layout/orgChart1"/>
    <dgm:cxn modelId="{8BB8AD11-AEAF-43A4-8EBE-B9EBEDCDB0EF}" type="presOf" srcId="{158CD232-AB37-4C3F-A1EF-184B066327F1}" destId="{11EDED5E-00C5-42E9-A433-4A6ACD425862}" srcOrd="1" destOrd="0" presId="urn:microsoft.com/office/officeart/2005/8/layout/orgChart1"/>
    <dgm:cxn modelId="{161FDCB4-AFED-4D74-9339-B586A72F299C}" type="presOf" srcId="{18B4FDEF-B6AA-4245-A1A2-E800CD0D9583}" destId="{485C5F09-84B1-43AC-A157-8BA5713FF6FA}" srcOrd="0" destOrd="0" presId="urn:microsoft.com/office/officeart/2005/8/layout/orgChart1"/>
    <dgm:cxn modelId="{569CEC3D-7290-4F83-851B-4BCC0116C1C8}" type="presOf" srcId="{187863B7-03A8-4AC9-B876-1B0A95566BC0}" destId="{7E9C1F4C-A3B1-4490-B0CC-4ABD301F0C7C}" srcOrd="1" destOrd="0" presId="urn:microsoft.com/office/officeart/2005/8/layout/orgChart1"/>
    <dgm:cxn modelId="{6F1B059E-621A-4EED-81B1-CA44640449F2}" type="presOf" srcId="{4629A90B-657C-4F5F-82C9-189EAEC7B61B}" destId="{13904589-DCC6-4AC4-98B6-727E46D3ADBC}" srcOrd="0" destOrd="0" presId="urn:microsoft.com/office/officeart/2005/8/layout/orgChart1"/>
    <dgm:cxn modelId="{3CD79D7F-B29B-4E7B-AC7C-F72958F998E7}" type="presOf" srcId="{187863B7-03A8-4AC9-B876-1B0A95566BC0}" destId="{97C5CF04-5DFA-4444-99B3-7C9CF6089EF7}" srcOrd="0" destOrd="0" presId="urn:microsoft.com/office/officeart/2005/8/layout/orgChart1"/>
    <dgm:cxn modelId="{715BB9C8-A1A5-48EB-A665-84BE423A7474}" srcId="{D37F38D5-F00C-4CE3-9906-98AABDB3B387}" destId="{158CD232-AB37-4C3F-A1EF-184B066327F1}" srcOrd="1" destOrd="0" parTransId="{EEDBF0BA-A690-40A6-A4E9-B486848EAC97}" sibTransId="{B0571EB4-9935-435A-9005-0FACAB1E6A61}"/>
    <dgm:cxn modelId="{AFF6F824-018C-4A0B-861E-CA4429DCBBDF}" type="presOf" srcId="{91FA0AA7-1B88-46F2-963A-D7662200CCD0}" destId="{ECD549AD-B216-4EC4-B007-0D45071A9339}" srcOrd="0" destOrd="0" presId="urn:microsoft.com/office/officeart/2005/8/layout/orgChart1"/>
    <dgm:cxn modelId="{67CE2985-CE88-40E5-824F-EC85A0295B24}" type="presOf" srcId="{B66E3EBB-5B35-484C-A5EF-8CB066CB0D28}" destId="{C5AF3292-B66A-49AF-BD0E-F4AFCC58C0CF}" srcOrd="0" destOrd="0" presId="urn:microsoft.com/office/officeart/2005/8/layout/orgChart1"/>
    <dgm:cxn modelId="{D0913FD3-85B5-4A88-88EB-D03563786D69}" type="presOf" srcId="{B90C8CEB-E35C-4735-BD95-BC91BD7C690C}" destId="{8DBCB51C-2B8F-40DB-915D-89FD5E6927A4}" srcOrd="0" destOrd="0" presId="urn:microsoft.com/office/officeart/2005/8/layout/orgChart1"/>
    <dgm:cxn modelId="{95E47AC8-371D-4FE4-BCA8-958748032FA3}" type="presOf" srcId="{E2583804-729F-42CB-A427-E5C3F8CCBE28}" destId="{D24CB1DC-E897-4379-BE2A-06EA75ADABF9}" srcOrd="0" destOrd="0" presId="urn:microsoft.com/office/officeart/2005/8/layout/orgChart1"/>
    <dgm:cxn modelId="{A5FB6D7D-9210-48A4-BFBC-2660B09D9976}" srcId="{EF2023A9-584B-4478-A5B2-F57984E6CCEF}" destId="{18B4FDEF-B6AA-4245-A1A2-E800CD0D9583}" srcOrd="3" destOrd="0" parTransId="{CC4638F5-4E6E-4769-904C-05FD12AFD136}" sibTransId="{87DF3CDA-3490-45F0-88AD-C479E3004F52}"/>
    <dgm:cxn modelId="{25718F06-622E-47C4-987D-457F2C7B3FF7}" type="presOf" srcId="{B90C8CEB-E35C-4735-BD95-BC91BD7C690C}" destId="{C3326294-DC32-4F3A-8419-4741771B34E6}" srcOrd="1" destOrd="0" presId="urn:microsoft.com/office/officeart/2005/8/layout/orgChart1"/>
    <dgm:cxn modelId="{E8D71BB9-43FD-4FAC-A4E2-09307069CCC2}" type="presOf" srcId="{EF2023A9-584B-4478-A5B2-F57984E6CCEF}" destId="{ACC02520-3D35-41E6-B1EA-6B12B0546481}" srcOrd="0" destOrd="0" presId="urn:microsoft.com/office/officeart/2005/8/layout/orgChart1"/>
    <dgm:cxn modelId="{80C4B9BF-902F-431C-9227-C80CC4876384}" type="presOf" srcId="{4629A90B-657C-4F5F-82C9-189EAEC7B61B}" destId="{5F5AB5C4-D3E5-4D96-906F-30943BD14E41}" srcOrd="1" destOrd="0" presId="urn:microsoft.com/office/officeart/2005/8/layout/orgChart1"/>
    <dgm:cxn modelId="{C5ECC1BC-A202-42D3-824B-B0B75249BC1A}" srcId="{EF2023A9-584B-4478-A5B2-F57984E6CCEF}" destId="{C8BBA99E-19EE-49D7-94C7-9EE9E04241CA}" srcOrd="0" destOrd="0" parTransId="{3A086745-90F2-48ED-8C99-C21E57D8C64F}" sibTransId="{BA8DCFFE-71DF-4703-BC7C-12AC939E62CE}"/>
    <dgm:cxn modelId="{10A7BDFB-EADD-45DE-9B00-E9F9C1DEB0FE}" type="presOf" srcId="{37D98740-98E0-4F20-9731-93C5BCCB35A7}" destId="{7604F825-CE23-4641-8696-20895906D623}" srcOrd="0" destOrd="0" presId="urn:microsoft.com/office/officeart/2005/8/layout/orgChart1"/>
    <dgm:cxn modelId="{109ADCCC-37FD-42AD-9627-1D447882B24D}" type="presOf" srcId="{CC4638F5-4E6E-4769-904C-05FD12AFD136}" destId="{786E7651-CEE1-4A4F-8D9E-47A6B1F3859F}" srcOrd="0" destOrd="0" presId="urn:microsoft.com/office/officeart/2005/8/layout/orgChart1"/>
    <dgm:cxn modelId="{D247CBE3-37D8-4C43-A6F3-87FCDA3F7EB6}" srcId="{D37F38D5-F00C-4CE3-9906-98AABDB3B387}" destId="{B90C8CEB-E35C-4735-BD95-BC91BD7C690C}" srcOrd="0" destOrd="0" parTransId="{E8F5139D-24B9-4395-8781-2CC6874F9D2D}" sibTransId="{B762CCCF-0FC2-45C7-B481-2E1576ADC32D}"/>
    <dgm:cxn modelId="{013D1AD3-6EE2-42FF-ACE5-46E0D864A7A6}" type="presOf" srcId="{D37F38D5-F00C-4CE3-9906-98AABDB3B387}" destId="{6ECB8E51-757D-462B-84E5-FA3BB98B46F3}" srcOrd="0" destOrd="0" presId="urn:microsoft.com/office/officeart/2005/8/layout/orgChart1"/>
    <dgm:cxn modelId="{5ABCD45B-99E7-40F6-B14D-734ED83FD2FE}" type="presOf" srcId="{7462D26E-13DD-4479-8C0B-EFD5C4D8E423}" destId="{7C417CFD-AC85-4EA0-891F-3009007B4639}" srcOrd="0" destOrd="0" presId="urn:microsoft.com/office/officeart/2005/8/layout/orgChart1"/>
    <dgm:cxn modelId="{731C4D7E-BE03-4037-B6FC-CDF88AE6850D}" srcId="{37D98740-98E0-4F20-9731-93C5BCCB35A7}" destId="{EF2023A9-584B-4478-A5B2-F57984E6CCEF}" srcOrd="0" destOrd="0" parTransId="{A3992187-839F-47E0-AD03-C41E894AAD51}" sibTransId="{B1C453E3-7A7B-4215-ACF1-D413CA0A152A}"/>
    <dgm:cxn modelId="{FD3A17A5-BA8C-48E9-B11E-199B6F6A0D16}" type="presOf" srcId="{D5ABDDD0-4CE8-4330-B50C-730292A9277D}" destId="{4E2CCE4D-9E5C-489D-A9D2-F4AB657D2076}" srcOrd="0" destOrd="0" presId="urn:microsoft.com/office/officeart/2005/8/layout/orgChart1"/>
    <dgm:cxn modelId="{9F62CFCC-88E6-4896-8C5B-49FB9E7C71A1}" srcId="{EF2023A9-584B-4478-A5B2-F57984E6CCEF}" destId="{187863B7-03A8-4AC9-B876-1B0A95566BC0}" srcOrd="2" destOrd="0" parTransId="{91FA0AA7-1B88-46F2-963A-D7662200CCD0}" sibTransId="{D3563407-DFEB-44DE-B1FD-CDC82DA3D9FE}"/>
    <dgm:cxn modelId="{B378C940-0845-41A5-80AD-3D8B5102206A}" srcId="{187863B7-03A8-4AC9-B876-1B0A95566BC0}" destId="{4629A90B-657C-4F5F-82C9-189EAEC7B61B}" srcOrd="0" destOrd="0" parTransId="{D5ABDDD0-4CE8-4330-B50C-730292A9277D}" sibTransId="{D61FC5F2-23CF-4EC5-A88C-AC10325A1C26}"/>
    <dgm:cxn modelId="{AC1F32CB-3909-459B-8AD5-339D49DC9869}" srcId="{EF2023A9-584B-4478-A5B2-F57984E6CCEF}" destId="{D37F38D5-F00C-4CE3-9906-98AABDB3B387}" srcOrd="1" destOrd="0" parTransId="{B66E3EBB-5B35-484C-A5EF-8CB066CB0D28}" sibTransId="{3286694A-4489-4332-B27A-F107ABDBFADC}"/>
    <dgm:cxn modelId="{BEAEE594-23A1-448C-B989-A4D0FF870125}" type="presOf" srcId="{E32C85AE-F02B-4FBE-AD0F-BF2B9BE60BF4}" destId="{76AEFF72-46A3-4EB3-A3F7-579F1150987B}" srcOrd="1" destOrd="0" presId="urn:microsoft.com/office/officeart/2005/8/layout/orgChart1"/>
    <dgm:cxn modelId="{53E442D7-38A6-4E94-A5EC-01C20A7DB2DC}" type="presOf" srcId="{3A086745-90F2-48ED-8C99-C21E57D8C64F}" destId="{5D8BF242-BA60-4291-B809-7655FF1F15E3}" srcOrd="0" destOrd="0" presId="urn:microsoft.com/office/officeart/2005/8/layout/orgChart1"/>
    <dgm:cxn modelId="{4CF9C0C3-9BE0-438D-861C-371533C2741D}" type="presOf" srcId="{18B4FDEF-B6AA-4245-A1A2-E800CD0D9583}" destId="{9D07B4F3-E881-4A0D-B25C-38D8E32B9211}" srcOrd="1" destOrd="0" presId="urn:microsoft.com/office/officeart/2005/8/layout/orgChart1"/>
    <dgm:cxn modelId="{AED6A103-FDBC-4253-AC95-18E73FBFDA56}" type="presOf" srcId="{C8BBA99E-19EE-49D7-94C7-9EE9E04241CA}" destId="{AA246A9F-CD85-4908-A2B7-FB7A664EEB16}" srcOrd="0" destOrd="0" presId="urn:microsoft.com/office/officeart/2005/8/layout/orgChart1"/>
    <dgm:cxn modelId="{36762088-5360-4DC4-BA72-E70CAF156B17}" type="presOf" srcId="{E8F5139D-24B9-4395-8781-2CC6874F9D2D}" destId="{1455FB31-E3E6-47D0-A075-5E0F41931C6F}" srcOrd="0" destOrd="0" presId="urn:microsoft.com/office/officeart/2005/8/layout/orgChart1"/>
    <dgm:cxn modelId="{306E4F6B-8F7A-4A06-A0B5-D46CC8A51A3D}" type="presOf" srcId="{C8BBA99E-19EE-49D7-94C7-9EE9E04241CA}" destId="{75C0C327-BF09-41AB-9343-E32BA464A2DC}" srcOrd="1" destOrd="0" presId="urn:microsoft.com/office/officeart/2005/8/layout/orgChart1"/>
    <dgm:cxn modelId="{20C7FFD3-C04F-4F1F-86C2-5F3B491DE117}" type="presOf" srcId="{6872A1B3-0D99-413E-A113-B302B0D5EDFC}" destId="{81656525-F8B3-4174-86A2-C6188B3182EE}" srcOrd="0" destOrd="0" presId="urn:microsoft.com/office/officeart/2005/8/layout/orgChart1"/>
    <dgm:cxn modelId="{A8A5C34A-CD1B-493A-B158-6A7BC5370A92}" type="presOf" srcId="{E32C85AE-F02B-4FBE-AD0F-BF2B9BE60BF4}" destId="{DEA4C2BF-8F04-43FC-8919-0967523BD35E}" srcOrd="0" destOrd="0" presId="urn:microsoft.com/office/officeart/2005/8/layout/orgChart1"/>
    <dgm:cxn modelId="{DE89160A-EB08-4E92-B91C-A19471D9B81C}" srcId="{D37F38D5-F00C-4CE3-9906-98AABDB3B387}" destId="{E32C85AE-F02B-4FBE-AD0F-BF2B9BE60BF4}" srcOrd="3" destOrd="0" parTransId="{7462D26E-13DD-4479-8C0B-EFD5C4D8E423}" sibTransId="{7720DFAF-9035-43E9-BAE2-59C9E8953335}"/>
    <dgm:cxn modelId="{C15EC8B9-B57C-48FF-842B-DD1AAA2401C0}" type="presOf" srcId="{EF2023A9-584B-4478-A5B2-F57984E6CCEF}" destId="{C8D19A00-41AF-42B1-9D99-998A28DC2C71}" srcOrd="1" destOrd="0" presId="urn:microsoft.com/office/officeart/2005/8/layout/orgChart1"/>
    <dgm:cxn modelId="{DFB63009-7439-4F9E-8F22-D9DD9AFC637F}" type="presOf" srcId="{158CD232-AB37-4C3F-A1EF-184B066327F1}" destId="{77A650FC-5FD0-4102-87C2-A4DF61356C37}" srcOrd="0" destOrd="0" presId="urn:microsoft.com/office/officeart/2005/8/layout/orgChart1"/>
    <dgm:cxn modelId="{8DF9ADA9-8E8D-41BE-9790-E551B4E70E74}" type="presParOf" srcId="{7604F825-CE23-4641-8696-20895906D623}" destId="{9395DFFE-BF19-42E9-9C26-DE8D18A3BE69}" srcOrd="0" destOrd="0" presId="urn:microsoft.com/office/officeart/2005/8/layout/orgChart1"/>
    <dgm:cxn modelId="{88A1D8B3-6380-4EE0-A525-9210F90BAD08}" type="presParOf" srcId="{9395DFFE-BF19-42E9-9C26-DE8D18A3BE69}" destId="{3F90608F-178A-4792-96C9-B28319EDB6DC}" srcOrd="0" destOrd="0" presId="urn:microsoft.com/office/officeart/2005/8/layout/orgChart1"/>
    <dgm:cxn modelId="{1067A18F-E199-442D-B8EE-2924FC1FE23C}" type="presParOf" srcId="{3F90608F-178A-4792-96C9-B28319EDB6DC}" destId="{ACC02520-3D35-41E6-B1EA-6B12B0546481}" srcOrd="0" destOrd="0" presId="urn:microsoft.com/office/officeart/2005/8/layout/orgChart1"/>
    <dgm:cxn modelId="{B65887D8-7175-4DDF-A1B0-6078C8FF1242}" type="presParOf" srcId="{3F90608F-178A-4792-96C9-B28319EDB6DC}" destId="{C8D19A00-41AF-42B1-9D99-998A28DC2C71}" srcOrd="1" destOrd="0" presId="urn:microsoft.com/office/officeart/2005/8/layout/orgChart1"/>
    <dgm:cxn modelId="{CEB7C1D8-6D3F-4BAE-8074-79E6D70EA88E}" type="presParOf" srcId="{9395DFFE-BF19-42E9-9C26-DE8D18A3BE69}" destId="{4923020F-A428-4221-A39C-163E600233D1}" srcOrd="1" destOrd="0" presId="urn:microsoft.com/office/officeart/2005/8/layout/orgChart1"/>
    <dgm:cxn modelId="{50BBCAC1-5CEA-4556-B9DD-4004E8B13262}" type="presParOf" srcId="{4923020F-A428-4221-A39C-163E600233D1}" destId="{5D8BF242-BA60-4291-B809-7655FF1F15E3}" srcOrd="0" destOrd="0" presId="urn:microsoft.com/office/officeart/2005/8/layout/orgChart1"/>
    <dgm:cxn modelId="{84E1E604-F630-45E5-90F5-89AC66A4AAAF}" type="presParOf" srcId="{4923020F-A428-4221-A39C-163E600233D1}" destId="{1CB1DA61-7002-44C9-8222-983CEFD89129}" srcOrd="1" destOrd="0" presId="urn:microsoft.com/office/officeart/2005/8/layout/orgChart1"/>
    <dgm:cxn modelId="{D099F13D-D039-42C2-8E54-D3FA08F5C846}" type="presParOf" srcId="{1CB1DA61-7002-44C9-8222-983CEFD89129}" destId="{ADB44452-CA3A-4542-8710-E64F71DA289A}" srcOrd="0" destOrd="0" presId="urn:microsoft.com/office/officeart/2005/8/layout/orgChart1"/>
    <dgm:cxn modelId="{E09F6FE3-8E43-4F7A-B15B-7BAF346E37AE}" type="presParOf" srcId="{ADB44452-CA3A-4542-8710-E64F71DA289A}" destId="{AA246A9F-CD85-4908-A2B7-FB7A664EEB16}" srcOrd="0" destOrd="0" presId="urn:microsoft.com/office/officeart/2005/8/layout/orgChart1"/>
    <dgm:cxn modelId="{4005D313-4B46-44F4-85BB-24AFBD3960E7}" type="presParOf" srcId="{ADB44452-CA3A-4542-8710-E64F71DA289A}" destId="{75C0C327-BF09-41AB-9343-E32BA464A2DC}" srcOrd="1" destOrd="0" presId="urn:microsoft.com/office/officeart/2005/8/layout/orgChart1"/>
    <dgm:cxn modelId="{F6160822-9194-4AC0-BB59-2B9401628261}" type="presParOf" srcId="{1CB1DA61-7002-44C9-8222-983CEFD89129}" destId="{3232F231-F93B-4FF6-BCB0-02C31911351E}" srcOrd="1" destOrd="0" presId="urn:microsoft.com/office/officeart/2005/8/layout/orgChart1"/>
    <dgm:cxn modelId="{07F75FCA-E0A3-4B72-A1F7-243F72870A41}" type="presParOf" srcId="{1CB1DA61-7002-44C9-8222-983CEFD89129}" destId="{C9339686-D47A-4B02-BC7D-207B4DEA098B}" srcOrd="2" destOrd="0" presId="urn:microsoft.com/office/officeart/2005/8/layout/orgChart1"/>
    <dgm:cxn modelId="{0D7C9B5A-7CA3-4843-B7C8-49653366463C}" type="presParOf" srcId="{4923020F-A428-4221-A39C-163E600233D1}" destId="{C5AF3292-B66A-49AF-BD0E-F4AFCC58C0CF}" srcOrd="2" destOrd="0" presId="urn:microsoft.com/office/officeart/2005/8/layout/orgChart1"/>
    <dgm:cxn modelId="{7B22B1FD-5ADF-458D-A4C7-476055767E0D}" type="presParOf" srcId="{4923020F-A428-4221-A39C-163E600233D1}" destId="{DB387C49-42CA-4D1E-8EE2-88D95332364C}" srcOrd="3" destOrd="0" presId="urn:microsoft.com/office/officeart/2005/8/layout/orgChart1"/>
    <dgm:cxn modelId="{D8410D7E-0958-4B85-B395-AA497529E243}" type="presParOf" srcId="{DB387C49-42CA-4D1E-8EE2-88D95332364C}" destId="{F7397A0D-0F29-4DE9-9CC4-096DC10D4652}" srcOrd="0" destOrd="0" presId="urn:microsoft.com/office/officeart/2005/8/layout/orgChart1"/>
    <dgm:cxn modelId="{D6F232E8-681E-4EB2-A0C7-5AF9D1579DA7}" type="presParOf" srcId="{F7397A0D-0F29-4DE9-9CC4-096DC10D4652}" destId="{6ECB8E51-757D-462B-84E5-FA3BB98B46F3}" srcOrd="0" destOrd="0" presId="urn:microsoft.com/office/officeart/2005/8/layout/orgChart1"/>
    <dgm:cxn modelId="{A84BB539-1E56-45E8-B3BB-B4A7C6257836}" type="presParOf" srcId="{F7397A0D-0F29-4DE9-9CC4-096DC10D4652}" destId="{2FD70954-4B15-428E-B58C-5F7E2298E416}" srcOrd="1" destOrd="0" presId="urn:microsoft.com/office/officeart/2005/8/layout/orgChart1"/>
    <dgm:cxn modelId="{6E91D28B-771B-4220-BD59-F1BE41E88A45}" type="presParOf" srcId="{DB387C49-42CA-4D1E-8EE2-88D95332364C}" destId="{BB825CC7-84F7-4792-A0C2-876692DA36C8}" srcOrd="1" destOrd="0" presId="urn:microsoft.com/office/officeart/2005/8/layout/orgChart1"/>
    <dgm:cxn modelId="{64A70A2A-D548-4694-8BB0-789D5E6AA045}" type="presParOf" srcId="{DB387C49-42CA-4D1E-8EE2-88D95332364C}" destId="{D00F6B39-58AD-484A-BD2A-36E6B443E82F}" srcOrd="2" destOrd="0" presId="urn:microsoft.com/office/officeart/2005/8/layout/orgChart1"/>
    <dgm:cxn modelId="{695E1CFC-45C9-46A2-B2AC-33981FF5DD75}" type="presParOf" srcId="{D00F6B39-58AD-484A-BD2A-36E6B443E82F}" destId="{1455FB31-E3E6-47D0-A075-5E0F41931C6F}" srcOrd="0" destOrd="0" presId="urn:microsoft.com/office/officeart/2005/8/layout/orgChart1"/>
    <dgm:cxn modelId="{2C5CB6B0-7911-4A3B-BF42-ADA34DE63634}" type="presParOf" srcId="{D00F6B39-58AD-484A-BD2A-36E6B443E82F}" destId="{D742E180-D0C4-480D-B09D-9806A3895EBF}" srcOrd="1" destOrd="0" presId="urn:microsoft.com/office/officeart/2005/8/layout/orgChart1"/>
    <dgm:cxn modelId="{6AF3CF62-4AC7-4E28-BBA4-992C37EF6C22}" type="presParOf" srcId="{D742E180-D0C4-480D-B09D-9806A3895EBF}" destId="{568F06CD-3252-4242-B6B0-BE65521D1115}" srcOrd="0" destOrd="0" presId="urn:microsoft.com/office/officeart/2005/8/layout/orgChart1"/>
    <dgm:cxn modelId="{12423FA6-0F7B-4D9E-A45A-CF2C48A8BE36}" type="presParOf" srcId="{568F06CD-3252-4242-B6B0-BE65521D1115}" destId="{8DBCB51C-2B8F-40DB-915D-89FD5E6927A4}" srcOrd="0" destOrd="0" presId="urn:microsoft.com/office/officeart/2005/8/layout/orgChart1"/>
    <dgm:cxn modelId="{009D005B-C6AA-44A3-97E6-0FB26C27FBDA}" type="presParOf" srcId="{568F06CD-3252-4242-B6B0-BE65521D1115}" destId="{C3326294-DC32-4F3A-8419-4741771B34E6}" srcOrd="1" destOrd="0" presId="urn:microsoft.com/office/officeart/2005/8/layout/orgChart1"/>
    <dgm:cxn modelId="{034399CA-4498-4F81-9C78-A269841E92AA}" type="presParOf" srcId="{D742E180-D0C4-480D-B09D-9806A3895EBF}" destId="{0046B884-E3D5-4FC7-A941-F2D8B7DC489E}" srcOrd="1" destOrd="0" presId="urn:microsoft.com/office/officeart/2005/8/layout/orgChart1"/>
    <dgm:cxn modelId="{02C846E9-D610-453B-8797-6A90FF50D3E4}" type="presParOf" srcId="{D742E180-D0C4-480D-B09D-9806A3895EBF}" destId="{BAA800FE-8BE3-418A-9159-87E7090C7CC2}" srcOrd="2" destOrd="0" presId="urn:microsoft.com/office/officeart/2005/8/layout/orgChart1"/>
    <dgm:cxn modelId="{D4E1569B-1375-4241-B413-D43129338631}" type="presParOf" srcId="{D00F6B39-58AD-484A-BD2A-36E6B443E82F}" destId="{A0D6C775-6775-458B-955B-2EC0CB6DD711}" srcOrd="2" destOrd="0" presId="urn:microsoft.com/office/officeart/2005/8/layout/orgChart1"/>
    <dgm:cxn modelId="{8DE3D43D-936B-4ED7-97B1-7A14C1AB1A38}" type="presParOf" srcId="{D00F6B39-58AD-484A-BD2A-36E6B443E82F}" destId="{FEF2EF9A-CCED-4783-875C-006F83A9E613}" srcOrd="3" destOrd="0" presId="urn:microsoft.com/office/officeart/2005/8/layout/orgChart1"/>
    <dgm:cxn modelId="{41BD1539-4913-4D9F-BD12-CDCA0EEC6680}" type="presParOf" srcId="{FEF2EF9A-CCED-4783-875C-006F83A9E613}" destId="{E10540D2-BB62-4F62-B52E-F3606846503B}" srcOrd="0" destOrd="0" presId="urn:microsoft.com/office/officeart/2005/8/layout/orgChart1"/>
    <dgm:cxn modelId="{CEC94FD5-2809-4DD5-9038-E665695CD822}" type="presParOf" srcId="{E10540D2-BB62-4F62-B52E-F3606846503B}" destId="{77A650FC-5FD0-4102-87C2-A4DF61356C37}" srcOrd="0" destOrd="0" presId="urn:microsoft.com/office/officeart/2005/8/layout/orgChart1"/>
    <dgm:cxn modelId="{94344794-E3EE-488A-80B6-D20879941A66}" type="presParOf" srcId="{E10540D2-BB62-4F62-B52E-F3606846503B}" destId="{11EDED5E-00C5-42E9-A433-4A6ACD425862}" srcOrd="1" destOrd="0" presId="urn:microsoft.com/office/officeart/2005/8/layout/orgChart1"/>
    <dgm:cxn modelId="{67E361BB-51B8-441C-B0BC-BEB41CF96B7A}" type="presParOf" srcId="{FEF2EF9A-CCED-4783-875C-006F83A9E613}" destId="{D97652FC-7BFC-46BB-9951-69170357DCAF}" srcOrd="1" destOrd="0" presId="urn:microsoft.com/office/officeart/2005/8/layout/orgChart1"/>
    <dgm:cxn modelId="{A565F7F5-E834-4FF4-A36B-D53F2F50ECD1}" type="presParOf" srcId="{FEF2EF9A-CCED-4783-875C-006F83A9E613}" destId="{EDB21554-C77D-4960-9D50-1D0023F7FEE7}" srcOrd="2" destOrd="0" presId="urn:microsoft.com/office/officeart/2005/8/layout/orgChart1"/>
    <dgm:cxn modelId="{DC29A4D9-4FBA-404E-A0E3-5F6E47032B93}" type="presParOf" srcId="{D00F6B39-58AD-484A-BD2A-36E6B443E82F}" destId="{D24CB1DC-E897-4379-BE2A-06EA75ADABF9}" srcOrd="4" destOrd="0" presId="urn:microsoft.com/office/officeart/2005/8/layout/orgChart1"/>
    <dgm:cxn modelId="{DF1380E3-7D17-41C9-ABF7-0414A07903AC}" type="presParOf" srcId="{D00F6B39-58AD-484A-BD2A-36E6B443E82F}" destId="{E9B2705F-DED6-4686-8A3C-41C1BBE40AC4}" srcOrd="5" destOrd="0" presId="urn:microsoft.com/office/officeart/2005/8/layout/orgChart1"/>
    <dgm:cxn modelId="{5579C78F-6DBD-4F50-85ED-176AA3C1A868}" type="presParOf" srcId="{E9B2705F-DED6-4686-8A3C-41C1BBE40AC4}" destId="{887DB47B-8F8A-4C84-AE6D-D52EF7918161}" srcOrd="0" destOrd="0" presId="urn:microsoft.com/office/officeart/2005/8/layout/orgChart1"/>
    <dgm:cxn modelId="{E1440CD4-DE36-43CD-B8AE-B86DF5BA35E3}" type="presParOf" srcId="{887DB47B-8F8A-4C84-AE6D-D52EF7918161}" destId="{81656525-F8B3-4174-86A2-C6188B3182EE}" srcOrd="0" destOrd="0" presId="urn:microsoft.com/office/officeart/2005/8/layout/orgChart1"/>
    <dgm:cxn modelId="{5B3B3849-3AC6-4170-A4E4-D68DBD303359}" type="presParOf" srcId="{887DB47B-8F8A-4C84-AE6D-D52EF7918161}" destId="{4AB8104D-C65E-4784-BF62-EE03CB32569C}" srcOrd="1" destOrd="0" presId="urn:microsoft.com/office/officeart/2005/8/layout/orgChart1"/>
    <dgm:cxn modelId="{C55732AA-C517-47D5-B190-88AEB3C573D8}" type="presParOf" srcId="{E9B2705F-DED6-4686-8A3C-41C1BBE40AC4}" destId="{2513E3CC-2298-4599-A672-C8500982AD36}" srcOrd="1" destOrd="0" presId="urn:microsoft.com/office/officeart/2005/8/layout/orgChart1"/>
    <dgm:cxn modelId="{E3DEB67D-0F63-49AC-A5BF-FCAD7C9BAEF0}" type="presParOf" srcId="{E9B2705F-DED6-4686-8A3C-41C1BBE40AC4}" destId="{C99AE559-1510-4F3C-8CAA-852CE7DDA83C}" srcOrd="2" destOrd="0" presId="urn:microsoft.com/office/officeart/2005/8/layout/orgChart1"/>
    <dgm:cxn modelId="{17FC299E-0DF4-4E31-944D-1BE2941059F0}" type="presParOf" srcId="{D00F6B39-58AD-484A-BD2A-36E6B443E82F}" destId="{7C417CFD-AC85-4EA0-891F-3009007B4639}" srcOrd="6" destOrd="0" presId="urn:microsoft.com/office/officeart/2005/8/layout/orgChart1"/>
    <dgm:cxn modelId="{8960E8E8-8674-4CA2-B0CA-479A9B88801E}" type="presParOf" srcId="{D00F6B39-58AD-484A-BD2A-36E6B443E82F}" destId="{D3F52098-AB6C-49B0-9F67-9035D1BEBEB8}" srcOrd="7" destOrd="0" presId="urn:microsoft.com/office/officeart/2005/8/layout/orgChart1"/>
    <dgm:cxn modelId="{BA46231E-F07E-443C-B769-10D6D0E0AF8D}" type="presParOf" srcId="{D3F52098-AB6C-49B0-9F67-9035D1BEBEB8}" destId="{8C79DFB8-0DF0-4C62-9C17-ADDEF4288E50}" srcOrd="0" destOrd="0" presId="urn:microsoft.com/office/officeart/2005/8/layout/orgChart1"/>
    <dgm:cxn modelId="{091E3427-40F4-4753-B933-DC2F2836D9A6}" type="presParOf" srcId="{8C79DFB8-0DF0-4C62-9C17-ADDEF4288E50}" destId="{DEA4C2BF-8F04-43FC-8919-0967523BD35E}" srcOrd="0" destOrd="0" presId="urn:microsoft.com/office/officeart/2005/8/layout/orgChart1"/>
    <dgm:cxn modelId="{D1E6A7C2-F97C-412D-BFF3-6CF330BDD057}" type="presParOf" srcId="{8C79DFB8-0DF0-4C62-9C17-ADDEF4288E50}" destId="{76AEFF72-46A3-4EB3-A3F7-579F1150987B}" srcOrd="1" destOrd="0" presId="urn:microsoft.com/office/officeart/2005/8/layout/orgChart1"/>
    <dgm:cxn modelId="{2C39B937-59CA-4CD6-AE97-1E34950756B6}" type="presParOf" srcId="{D3F52098-AB6C-49B0-9F67-9035D1BEBEB8}" destId="{100E10D9-BCEE-4960-8BCD-AA60607DEDCB}" srcOrd="1" destOrd="0" presId="urn:microsoft.com/office/officeart/2005/8/layout/orgChart1"/>
    <dgm:cxn modelId="{763DC503-16A6-4AC4-92A8-B8FF2238B098}" type="presParOf" srcId="{D3F52098-AB6C-49B0-9F67-9035D1BEBEB8}" destId="{D337C1EA-314D-45E2-A8D9-876178B983D6}" srcOrd="2" destOrd="0" presId="urn:microsoft.com/office/officeart/2005/8/layout/orgChart1"/>
    <dgm:cxn modelId="{766ABB90-BBAE-446E-B759-ADA5FB016E6E}" type="presParOf" srcId="{4923020F-A428-4221-A39C-163E600233D1}" destId="{ECD549AD-B216-4EC4-B007-0D45071A9339}" srcOrd="4" destOrd="0" presId="urn:microsoft.com/office/officeart/2005/8/layout/orgChart1"/>
    <dgm:cxn modelId="{B3DDD25B-433E-49D7-B328-ECF1AFBCC242}" type="presParOf" srcId="{4923020F-A428-4221-A39C-163E600233D1}" destId="{5B540AED-DA0D-400A-B07B-D314C61053D0}" srcOrd="5" destOrd="0" presId="urn:microsoft.com/office/officeart/2005/8/layout/orgChart1"/>
    <dgm:cxn modelId="{A3DC484A-8400-4807-AF1E-DA9DE90C33C0}" type="presParOf" srcId="{5B540AED-DA0D-400A-B07B-D314C61053D0}" destId="{4FD29828-40DB-407F-A4F0-10FF35721DBA}" srcOrd="0" destOrd="0" presId="urn:microsoft.com/office/officeart/2005/8/layout/orgChart1"/>
    <dgm:cxn modelId="{8C814552-0DF0-4053-9B75-09ED69A5EDEB}" type="presParOf" srcId="{4FD29828-40DB-407F-A4F0-10FF35721DBA}" destId="{97C5CF04-5DFA-4444-99B3-7C9CF6089EF7}" srcOrd="0" destOrd="0" presId="urn:microsoft.com/office/officeart/2005/8/layout/orgChart1"/>
    <dgm:cxn modelId="{664FFAB2-8181-4872-804D-190C18814BFF}" type="presParOf" srcId="{4FD29828-40DB-407F-A4F0-10FF35721DBA}" destId="{7E9C1F4C-A3B1-4490-B0CC-4ABD301F0C7C}" srcOrd="1" destOrd="0" presId="urn:microsoft.com/office/officeart/2005/8/layout/orgChart1"/>
    <dgm:cxn modelId="{77863BAD-A0FF-4507-9582-EEA15118009A}" type="presParOf" srcId="{5B540AED-DA0D-400A-B07B-D314C61053D0}" destId="{9246474A-4A5F-4640-AE93-6631C6E6DD4A}" srcOrd="1" destOrd="0" presId="urn:microsoft.com/office/officeart/2005/8/layout/orgChart1"/>
    <dgm:cxn modelId="{CBAB7859-13BF-44FD-B63C-7C99935605D1}" type="presParOf" srcId="{9246474A-4A5F-4640-AE93-6631C6E6DD4A}" destId="{4E2CCE4D-9E5C-489D-A9D2-F4AB657D2076}" srcOrd="0" destOrd="0" presId="urn:microsoft.com/office/officeart/2005/8/layout/orgChart1"/>
    <dgm:cxn modelId="{1B7C64E5-96F0-40C6-BE5B-3EA443EFF280}" type="presParOf" srcId="{9246474A-4A5F-4640-AE93-6631C6E6DD4A}" destId="{EAFBAC6E-DDD7-46BE-91F7-E3F1344775F0}" srcOrd="1" destOrd="0" presId="urn:microsoft.com/office/officeart/2005/8/layout/orgChart1"/>
    <dgm:cxn modelId="{724B452D-76C1-4883-A478-5046A20BE778}" type="presParOf" srcId="{EAFBAC6E-DDD7-46BE-91F7-E3F1344775F0}" destId="{5C640F4B-9247-449F-8C9C-EB97B3A2CEF7}" srcOrd="0" destOrd="0" presId="urn:microsoft.com/office/officeart/2005/8/layout/orgChart1"/>
    <dgm:cxn modelId="{329E1AD2-A19F-4365-A78A-3F1844FF20AF}" type="presParOf" srcId="{5C640F4B-9247-449F-8C9C-EB97B3A2CEF7}" destId="{13904589-DCC6-4AC4-98B6-727E46D3ADBC}" srcOrd="0" destOrd="0" presId="urn:microsoft.com/office/officeart/2005/8/layout/orgChart1"/>
    <dgm:cxn modelId="{717C746D-E1C1-406C-A79F-B8A2DB82380B}" type="presParOf" srcId="{5C640F4B-9247-449F-8C9C-EB97B3A2CEF7}" destId="{5F5AB5C4-D3E5-4D96-906F-30943BD14E41}" srcOrd="1" destOrd="0" presId="urn:microsoft.com/office/officeart/2005/8/layout/orgChart1"/>
    <dgm:cxn modelId="{4DC3DB2E-FF0F-49ED-81F9-A135FDB182D5}" type="presParOf" srcId="{EAFBAC6E-DDD7-46BE-91F7-E3F1344775F0}" destId="{DB9F8A30-1DE0-49DA-A053-2F9022A073F6}" srcOrd="1" destOrd="0" presId="urn:microsoft.com/office/officeart/2005/8/layout/orgChart1"/>
    <dgm:cxn modelId="{122138BA-666F-490B-BFA5-6B4C63074293}" type="presParOf" srcId="{EAFBAC6E-DDD7-46BE-91F7-E3F1344775F0}" destId="{66E7CA31-B0E4-45CA-BA34-7A57EDEF8329}" srcOrd="2" destOrd="0" presId="urn:microsoft.com/office/officeart/2005/8/layout/orgChart1"/>
    <dgm:cxn modelId="{7937E476-4002-46F8-8EB6-C6D878DC0711}" type="presParOf" srcId="{5B540AED-DA0D-400A-B07B-D314C61053D0}" destId="{7BACCACF-1D03-4C67-A3A5-7CD9349DD177}" srcOrd="2" destOrd="0" presId="urn:microsoft.com/office/officeart/2005/8/layout/orgChart1"/>
    <dgm:cxn modelId="{9F271F29-C19D-48F4-9E4D-518680D592FE}" type="presParOf" srcId="{4923020F-A428-4221-A39C-163E600233D1}" destId="{786E7651-CEE1-4A4F-8D9E-47A6B1F3859F}" srcOrd="6" destOrd="0" presId="urn:microsoft.com/office/officeart/2005/8/layout/orgChart1"/>
    <dgm:cxn modelId="{AA59BD53-CFF1-47B0-A067-F6E3B5CB9393}" type="presParOf" srcId="{4923020F-A428-4221-A39C-163E600233D1}" destId="{FB2EA590-7AAA-456A-B6E7-2B4D09CBF39E}" srcOrd="7" destOrd="0" presId="urn:microsoft.com/office/officeart/2005/8/layout/orgChart1"/>
    <dgm:cxn modelId="{96262F71-4A08-4C91-9525-4EE6EAD9F21D}" type="presParOf" srcId="{FB2EA590-7AAA-456A-B6E7-2B4D09CBF39E}" destId="{62C5BBCD-A139-42CD-9FA8-66670899688A}" srcOrd="0" destOrd="0" presId="urn:microsoft.com/office/officeart/2005/8/layout/orgChart1"/>
    <dgm:cxn modelId="{1B8D8CCE-AD28-4341-AD49-C1989788E4A5}" type="presParOf" srcId="{62C5BBCD-A139-42CD-9FA8-66670899688A}" destId="{485C5F09-84B1-43AC-A157-8BA5713FF6FA}" srcOrd="0" destOrd="0" presId="urn:microsoft.com/office/officeart/2005/8/layout/orgChart1"/>
    <dgm:cxn modelId="{3DC318B2-C64D-4E54-B887-5A95A9679715}" type="presParOf" srcId="{62C5BBCD-A139-42CD-9FA8-66670899688A}" destId="{9D07B4F3-E881-4A0D-B25C-38D8E32B9211}" srcOrd="1" destOrd="0" presId="urn:microsoft.com/office/officeart/2005/8/layout/orgChart1"/>
    <dgm:cxn modelId="{057B10A6-E57A-4E81-9690-1A8E2E48148D}" type="presParOf" srcId="{FB2EA590-7AAA-456A-B6E7-2B4D09CBF39E}" destId="{16BA8366-D0BE-4A40-84A5-543BB884891F}" srcOrd="1" destOrd="0" presId="urn:microsoft.com/office/officeart/2005/8/layout/orgChart1"/>
    <dgm:cxn modelId="{2A280232-EA8F-407C-BD55-1F24807A28CC}" type="presParOf" srcId="{FB2EA590-7AAA-456A-B6E7-2B4D09CBF39E}" destId="{674C6FE6-894E-490A-ACDC-3E22DBA69588}" srcOrd="2" destOrd="0" presId="urn:microsoft.com/office/officeart/2005/8/layout/orgChart1"/>
    <dgm:cxn modelId="{04C8EAAB-3C3E-43C7-A036-3D215D8A8D57}" type="presParOf" srcId="{9395DFFE-BF19-42E9-9C26-DE8D18A3BE69}" destId="{8DACA9F9-03B7-4182-8483-286AC5FFEB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D98740-98E0-4F20-9731-93C5BCCB35A7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8BBA99E-19EE-49D7-94C7-9EE9E04241CA}">
      <dgm:prSet phldrT="[Текст]" custT="1"/>
      <dgm:spPr>
        <a:xfrm>
          <a:off x="95415" y="1017202"/>
          <a:ext cx="1235366" cy="3820549"/>
        </a:xfrm>
      </dgm:spPr>
      <dgm:t>
        <a:bodyPr/>
        <a:lstStyle/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Вопросно-ответная </a:t>
          </a:r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форма,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цепь вопросов,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именительный представления, параллельный способ связи предложений,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ряды однородных членов,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расчленение предложения,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вводные слова,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цитация,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метафоры,</a:t>
          </a:r>
        </a:p>
        <a:p>
          <a:pPr algn="ctr"/>
          <a:r>
            <a:rPr lang="ru-RU" sz="1600" dirty="0" smtClean="0">
              <a:latin typeface="+mj-lt"/>
              <a:ea typeface="+mn-ea"/>
              <a:cs typeface="Times New Roman" pitchFamily="18" charset="0"/>
            </a:rPr>
            <a:t>сравнения</a:t>
          </a:r>
        </a:p>
        <a:p>
          <a:pPr algn="ctr"/>
          <a:endParaRPr lang="ru-RU" sz="1600" dirty="0">
            <a:latin typeface="Calibri"/>
            <a:ea typeface="+mn-ea"/>
            <a:cs typeface="+mn-cs"/>
          </a:endParaRPr>
        </a:p>
      </dgm:t>
    </dgm:pt>
    <dgm:pt modelId="{3A086745-90F2-48ED-8C99-C21E57D8C64F}" type="parTrans" cxnId="{C5ECC1BC-A202-42D3-824B-B0B75249BC1A}">
      <dgm:prSet/>
      <dgm:spPr>
        <a:xfrm>
          <a:off x="713099" y="757775"/>
          <a:ext cx="2615888" cy="259426"/>
        </a:xfrm>
      </dgm:spPr>
      <dgm:t>
        <a:bodyPr/>
        <a:lstStyle/>
        <a:p>
          <a:endParaRPr lang="ru-RU"/>
        </a:p>
      </dgm:t>
    </dgm:pt>
    <dgm:pt modelId="{BA8DCFFE-71DF-4703-BC7C-12AC939E62CE}" type="sibTrans" cxnId="{C5ECC1BC-A202-42D3-824B-B0B75249BC1A}">
      <dgm:prSet/>
      <dgm:spPr/>
      <dgm:t>
        <a:bodyPr/>
        <a:lstStyle/>
        <a:p>
          <a:endParaRPr lang="ru-RU"/>
        </a:p>
      </dgm:t>
    </dgm:pt>
    <dgm:pt modelId="{D37F38D5-F00C-4CE3-9906-98AABDB3B387}">
      <dgm:prSet phldrT="[Текст]" custT="1"/>
      <dgm:spPr>
        <a:xfrm>
          <a:off x="2337605" y="1017202"/>
          <a:ext cx="1235366" cy="1238862"/>
        </a:xfrm>
      </dgm:spPr>
      <dgm:t>
        <a:bodyPr/>
        <a:lstStyle/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Раздумья,</a:t>
          </a:r>
        </a:p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впечатления,</a:t>
          </a:r>
        </a:p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ассоциации, размышления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66E3EBB-5B35-484C-A5EF-8CB066CB0D28}" type="parTrans" cxnId="{AC1F32CB-3909-459B-8AD5-339D49DC9869}">
      <dgm:prSet/>
      <dgm:spPr>
        <a:xfrm>
          <a:off x="2955289" y="757775"/>
          <a:ext cx="373698" cy="259426"/>
        </a:xfrm>
      </dgm:spPr>
      <dgm:t>
        <a:bodyPr/>
        <a:lstStyle/>
        <a:p>
          <a:endParaRPr lang="ru-RU"/>
        </a:p>
      </dgm:t>
    </dgm:pt>
    <dgm:pt modelId="{3286694A-4489-4332-B27A-F107ABDBFADC}" type="sibTrans" cxnId="{AC1F32CB-3909-459B-8AD5-339D49DC9869}">
      <dgm:prSet/>
      <dgm:spPr/>
      <dgm:t>
        <a:bodyPr/>
        <a:lstStyle/>
        <a:p>
          <a:endParaRPr lang="ru-RU"/>
        </a:p>
      </dgm:t>
    </dgm:pt>
    <dgm:pt modelId="{187863B7-03A8-4AC9-B876-1B0A95566BC0}">
      <dgm:prSet phldrT="[Текст]" custT="1"/>
      <dgm:spPr>
        <a:xfrm>
          <a:off x="3832399" y="1017202"/>
          <a:ext cx="1235366" cy="617683"/>
        </a:xfrm>
      </dgm:spPr>
      <dgm:t>
        <a:bodyPr/>
        <a:lstStyle/>
        <a:p>
          <a:r>
            <a:rPr lang="ru-RU" sz="1800" smtClean="0">
              <a:latin typeface="+mj-lt"/>
              <a:ea typeface="+mn-ea"/>
              <a:cs typeface="Times New Roman" pitchFamily="18" charset="0"/>
            </a:rPr>
            <a:t>Тип речи / форма - рассуждение</a:t>
          </a:r>
          <a:endParaRPr lang="ru-RU" sz="1800" dirty="0">
            <a:latin typeface="+mj-lt"/>
            <a:ea typeface="+mn-ea"/>
            <a:cs typeface="Times New Roman" pitchFamily="18" charset="0"/>
          </a:endParaRPr>
        </a:p>
      </dgm:t>
    </dgm:pt>
    <dgm:pt modelId="{91FA0AA7-1B88-46F2-963A-D7662200CCD0}" type="parTrans" cxnId="{9F62CFCC-88E6-4896-8C5B-49FB9E7C71A1}">
      <dgm:prSet/>
      <dgm:spPr>
        <a:xfrm>
          <a:off x="3328987" y="757775"/>
          <a:ext cx="1121095" cy="259426"/>
        </a:xfrm>
      </dgm:spPr>
      <dgm:t>
        <a:bodyPr/>
        <a:lstStyle/>
        <a:p>
          <a:endParaRPr lang="ru-RU"/>
        </a:p>
      </dgm:t>
    </dgm:pt>
    <dgm:pt modelId="{D3563407-DFEB-44DE-B1FD-CDC82DA3D9FE}" type="sibTrans" cxnId="{9F62CFCC-88E6-4896-8C5B-49FB9E7C71A1}">
      <dgm:prSet/>
      <dgm:spPr/>
      <dgm:t>
        <a:bodyPr/>
        <a:lstStyle/>
        <a:p>
          <a:endParaRPr lang="ru-RU"/>
        </a:p>
      </dgm:t>
    </dgm:pt>
    <dgm:pt modelId="{4629A90B-657C-4F5F-82C9-189EAEC7B61B}">
      <dgm:prSet custT="1"/>
      <dgm:spPr>
        <a:xfrm>
          <a:off x="4150765" y="1780016"/>
          <a:ext cx="1235366" cy="617683"/>
        </a:xfrm>
      </dgm:spPr>
      <dgm:t>
        <a:bodyPr/>
        <a:lstStyle/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тезис - обоснование - вывод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D5ABDDD0-4CE8-4330-B50C-730292A9277D}" type="parTrans" cxnId="{B378C940-0845-41A5-80AD-3D8B5102206A}">
      <dgm:prSet/>
      <dgm:spPr>
        <a:xfrm>
          <a:off x="3955935" y="1634886"/>
          <a:ext cx="194829" cy="453972"/>
        </a:xfrm>
      </dgm:spPr>
      <dgm:t>
        <a:bodyPr/>
        <a:lstStyle/>
        <a:p>
          <a:endParaRPr lang="ru-RU"/>
        </a:p>
      </dgm:t>
    </dgm:pt>
    <dgm:pt modelId="{D61FC5F2-23CF-4EC5-A88C-AC10325A1C26}" type="sibTrans" cxnId="{B378C940-0845-41A5-80AD-3D8B5102206A}">
      <dgm:prSet/>
      <dgm:spPr/>
      <dgm:t>
        <a:bodyPr/>
        <a:lstStyle/>
        <a:p>
          <a:endParaRPr lang="ru-RU"/>
        </a:p>
      </dgm:t>
    </dgm:pt>
    <dgm:pt modelId="{B90C8CEB-E35C-4735-BD95-BC91BD7C690C}" type="asst">
      <dgm:prSet custT="1"/>
      <dgm:spPr>
        <a:xfrm>
          <a:off x="1590209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8F5139D-24B9-4395-8781-2CC6874F9D2D}" type="parTrans" cxnId="{D247CBE3-37D8-4C43-A6F3-87FCDA3F7EB6}">
      <dgm:prSet/>
      <dgm:spPr>
        <a:xfrm>
          <a:off x="2825575" y="2256065"/>
          <a:ext cx="129713" cy="568268"/>
        </a:xfrm>
      </dgm:spPr>
      <dgm:t>
        <a:bodyPr/>
        <a:lstStyle/>
        <a:p>
          <a:endParaRPr lang="ru-RU"/>
        </a:p>
      </dgm:t>
    </dgm:pt>
    <dgm:pt modelId="{B762CCCF-0FC2-45C7-B481-2E1576ADC32D}" type="sibTrans" cxnId="{D247CBE3-37D8-4C43-A6F3-87FCDA3F7EB6}">
      <dgm:prSet/>
      <dgm:spPr/>
      <dgm:t>
        <a:bodyPr/>
        <a:lstStyle/>
        <a:p>
          <a:endParaRPr lang="ru-RU"/>
        </a:p>
      </dgm:t>
    </dgm:pt>
    <dgm:pt modelId="{158CD232-AB37-4C3F-A1EF-184B066327F1}" type="asst">
      <dgm:prSet custT="1"/>
      <dgm:spPr>
        <a:xfrm>
          <a:off x="3085002" y="251549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EDBF0BA-A690-40A6-A4E9-B486848EAC97}" type="parTrans" cxnId="{715BB9C8-A1A5-48EB-A665-84BE423A7474}">
      <dgm:prSet/>
      <dgm:spPr>
        <a:xfrm>
          <a:off x="2955289" y="2256065"/>
          <a:ext cx="129713" cy="568268"/>
        </a:xfrm>
      </dgm:spPr>
      <dgm:t>
        <a:bodyPr/>
        <a:lstStyle/>
        <a:p>
          <a:endParaRPr lang="ru-RU"/>
        </a:p>
      </dgm:t>
    </dgm:pt>
    <dgm:pt modelId="{B0571EB4-9935-435A-9005-0FACAB1E6A61}" type="sibTrans" cxnId="{715BB9C8-A1A5-48EB-A665-84BE423A7474}">
      <dgm:prSet/>
      <dgm:spPr/>
      <dgm:t>
        <a:bodyPr/>
        <a:lstStyle/>
        <a:p>
          <a:endParaRPr lang="ru-RU"/>
        </a:p>
      </dgm:t>
    </dgm:pt>
    <dgm:pt modelId="{6872A1B3-0D99-413E-A113-B302B0D5EDFC}" type="asst">
      <dgm:prSet custT="1"/>
      <dgm:spPr>
        <a:xfrm>
          <a:off x="1590209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E2583804-729F-42CB-A427-E5C3F8CCBE28}" type="parTrans" cxnId="{E38EF063-8E37-4DD0-A97F-254B78922393}">
      <dgm:prSet/>
      <dgm:spPr>
        <a:xfrm>
          <a:off x="2825575" y="2256065"/>
          <a:ext cx="129713" cy="1445378"/>
        </a:xfrm>
      </dgm:spPr>
      <dgm:t>
        <a:bodyPr/>
        <a:lstStyle/>
        <a:p>
          <a:endParaRPr lang="ru-RU"/>
        </a:p>
      </dgm:t>
    </dgm:pt>
    <dgm:pt modelId="{0EE9DB4D-7FD8-4820-9D48-A788B96698C9}" type="sibTrans" cxnId="{E38EF063-8E37-4DD0-A97F-254B78922393}">
      <dgm:prSet/>
      <dgm:spPr/>
      <dgm:t>
        <a:bodyPr/>
        <a:lstStyle/>
        <a:p>
          <a:endParaRPr lang="ru-RU"/>
        </a:p>
      </dgm:t>
    </dgm:pt>
    <dgm:pt modelId="{E32C85AE-F02B-4FBE-AD0F-BF2B9BE60BF4}" type="asst">
      <dgm:prSet custT="1"/>
      <dgm:spPr>
        <a:xfrm>
          <a:off x="3085002" y="3392602"/>
          <a:ext cx="1235366" cy="617683"/>
        </a:xfrm>
      </dgm:spPr>
      <dgm:t>
        <a:bodyPr/>
        <a:lstStyle/>
        <a:p>
          <a:r>
            <a:rPr lang="ru-RU" sz="2000" i="1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dirty="0">
            <a:latin typeface="+mj-lt"/>
            <a:ea typeface="+mn-ea"/>
            <a:cs typeface="Times New Roman" pitchFamily="18" charset="0"/>
          </a:endParaRPr>
        </a:p>
      </dgm:t>
    </dgm:pt>
    <dgm:pt modelId="{7462D26E-13DD-4479-8C0B-EFD5C4D8E423}" type="parTrans" cxnId="{DE89160A-EB08-4E92-B91C-A19471D9B81C}">
      <dgm:prSet/>
      <dgm:spPr>
        <a:xfrm>
          <a:off x="2955289" y="2256065"/>
          <a:ext cx="129713" cy="1445378"/>
        </a:xfrm>
      </dgm:spPr>
      <dgm:t>
        <a:bodyPr/>
        <a:lstStyle/>
        <a:p>
          <a:endParaRPr lang="ru-RU"/>
        </a:p>
      </dgm:t>
    </dgm:pt>
    <dgm:pt modelId="{7720DFAF-9035-43E9-BAE2-59C9E8953335}" type="sibTrans" cxnId="{DE89160A-EB08-4E92-B91C-A19471D9B81C}">
      <dgm:prSet/>
      <dgm:spPr/>
      <dgm:t>
        <a:bodyPr/>
        <a:lstStyle/>
        <a:p>
          <a:endParaRPr lang="ru-RU"/>
        </a:p>
      </dgm:t>
    </dgm:pt>
    <dgm:pt modelId="{18B4FDEF-B6AA-4245-A1A2-E800CD0D9583}">
      <dgm:prSet custT="1"/>
      <dgm:spPr>
        <a:xfrm>
          <a:off x="5327192" y="1017202"/>
          <a:ext cx="1235366" cy="617683"/>
        </a:xfrm>
      </dgm:spPr>
      <dgm:t>
        <a:bodyPr/>
        <a:lstStyle/>
        <a:p>
          <a:r>
            <a:rPr lang="ru-RU" sz="2000" smtClean="0">
              <a:latin typeface="+mj-lt"/>
              <a:ea typeface="+mn-ea"/>
              <a:cs typeface="Times New Roman" pitchFamily="18" charset="0"/>
            </a:rPr>
            <a:t>Свободная композиция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CC4638F5-4E6E-4769-904C-05FD12AFD136}" type="parTrans" cxnId="{A5FB6D7D-9210-48A4-BFBC-2660B09D9976}">
      <dgm:prSet/>
      <dgm:spPr>
        <a:xfrm>
          <a:off x="3328987" y="757775"/>
          <a:ext cx="2615888" cy="259426"/>
        </a:xfrm>
      </dgm:spPr>
      <dgm:t>
        <a:bodyPr/>
        <a:lstStyle/>
        <a:p>
          <a:endParaRPr lang="ru-RU"/>
        </a:p>
      </dgm:t>
    </dgm:pt>
    <dgm:pt modelId="{87DF3CDA-3490-45F0-88AD-C479E3004F52}" type="sibTrans" cxnId="{A5FB6D7D-9210-48A4-BFBC-2660B09D9976}">
      <dgm:prSet/>
      <dgm:spPr/>
      <dgm:t>
        <a:bodyPr/>
        <a:lstStyle/>
        <a:p>
          <a:endParaRPr lang="ru-RU"/>
        </a:p>
      </dgm:t>
    </dgm:pt>
    <dgm:pt modelId="{EF2023A9-584B-4478-A5B2-F57984E6CCEF}">
      <dgm:prSet phldrT="[Текст]" custT="1"/>
      <dgm:spPr>
        <a:xfrm>
          <a:off x="2494608" y="947"/>
          <a:ext cx="1668757" cy="756828"/>
        </a:xfrm>
      </dgm:spPr>
      <dgm:t>
        <a:bodyPr/>
        <a:lstStyle/>
        <a:p>
          <a:r>
            <a:rPr lang="ru-RU" sz="2000" dirty="0" smtClean="0">
              <a:latin typeface="+mj-lt"/>
              <a:ea typeface="+mn-ea"/>
              <a:cs typeface="Times New Roman" pitchFamily="18" charset="0"/>
            </a:rPr>
            <a:t>Афористично,</a:t>
          </a:r>
        </a:p>
        <a:p>
          <a:r>
            <a:rPr lang="ru-RU" sz="2000" dirty="0" smtClean="0">
              <a:latin typeface="+mj-lt"/>
              <a:ea typeface="+mn-ea"/>
              <a:cs typeface="Times New Roman" pitchFamily="18" charset="0"/>
            </a:rPr>
            <a:t>оригинально,</a:t>
          </a:r>
        </a:p>
        <a:p>
          <a:r>
            <a:rPr lang="ru-RU" sz="2000" dirty="0" smtClean="0">
              <a:latin typeface="+mj-lt"/>
              <a:ea typeface="+mn-ea"/>
              <a:cs typeface="Times New Roman" pitchFamily="18" charset="0"/>
            </a:rPr>
            <a:t>образно</a:t>
          </a:r>
          <a:endParaRPr lang="ru-RU" sz="2000" dirty="0">
            <a:latin typeface="+mj-lt"/>
            <a:ea typeface="+mn-ea"/>
            <a:cs typeface="Times New Roman" pitchFamily="18" charset="0"/>
          </a:endParaRPr>
        </a:p>
      </dgm:t>
    </dgm:pt>
    <dgm:pt modelId="{B1C453E3-7A7B-4215-ACF1-D413CA0A152A}" type="sibTrans" cxnId="{731C4D7E-BE03-4037-B6FC-CDF88AE6850D}">
      <dgm:prSet/>
      <dgm:spPr/>
      <dgm:t>
        <a:bodyPr/>
        <a:lstStyle/>
        <a:p>
          <a:endParaRPr lang="ru-RU"/>
        </a:p>
      </dgm:t>
    </dgm:pt>
    <dgm:pt modelId="{A3992187-839F-47E0-AD03-C41E894AAD51}" type="parTrans" cxnId="{731C4D7E-BE03-4037-B6FC-CDF88AE6850D}">
      <dgm:prSet/>
      <dgm:spPr/>
      <dgm:t>
        <a:bodyPr/>
        <a:lstStyle/>
        <a:p>
          <a:endParaRPr lang="ru-RU"/>
        </a:p>
      </dgm:t>
    </dgm:pt>
    <dgm:pt modelId="{7604F825-CE23-4641-8696-20895906D623}" type="pres">
      <dgm:prSet presAssocID="{37D98740-98E0-4F20-9731-93C5BCCB35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395DFFE-BF19-42E9-9C26-DE8D18A3BE69}" type="pres">
      <dgm:prSet presAssocID="{EF2023A9-584B-4478-A5B2-F57984E6CCEF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3F90608F-178A-4792-96C9-B28319EDB6DC}" type="pres">
      <dgm:prSet presAssocID="{EF2023A9-584B-4478-A5B2-F57984E6CCEF}" presName="rootComposite1" presStyleCnt="0"/>
      <dgm:spPr/>
      <dgm:t>
        <a:bodyPr/>
        <a:lstStyle/>
        <a:p>
          <a:endParaRPr lang="ru-RU"/>
        </a:p>
      </dgm:t>
    </dgm:pt>
    <dgm:pt modelId="{ACC02520-3D35-41E6-B1EA-6B12B0546481}" type="pres">
      <dgm:prSet presAssocID="{EF2023A9-584B-4478-A5B2-F57984E6CCEF}" presName="rootText1" presStyleLbl="node0" presStyleIdx="0" presStyleCnt="1" custScaleX="135082" custScaleY="12252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8D19A00-41AF-42B1-9D99-998A28DC2C71}" type="pres">
      <dgm:prSet presAssocID="{EF2023A9-584B-4478-A5B2-F57984E6CCE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923020F-A428-4221-A39C-163E600233D1}" type="pres">
      <dgm:prSet presAssocID="{EF2023A9-584B-4478-A5B2-F57984E6CCEF}" presName="hierChild2" presStyleCnt="0"/>
      <dgm:spPr/>
      <dgm:t>
        <a:bodyPr/>
        <a:lstStyle/>
        <a:p>
          <a:endParaRPr lang="ru-RU"/>
        </a:p>
      </dgm:t>
    </dgm:pt>
    <dgm:pt modelId="{5D8BF242-BA60-4291-B809-7655FF1F15E3}" type="pres">
      <dgm:prSet presAssocID="{3A086745-90F2-48ED-8C99-C21E57D8C64F}" presName="Name37" presStyleLbl="parChTrans1D2" presStyleIdx="0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1CB1DA61-7002-44C9-8222-983CEFD89129}" type="pres">
      <dgm:prSet presAssocID="{C8BBA99E-19EE-49D7-94C7-9EE9E04241C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DB44452-CA3A-4542-8710-E64F71DA289A}" type="pres">
      <dgm:prSet presAssocID="{C8BBA99E-19EE-49D7-94C7-9EE9E04241CA}" presName="rootComposite" presStyleCnt="0"/>
      <dgm:spPr/>
      <dgm:t>
        <a:bodyPr/>
        <a:lstStyle/>
        <a:p>
          <a:endParaRPr lang="ru-RU"/>
        </a:p>
      </dgm:t>
    </dgm:pt>
    <dgm:pt modelId="{AA246A9F-CD85-4908-A2B7-FB7A664EEB16}" type="pres">
      <dgm:prSet presAssocID="{C8BBA99E-19EE-49D7-94C7-9EE9E04241CA}" presName="rootText" presStyleLbl="node2" presStyleIdx="0" presStyleCnt="4" custScaleY="618529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5C0C327-BF09-41AB-9343-E32BA464A2DC}" type="pres">
      <dgm:prSet presAssocID="{C8BBA99E-19EE-49D7-94C7-9EE9E04241CA}" presName="rootConnector" presStyleLbl="node2" presStyleIdx="0" presStyleCnt="4"/>
      <dgm:spPr/>
      <dgm:t>
        <a:bodyPr/>
        <a:lstStyle/>
        <a:p>
          <a:endParaRPr lang="ru-RU"/>
        </a:p>
      </dgm:t>
    </dgm:pt>
    <dgm:pt modelId="{3232F231-F93B-4FF6-BCB0-02C31911351E}" type="pres">
      <dgm:prSet presAssocID="{C8BBA99E-19EE-49D7-94C7-9EE9E04241CA}" presName="hierChild4" presStyleCnt="0"/>
      <dgm:spPr/>
      <dgm:t>
        <a:bodyPr/>
        <a:lstStyle/>
        <a:p>
          <a:endParaRPr lang="ru-RU"/>
        </a:p>
      </dgm:t>
    </dgm:pt>
    <dgm:pt modelId="{C9339686-D47A-4B02-BC7D-207B4DEA098B}" type="pres">
      <dgm:prSet presAssocID="{C8BBA99E-19EE-49D7-94C7-9EE9E04241CA}" presName="hierChild5" presStyleCnt="0"/>
      <dgm:spPr/>
      <dgm:t>
        <a:bodyPr/>
        <a:lstStyle/>
        <a:p>
          <a:endParaRPr lang="ru-RU"/>
        </a:p>
      </dgm:t>
    </dgm:pt>
    <dgm:pt modelId="{C5AF3292-B66A-49AF-BD0E-F4AFCC58C0CF}" type="pres">
      <dgm:prSet presAssocID="{B66E3EBB-5B35-484C-A5EF-8CB066CB0D28}" presName="Name37" presStyleLbl="parChTrans1D2" presStyleIdx="1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B387C49-42CA-4D1E-8EE2-88D95332364C}" type="pres">
      <dgm:prSet presAssocID="{D37F38D5-F00C-4CE3-9906-98AABDB3B38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F7397A0D-0F29-4DE9-9CC4-096DC10D4652}" type="pres">
      <dgm:prSet presAssocID="{D37F38D5-F00C-4CE3-9906-98AABDB3B387}" presName="rootComposite" presStyleCnt="0"/>
      <dgm:spPr/>
      <dgm:t>
        <a:bodyPr/>
        <a:lstStyle/>
        <a:p>
          <a:endParaRPr lang="ru-RU"/>
        </a:p>
      </dgm:t>
    </dgm:pt>
    <dgm:pt modelId="{6ECB8E51-757D-462B-84E5-FA3BB98B46F3}" type="pres">
      <dgm:prSet presAssocID="{D37F38D5-F00C-4CE3-9906-98AABDB3B387}" presName="rootText" presStyleLbl="node2" presStyleIdx="1" presStyleCnt="4" custScaleX="116437" custScaleY="200566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FD70954-4B15-428E-B58C-5F7E2298E416}" type="pres">
      <dgm:prSet presAssocID="{D37F38D5-F00C-4CE3-9906-98AABDB3B387}" presName="rootConnector" presStyleLbl="node2" presStyleIdx="1" presStyleCnt="4"/>
      <dgm:spPr/>
      <dgm:t>
        <a:bodyPr/>
        <a:lstStyle/>
        <a:p>
          <a:endParaRPr lang="ru-RU"/>
        </a:p>
      </dgm:t>
    </dgm:pt>
    <dgm:pt modelId="{BB825CC7-84F7-4792-A0C2-876692DA36C8}" type="pres">
      <dgm:prSet presAssocID="{D37F38D5-F00C-4CE3-9906-98AABDB3B387}" presName="hierChild4" presStyleCnt="0"/>
      <dgm:spPr/>
      <dgm:t>
        <a:bodyPr/>
        <a:lstStyle/>
        <a:p>
          <a:endParaRPr lang="ru-RU"/>
        </a:p>
      </dgm:t>
    </dgm:pt>
    <dgm:pt modelId="{D00F6B39-58AD-484A-BD2A-36E6B443E82F}" type="pres">
      <dgm:prSet presAssocID="{D37F38D5-F00C-4CE3-9906-98AABDB3B387}" presName="hierChild5" presStyleCnt="0"/>
      <dgm:spPr/>
      <dgm:t>
        <a:bodyPr/>
        <a:lstStyle/>
        <a:p>
          <a:endParaRPr lang="ru-RU"/>
        </a:p>
      </dgm:t>
    </dgm:pt>
    <dgm:pt modelId="{1455FB31-E3E6-47D0-A075-5E0F41931C6F}" type="pres">
      <dgm:prSet presAssocID="{E8F5139D-24B9-4395-8781-2CC6874F9D2D}" presName="Name111" presStyleLbl="parChTrans1D3" presStyleIdx="0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742E180-D0C4-480D-B09D-9806A3895EBF}" type="pres">
      <dgm:prSet presAssocID="{B90C8CEB-E35C-4735-BD95-BC91BD7C690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68F06CD-3252-4242-B6B0-BE65521D1115}" type="pres">
      <dgm:prSet presAssocID="{B90C8CEB-E35C-4735-BD95-BC91BD7C690C}" presName="rootComposite3" presStyleCnt="0"/>
      <dgm:spPr/>
      <dgm:t>
        <a:bodyPr/>
        <a:lstStyle/>
        <a:p>
          <a:endParaRPr lang="ru-RU"/>
        </a:p>
      </dgm:t>
    </dgm:pt>
    <dgm:pt modelId="{8DBCB51C-2B8F-40DB-915D-89FD5E6927A4}" type="pres">
      <dgm:prSet presAssocID="{B90C8CEB-E35C-4735-BD95-BC91BD7C690C}" presName="rootText3" presStyleLbl="asst2" presStyleIdx="0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3326294-DC32-4F3A-8419-4741771B34E6}" type="pres">
      <dgm:prSet presAssocID="{B90C8CEB-E35C-4735-BD95-BC91BD7C690C}" presName="rootConnector3" presStyleLbl="asst2" presStyleIdx="0" presStyleCnt="4"/>
      <dgm:spPr/>
      <dgm:t>
        <a:bodyPr/>
        <a:lstStyle/>
        <a:p>
          <a:endParaRPr lang="ru-RU"/>
        </a:p>
      </dgm:t>
    </dgm:pt>
    <dgm:pt modelId="{0046B884-E3D5-4FC7-A941-F2D8B7DC489E}" type="pres">
      <dgm:prSet presAssocID="{B90C8CEB-E35C-4735-BD95-BC91BD7C690C}" presName="hierChild6" presStyleCnt="0"/>
      <dgm:spPr/>
      <dgm:t>
        <a:bodyPr/>
        <a:lstStyle/>
        <a:p>
          <a:endParaRPr lang="ru-RU"/>
        </a:p>
      </dgm:t>
    </dgm:pt>
    <dgm:pt modelId="{BAA800FE-8BE3-418A-9159-87E7090C7CC2}" type="pres">
      <dgm:prSet presAssocID="{B90C8CEB-E35C-4735-BD95-BC91BD7C690C}" presName="hierChild7" presStyleCnt="0"/>
      <dgm:spPr/>
      <dgm:t>
        <a:bodyPr/>
        <a:lstStyle/>
        <a:p>
          <a:endParaRPr lang="ru-RU"/>
        </a:p>
      </dgm:t>
    </dgm:pt>
    <dgm:pt modelId="{A0D6C775-6775-458B-955B-2EC0CB6DD711}" type="pres">
      <dgm:prSet presAssocID="{EEDBF0BA-A690-40A6-A4E9-B486848EAC97}" presName="Name111" presStyleLbl="parChTrans1D3" presStyleIdx="1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EF2EF9A-CCED-4783-875C-006F83A9E613}" type="pres">
      <dgm:prSet presAssocID="{158CD232-AB37-4C3F-A1EF-184B066327F1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E10540D2-BB62-4F62-B52E-F3606846503B}" type="pres">
      <dgm:prSet presAssocID="{158CD232-AB37-4C3F-A1EF-184B066327F1}" presName="rootComposite3" presStyleCnt="0"/>
      <dgm:spPr/>
      <dgm:t>
        <a:bodyPr/>
        <a:lstStyle/>
        <a:p>
          <a:endParaRPr lang="ru-RU"/>
        </a:p>
      </dgm:t>
    </dgm:pt>
    <dgm:pt modelId="{77A650FC-5FD0-4102-87C2-A4DF61356C37}" type="pres">
      <dgm:prSet presAssocID="{158CD232-AB37-4C3F-A1EF-184B066327F1}" presName="rootText3" presStyleLbl="asst2" presStyleIdx="1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11EDED5E-00C5-42E9-A433-4A6ACD425862}" type="pres">
      <dgm:prSet presAssocID="{158CD232-AB37-4C3F-A1EF-184B066327F1}" presName="rootConnector3" presStyleLbl="asst2" presStyleIdx="1" presStyleCnt="4"/>
      <dgm:spPr/>
      <dgm:t>
        <a:bodyPr/>
        <a:lstStyle/>
        <a:p>
          <a:endParaRPr lang="ru-RU"/>
        </a:p>
      </dgm:t>
    </dgm:pt>
    <dgm:pt modelId="{D97652FC-7BFC-46BB-9951-69170357DCAF}" type="pres">
      <dgm:prSet presAssocID="{158CD232-AB37-4C3F-A1EF-184B066327F1}" presName="hierChild6" presStyleCnt="0"/>
      <dgm:spPr/>
      <dgm:t>
        <a:bodyPr/>
        <a:lstStyle/>
        <a:p>
          <a:endParaRPr lang="ru-RU"/>
        </a:p>
      </dgm:t>
    </dgm:pt>
    <dgm:pt modelId="{EDB21554-C77D-4960-9D50-1D0023F7FEE7}" type="pres">
      <dgm:prSet presAssocID="{158CD232-AB37-4C3F-A1EF-184B066327F1}" presName="hierChild7" presStyleCnt="0"/>
      <dgm:spPr/>
      <dgm:t>
        <a:bodyPr/>
        <a:lstStyle/>
        <a:p>
          <a:endParaRPr lang="ru-RU"/>
        </a:p>
      </dgm:t>
    </dgm:pt>
    <dgm:pt modelId="{D24CB1DC-E897-4379-BE2A-06EA75ADABF9}" type="pres">
      <dgm:prSet presAssocID="{E2583804-729F-42CB-A427-E5C3F8CCBE28}" presName="Name111" presStyleLbl="parChTrans1D3" presStyleIdx="2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9B2705F-DED6-4686-8A3C-41C1BBE40AC4}" type="pres">
      <dgm:prSet presAssocID="{6872A1B3-0D99-413E-A113-B302B0D5EDF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87DB47B-8F8A-4C84-AE6D-D52EF7918161}" type="pres">
      <dgm:prSet presAssocID="{6872A1B3-0D99-413E-A113-B302B0D5EDFC}" presName="rootComposite3" presStyleCnt="0"/>
      <dgm:spPr/>
      <dgm:t>
        <a:bodyPr/>
        <a:lstStyle/>
        <a:p>
          <a:endParaRPr lang="ru-RU"/>
        </a:p>
      </dgm:t>
    </dgm:pt>
    <dgm:pt modelId="{81656525-F8B3-4174-86A2-C6188B3182EE}" type="pres">
      <dgm:prSet presAssocID="{6872A1B3-0D99-413E-A113-B302B0D5EDFC}" presName="rootText3" presStyleLbl="asst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4AB8104D-C65E-4784-BF62-EE03CB32569C}" type="pres">
      <dgm:prSet presAssocID="{6872A1B3-0D99-413E-A113-B302B0D5EDFC}" presName="rootConnector3" presStyleLbl="asst2" presStyleIdx="2" presStyleCnt="4"/>
      <dgm:spPr/>
      <dgm:t>
        <a:bodyPr/>
        <a:lstStyle/>
        <a:p>
          <a:endParaRPr lang="ru-RU"/>
        </a:p>
      </dgm:t>
    </dgm:pt>
    <dgm:pt modelId="{2513E3CC-2298-4599-A672-C8500982AD36}" type="pres">
      <dgm:prSet presAssocID="{6872A1B3-0D99-413E-A113-B302B0D5EDFC}" presName="hierChild6" presStyleCnt="0"/>
      <dgm:spPr/>
      <dgm:t>
        <a:bodyPr/>
        <a:lstStyle/>
        <a:p>
          <a:endParaRPr lang="ru-RU"/>
        </a:p>
      </dgm:t>
    </dgm:pt>
    <dgm:pt modelId="{C99AE559-1510-4F3C-8CAA-852CE7DDA83C}" type="pres">
      <dgm:prSet presAssocID="{6872A1B3-0D99-413E-A113-B302B0D5EDFC}" presName="hierChild7" presStyleCnt="0"/>
      <dgm:spPr/>
      <dgm:t>
        <a:bodyPr/>
        <a:lstStyle/>
        <a:p>
          <a:endParaRPr lang="ru-RU"/>
        </a:p>
      </dgm:t>
    </dgm:pt>
    <dgm:pt modelId="{7C417CFD-AC85-4EA0-891F-3009007B4639}" type="pres">
      <dgm:prSet presAssocID="{7462D26E-13DD-4479-8C0B-EFD5C4D8E423}" presName="Name111" presStyleLbl="parChTrans1D3" presStyleIdx="3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3F52098-AB6C-49B0-9F67-9035D1BEBEB8}" type="pres">
      <dgm:prSet presAssocID="{E32C85AE-F02B-4FBE-AD0F-BF2B9BE60BF4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C79DFB8-0DF0-4C62-9C17-ADDEF4288E50}" type="pres">
      <dgm:prSet presAssocID="{E32C85AE-F02B-4FBE-AD0F-BF2B9BE60BF4}" presName="rootComposite3" presStyleCnt="0"/>
      <dgm:spPr/>
      <dgm:t>
        <a:bodyPr/>
        <a:lstStyle/>
        <a:p>
          <a:endParaRPr lang="ru-RU"/>
        </a:p>
      </dgm:t>
    </dgm:pt>
    <dgm:pt modelId="{DEA4C2BF-8F04-43FC-8919-0967523BD35E}" type="pres">
      <dgm:prSet presAssocID="{E32C85AE-F02B-4FBE-AD0F-BF2B9BE60BF4}" presName="rootText3" presStyleLbl="asst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6AEFF72-46A3-4EB3-A3F7-579F1150987B}" type="pres">
      <dgm:prSet presAssocID="{E32C85AE-F02B-4FBE-AD0F-BF2B9BE60BF4}" presName="rootConnector3" presStyleLbl="asst2" presStyleIdx="3" presStyleCnt="4"/>
      <dgm:spPr/>
      <dgm:t>
        <a:bodyPr/>
        <a:lstStyle/>
        <a:p>
          <a:endParaRPr lang="ru-RU"/>
        </a:p>
      </dgm:t>
    </dgm:pt>
    <dgm:pt modelId="{100E10D9-BCEE-4960-8BCD-AA60607DEDCB}" type="pres">
      <dgm:prSet presAssocID="{E32C85AE-F02B-4FBE-AD0F-BF2B9BE60BF4}" presName="hierChild6" presStyleCnt="0"/>
      <dgm:spPr/>
      <dgm:t>
        <a:bodyPr/>
        <a:lstStyle/>
        <a:p>
          <a:endParaRPr lang="ru-RU"/>
        </a:p>
      </dgm:t>
    </dgm:pt>
    <dgm:pt modelId="{D337C1EA-314D-45E2-A8D9-876178B983D6}" type="pres">
      <dgm:prSet presAssocID="{E32C85AE-F02B-4FBE-AD0F-BF2B9BE60BF4}" presName="hierChild7" presStyleCnt="0"/>
      <dgm:spPr/>
      <dgm:t>
        <a:bodyPr/>
        <a:lstStyle/>
        <a:p>
          <a:endParaRPr lang="ru-RU"/>
        </a:p>
      </dgm:t>
    </dgm:pt>
    <dgm:pt modelId="{ECD549AD-B216-4EC4-B007-0D45071A9339}" type="pres">
      <dgm:prSet presAssocID="{91FA0AA7-1B88-46F2-963A-D7662200CCD0}" presName="Name37" presStyleLbl="parChTrans1D2" presStyleIdx="2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5B540AED-DA0D-400A-B07B-D314C61053D0}" type="pres">
      <dgm:prSet presAssocID="{187863B7-03A8-4AC9-B876-1B0A95566BC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FD29828-40DB-407F-A4F0-10FF35721DBA}" type="pres">
      <dgm:prSet presAssocID="{187863B7-03A8-4AC9-B876-1B0A95566BC0}" presName="rootComposite" presStyleCnt="0"/>
      <dgm:spPr/>
      <dgm:t>
        <a:bodyPr/>
        <a:lstStyle/>
        <a:p>
          <a:endParaRPr lang="ru-RU"/>
        </a:p>
      </dgm:t>
    </dgm:pt>
    <dgm:pt modelId="{97C5CF04-5DFA-4444-99B3-7C9CF6089EF7}" type="pres">
      <dgm:prSet presAssocID="{187863B7-03A8-4AC9-B876-1B0A95566BC0}" presName="rootText" presStyleLbl="node2" presStyleIdx="2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E9C1F4C-A3B1-4490-B0CC-4ABD301F0C7C}" type="pres">
      <dgm:prSet presAssocID="{187863B7-03A8-4AC9-B876-1B0A95566BC0}" presName="rootConnector" presStyleLbl="node2" presStyleIdx="2" presStyleCnt="4"/>
      <dgm:spPr/>
      <dgm:t>
        <a:bodyPr/>
        <a:lstStyle/>
        <a:p>
          <a:endParaRPr lang="ru-RU"/>
        </a:p>
      </dgm:t>
    </dgm:pt>
    <dgm:pt modelId="{9246474A-4A5F-4640-AE93-6631C6E6DD4A}" type="pres">
      <dgm:prSet presAssocID="{187863B7-03A8-4AC9-B876-1B0A95566BC0}" presName="hierChild4" presStyleCnt="0"/>
      <dgm:spPr/>
      <dgm:t>
        <a:bodyPr/>
        <a:lstStyle/>
        <a:p>
          <a:endParaRPr lang="ru-RU"/>
        </a:p>
      </dgm:t>
    </dgm:pt>
    <dgm:pt modelId="{4E2CCE4D-9E5C-489D-A9D2-F4AB657D2076}" type="pres">
      <dgm:prSet presAssocID="{D5ABDDD0-4CE8-4330-B50C-730292A9277D}" presName="Name37" presStyleLbl="parChTrans1D3" presStyleIdx="4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EAFBAC6E-DDD7-46BE-91F7-E3F1344775F0}" type="pres">
      <dgm:prSet presAssocID="{4629A90B-657C-4F5F-82C9-189EAEC7B61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C640F4B-9247-449F-8C9C-EB97B3A2CEF7}" type="pres">
      <dgm:prSet presAssocID="{4629A90B-657C-4F5F-82C9-189EAEC7B61B}" presName="rootComposite" presStyleCnt="0"/>
      <dgm:spPr/>
      <dgm:t>
        <a:bodyPr/>
        <a:lstStyle/>
        <a:p>
          <a:endParaRPr lang="ru-RU"/>
        </a:p>
      </dgm:t>
    </dgm:pt>
    <dgm:pt modelId="{13904589-DCC6-4AC4-98B6-727E46D3ADBC}" type="pres">
      <dgm:prSet presAssocID="{4629A90B-657C-4F5F-82C9-189EAEC7B61B}" presName="rootText" presStyleLbl="node3" presStyleIdx="0" presStyleCnt="1" custLinFactNeighborX="771" custLinFactNeighborY="-1850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F5AB5C4-D3E5-4D96-906F-30943BD14E41}" type="pres">
      <dgm:prSet presAssocID="{4629A90B-657C-4F5F-82C9-189EAEC7B61B}" presName="rootConnector" presStyleLbl="node3" presStyleIdx="0" presStyleCnt="1"/>
      <dgm:spPr/>
      <dgm:t>
        <a:bodyPr/>
        <a:lstStyle/>
        <a:p>
          <a:endParaRPr lang="ru-RU"/>
        </a:p>
      </dgm:t>
    </dgm:pt>
    <dgm:pt modelId="{DB9F8A30-1DE0-49DA-A053-2F9022A073F6}" type="pres">
      <dgm:prSet presAssocID="{4629A90B-657C-4F5F-82C9-189EAEC7B61B}" presName="hierChild4" presStyleCnt="0"/>
      <dgm:spPr/>
      <dgm:t>
        <a:bodyPr/>
        <a:lstStyle/>
        <a:p>
          <a:endParaRPr lang="ru-RU"/>
        </a:p>
      </dgm:t>
    </dgm:pt>
    <dgm:pt modelId="{66E7CA31-B0E4-45CA-BA34-7A57EDEF8329}" type="pres">
      <dgm:prSet presAssocID="{4629A90B-657C-4F5F-82C9-189EAEC7B61B}" presName="hierChild5" presStyleCnt="0"/>
      <dgm:spPr/>
      <dgm:t>
        <a:bodyPr/>
        <a:lstStyle/>
        <a:p>
          <a:endParaRPr lang="ru-RU"/>
        </a:p>
      </dgm:t>
    </dgm:pt>
    <dgm:pt modelId="{7BACCACF-1D03-4C67-A3A5-7CD9349DD177}" type="pres">
      <dgm:prSet presAssocID="{187863B7-03A8-4AC9-B876-1B0A95566BC0}" presName="hierChild5" presStyleCnt="0"/>
      <dgm:spPr/>
      <dgm:t>
        <a:bodyPr/>
        <a:lstStyle/>
        <a:p>
          <a:endParaRPr lang="ru-RU"/>
        </a:p>
      </dgm:t>
    </dgm:pt>
    <dgm:pt modelId="{786E7651-CEE1-4A4F-8D9E-47A6B1F3859F}" type="pres">
      <dgm:prSet presAssocID="{CC4638F5-4E6E-4769-904C-05FD12AFD136}" presName="Name37" presStyleLbl="parChTrans1D2" presStyleIdx="3" presStyleCnt="4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FB2EA590-7AAA-456A-B6E7-2B4D09CBF39E}" type="pres">
      <dgm:prSet presAssocID="{18B4FDEF-B6AA-4245-A1A2-E800CD0D9583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62C5BBCD-A139-42CD-9FA8-66670899688A}" type="pres">
      <dgm:prSet presAssocID="{18B4FDEF-B6AA-4245-A1A2-E800CD0D9583}" presName="rootComposite" presStyleCnt="0"/>
      <dgm:spPr/>
      <dgm:t>
        <a:bodyPr/>
        <a:lstStyle/>
        <a:p>
          <a:endParaRPr lang="ru-RU"/>
        </a:p>
      </dgm:t>
    </dgm:pt>
    <dgm:pt modelId="{485C5F09-84B1-43AC-A157-8BA5713FF6FA}" type="pres">
      <dgm:prSet presAssocID="{18B4FDEF-B6AA-4245-A1A2-E800CD0D9583}" presName="rootText" presStyleLbl="node2" presStyleIdx="3" presStyleCnt="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D07B4F3-E881-4A0D-B25C-38D8E32B9211}" type="pres">
      <dgm:prSet presAssocID="{18B4FDEF-B6AA-4245-A1A2-E800CD0D9583}" presName="rootConnector" presStyleLbl="node2" presStyleIdx="3" presStyleCnt="4"/>
      <dgm:spPr/>
      <dgm:t>
        <a:bodyPr/>
        <a:lstStyle/>
        <a:p>
          <a:endParaRPr lang="ru-RU"/>
        </a:p>
      </dgm:t>
    </dgm:pt>
    <dgm:pt modelId="{16BA8366-D0BE-4A40-84A5-543BB884891F}" type="pres">
      <dgm:prSet presAssocID="{18B4FDEF-B6AA-4245-A1A2-E800CD0D9583}" presName="hierChild4" presStyleCnt="0"/>
      <dgm:spPr/>
      <dgm:t>
        <a:bodyPr/>
        <a:lstStyle/>
        <a:p>
          <a:endParaRPr lang="ru-RU"/>
        </a:p>
      </dgm:t>
    </dgm:pt>
    <dgm:pt modelId="{674C6FE6-894E-490A-ACDC-3E22DBA69588}" type="pres">
      <dgm:prSet presAssocID="{18B4FDEF-B6AA-4245-A1A2-E800CD0D9583}" presName="hierChild5" presStyleCnt="0"/>
      <dgm:spPr/>
      <dgm:t>
        <a:bodyPr/>
        <a:lstStyle/>
        <a:p>
          <a:endParaRPr lang="ru-RU"/>
        </a:p>
      </dgm:t>
    </dgm:pt>
    <dgm:pt modelId="{8DACA9F9-03B7-4182-8483-286AC5FFEBB5}" type="pres">
      <dgm:prSet presAssocID="{EF2023A9-584B-4478-A5B2-F57984E6CCEF}" presName="hierChild3" presStyleCnt="0"/>
      <dgm:spPr/>
      <dgm:t>
        <a:bodyPr/>
        <a:lstStyle/>
        <a:p>
          <a:endParaRPr lang="ru-RU"/>
        </a:p>
      </dgm:t>
    </dgm:pt>
  </dgm:ptLst>
  <dgm:cxnLst>
    <dgm:cxn modelId="{4C3EFA67-869E-416C-9776-1ECE7C6E2C50}" type="presOf" srcId="{7462D26E-13DD-4479-8C0B-EFD5C4D8E423}" destId="{7C417CFD-AC85-4EA0-891F-3009007B4639}" srcOrd="0" destOrd="0" presId="urn:microsoft.com/office/officeart/2005/8/layout/orgChart1"/>
    <dgm:cxn modelId="{96DF9D31-83A4-4D14-A26A-87424B96A22A}" type="presOf" srcId="{EF2023A9-584B-4478-A5B2-F57984E6CCEF}" destId="{ACC02520-3D35-41E6-B1EA-6B12B0546481}" srcOrd="0" destOrd="0" presId="urn:microsoft.com/office/officeart/2005/8/layout/orgChart1"/>
    <dgm:cxn modelId="{784EF0C0-E609-4C1C-BBBB-ED2B668DCF17}" type="presOf" srcId="{CC4638F5-4E6E-4769-904C-05FD12AFD136}" destId="{786E7651-CEE1-4A4F-8D9E-47A6B1F3859F}" srcOrd="0" destOrd="0" presId="urn:microsoft.com/office/officeart/2005/8/layout/orgChart1"/>
    <dgm:cxn modelId="{A907107D-423B-4F8A-BA6C-82BF795CC347}" type="presOf" srcId="{B90C8CEB-E35C-4735-BD95-BC91BD7C690C}" destId="{8DBCB51C-2B8F-40DB-915D-89FD5E6927A4}" srcOrd="0" destOrd="0" presId="urn:microsoft.com/office/officeart/2005/8/layout/orgChart1"/>
    <dgm:cxn modelId="{825414C1-1F32-4585-87F8-D11AC287BCAD}" type="presOf" srcId="{E8F5139D-24B9-4395-8781-2CC6874F9D2D}" destId="{1455FB31-E3E6-47D0-A075-5E0F41931C6F}" srcOrd="0" destOrd="0" presId="urn:microsoft.com/office/officeart/2005/8/layout/orgChart1"/>
    <dgm:cxn modelId="{E38EF063-8E37-4DD0-A97F-254B78922393}" srcId="{D37F38D5-F00C-4CE3-9906-98AABDB3B387}" destId="{6872A1B3-0D99-413E-A113-B302B0D5EDFC}" srcOrd="2" destOrd="0" parTransId="{E2583804-729F-42CB-A427-E5C3F8CCBE28}" sibTransId="{0EE9DB4D-7FD8-4820-9D48-A788B96698C9}"/>
    <dgm:cxn modelId="{F7BB6DD0-A4B0-4AB1-A66A-D1046B7C14CB}" type="presOf" srcId="{D37F38D5-F00C-4CE3-9906-98AABDB3B387}" destId="{2FD70954-4B15-428E-B58C-5F7E2298E416}" srcOrd="1" destOrd="0" presId="urn:microsoft.com/office/officeart/2005/8/layout/orgChart1"/>
    <dgm:cxn modelId="{74689B70-B095-48DE-90BC-122C441F227B}" type="presOf" srcId="{158CD232-AB37-4C3F-A1EF-184B066327F1}" destId="{77A650FC-5FD0-4102-87C2-A4DF61356C37}" srcOrd="0" destOrd="0" presId="urn:microsoft.com/office/officeart/2005/8/layout/orgChart1"/>
    <dgm:cxn modelId="{9819974D-384E-4C22-B7A2-534A0D599A2E}" type="presOf" srcId="{187863B7-03A8-4AC9-B876-1B0A95566BC0}" destId="{7E9C1F4C-A3B1-4490-B0CC-4ABD301F0C7C}" srcOrd="1" destOrd="0" presId="urn:microsoft.com/office/officeart/2005/8/layout/orgChart1"/>
    <dgm:cxn modelId="{92D10333-6CAC-4CA7-8D79-5F363B31EEEE}" type="presOf" srcId="{18B4FDEF-B6AA-4245-A1A2-E800CD0D9583}" destId="{9D07B4F3-E881-4A0D-B25C-38D8E32B9211}" srcOrd="1" destOrd="0" presId="urn:microsoft.com/office/officeart/2005/8/layout/orgChart1"/>
    <dgm:cxn modelId="{0CCF247D-68A4-485E-9B58-7913E287C05B}" type="presOf" srcId="{6872A1B3-0D99-413E-A113-B302B0D5EDFC}" destId="{4AB8104D-C65E-4784-BF62-EE03CB32569C}" srcOrd="1" destOrd="0" presId="urn:microsoft.com/office/officeart/2005/8/layout/orgChart1"/>
    <dgm:cxn modelId="{E2073AF0-B89D-4D00-AF12-0BB6F3613BC7}" type="presOf" srcId="{E32C85AE-F02B-4FBE-AD0F-BF2B9BE60BF4}" destId="{DEA4C2BF-8F04-43FC-8919-0967523BD35E}" srcOrd="0" destOrd="0" presId="urn:microsoft.com/office/officeart/2005/8/layout/orgChart1"/>
    <dgm:cxn modelId="{715BB9C8-A1A5-48EB-A665-84BE423A7474}" srcId="{D37F38D5-F00C-4CE3-9906-98AABDB3B387}" destId="{158CD232-AB37-4C3F-A1EF-184B066327F1}" srcOrd="1" destOrd="0" parTransId="{EEDBF0BA-A690-40A6-A4E9-B486848EAC97}" sibTransId="{B0571EB4-9935-435A-9005-0FACAB1E6A61}"/>
    <dgm:cxn modelId="{35D5EB3F-B7E7-48FF-8EE5-D14053C7336F}" type="presOf" srcId="{6872A1B3-0D99-413E-A113-B302B0D5EDFC}" destId="{81656525-F8B3-4174-86A2-C6188B3182EE}" srcOrd="0" destOrd="0" presId="urn:microsoft.com/office/officeart/2005/8/layout/orgChart1"/>
    <dgm:cxn modelId="{D0D83249-42B8-482C-B6E8-C219DDC7B245}" type="presOf" srcId="{4629A90B-657C-4F5F-82C9-189EAEC7B61B}" destId="{13904589-DCC6-4AC4-98B6-727E46D3ADBC}" srcOrd="0" destOrd="0" presId="urn:microsoft.com/office/officeart/2005/8/layout/orgChart1"/>
    <dgm:cxn modelId="{A5FB6D7D-9210-48A4-BFBC-2660B09D9976}" srcId="{EF2023A9-584B-4478-A5B2-F57984E6CCEF}" destId="{18B4FDEF-B6AA-4245-A1A2-E800CD0D9583}" srcOrd="3" destOrd="0" parTransId="{CC4638F5-4E6E-4769-904C-05FD12AFD136}" sibTransId="{87DF3CDA-3490-45F0-88AD-C479E3004F52}"/>
    <dgm:cxn modelId="{F1D9F46C-20B4-47C1-BF14-3BCE0426B6A1}" type="presOf" srcId="{158CD232-AB37-4C3F-A1EF-184B066327F1}" destId="{11EDED5E-00C5-42E9-A433-4A6ACD425862}" srcOrd="1" destOrd="0" presId="urn:microsoft.com/office/officeart/2005/8/layout/orgChart1"/>
    <dgm:cxn modelId="{467C0B78-2A61-4E66-A647-BD680188938C}" type="presOf" srcId="{D37F38D5-F00C-4CE3-9906-98AABDB3B387}" destId="{6ECB8E51-757D-462B-84E5-FA3BB98B46F3}" srcOrd="0" destOrd="0" presId="urn:microsoft.com/office/officeart/2005/8/layout/orgChart1"/>
    <dgm:cxn modelId="{2B4D5B35-E6C7-4CEF-9EE9-71753AAAD25A}" type="presOf" srcId="{E32C85AE-F02B-4FBE-AD0F-BF2B9BE60BF4}" destId="{76AEFF72-46A3-4EB3-A3F7-579F1150987B}" srcOrd="1" destOrd="0" presId="urn:microsoft.com/office/officeart/2005/8/layout/orgChart1"/>
    <dgm:cxn modelId="{92F77F7E-BB02-4168-87D6-9AA0B14FDADC}" type="presOf" srcId="{C8BBA99E-19EE-49D7-94C7-9EE9E04241CA}" destId="{75C0C327-BF09-41AB-9343-E32BA464A2DC}" srcOrd="1" destOrd="0" presId="urn:microsoft.com/office/officeart/2005/8/layout/orgChart1"/>
    <dgm:cxn modelId="{8C5A5CF8-9DE9-44F4-B9B9-E53E12CE3DB8}" type="presOf" srcId="{D5ABDDD0-4CE8-4330-B50C-730292A9277D}" destId="{4E2CCE4D-9E5C-489D-A9D2-F4AB657D2076}" srcOrd="0" destOrd="0" presId="urn:microsoft.com/office/officeart/2005/8/layout/orgChart1"/>
    <dgm:cxn modelId="{7359B38D-FCFF-40DB-B6DB-AB6ECDACB68D}" type="presOf" srcId="{B90C8CEB-E35C-4735-BD95-BC91BD7C690C}" destId="{C3326294-DC32-4F3A-8419-4741771B34E6}" srcOrd="1" destOrd="0" presId="urn:microsoft.com/office/officeart/2005/8/layout/orgChart1"/>
    <dgm:cxn modelId="{01DE197B-6A46-4318-B754-7EED4D177274}" type="presOf" srcId="{E2583804-729F-42CB-A427-E5C3F8CCBE28}" destId="{D24CB1DC-E897-4379-BE2A-06EA75ADABF9}" srcOrd="0" destOrd="0" presId="urn:microsoft.com/office/officeart/2005/8/layout/orgChart1"/>
    <dgm:cxn modelId="{C5ECC1BC-A202-42D3-824B-B0B75249BC1A}" srcId="{EF2023A9-584B-4478-A5B2-F57984E6CCEF}" destId="{C8BBA99E-19EE-49D7-94C7-9EE9E04241CA}" srcOrd="0" destOrd="0" parTransId="{3A086745-90F2-48ED-8C99-C21E57D8C64F}" sibTransId="{BA8DCFFE-71DF-4703-BC7C-12AC939E62CE}"/>
    <dgm:cxn modelId="{DDEEBF23-F62B-4038-91BD-7AA7575BB4E9}" type="presOf" srcId="{91FA0AA7-1B88-46F2-963A-D7662200CCD0}" destId="{ECD549AD-B216-4EC4-B007-0D45071A9339}" srcOrd="0" destOrd="0" presId="urn:microsoft.com/office/officeart/2005/8/layout/orgChart1"/>
    <dgm:cxn modelId="{4C683014-95AD-4CF4-B0A6-1DBAE37E4576}" type="presOf" srcId="{C8BBA99E-19EE-49D7-94C7-9EE9E04241CA}" destId="{AA246A9F-CD85-4908-A2B7-FB7A664EEB16}" srcOrd="0" destOrd="0" presId="urn:microsoft.com/office/officeart/2005/8/layout/orgChart1"/>
    <dgm:cxn modelId="{1F55169F-40E6-4113-B3A8-3D99C5495F00}" type="presOf" srcId="{EF2023A9-584B-4478-A5B2-F57984E6CCEF}" destId="{C8D19A00-41AF-42B1-9D99-998A28DC2C71}" srcOrd="1" destOrd="0" presId="urn:microsoft.com/office/officeart/2005/8/layout/orgChart1"/>
    <dgm:cxn modelId="{4A9FA871-3A49-458D-A040-88B95256DB04}" type="presOf" srcId="{37D98740-98E0-4F20-9731-93C5BCCB35A7}" destId="{7604F825-CE23-4641-8696-20895906D623}" srcOrd="0" destOrd="0" presId="urn:microsoft.com/office/officeart/2005/8/layout/orgChart1"/>
    <dgm:cxn modelId="{3D81DC13-F827-4A66-92C1-B5D812FF32D9}" type="presOf" srcId="{4629A90B-657C-4F5F-82C9-189EAEC7B61B}" destId="{5F5AB5C4-D3E5-4D96-906F-30943BD14E41}" srcOrd="1" destOrd="0" presId="urn:microsoft.com/office/officeart/2005/8/layout/orgChart1"/>
    <dgm:cxn modelId="{D247CBE3-37D8-4C43-A6F3-87FCDA3F7EB6}" srcId="{D37F38D5-F00C-4CE3-9906-98AABDB3B387}" destId="{B90C8CEB-E35C-4735-BD95-BC91BD7C690C}" srcOrd="0" destOrd="0" parTransId="{E8F5139D-24B9-4395-8781-2CC6874F9D2D}" sibTransId="{B762CCCF-0FC2-45C7-B481-2E1576ADC32D}"/>
    <dgm:cxn modelId="{731C4D7E-BE03-4037-B6FC-CDF88AE6850D}" srcId="{37D98740-98E0-4F20-9731-93C5BCCB35A7}" destId="{EF2023A9-584B-4478-A5B2-F57984E6CCEF}" srcOrd="0" destOrd="0" parTransId="{A3992187-839F-47E0-AD03-C41E894AAD51}" sibTransId="{B1C453E3-7A7B-4215-ACF1-D413CA0A152A}"/>
    <dgm:cxn modelId="{9F62CFCC-88E6-4896-8C5B-49FB9E7C71A1}" srcId="{EF2023A9-584B-4478-A5B2-F57984E6CCEF}" destId="{187863B7-03A8-4AC9-B876-1B0A95566BC0}" srcOrd="2" destOrd="0" parTransId="{91FA0AA7-1B88-46F2-963A-D7662200CCD0}" sibTransId="{D3563407-DFEB-44DE-B1FD-CDC82DA3D9FE}"/>
    <dgm:cxn modelId="{B378C940-0845-41A5-80AD-3D8B5102206A}" srcId="{187863B7-03A8-4AC9-B876-1B0A95566BC0}" destId="{4629A90B-657C-4F5F-82C9-189EAEC7B61B}" srcOrd="0" destOrd="0" parTransId="{D5ABDDD0-4CE8-4330-B50C-730292A9277D}" sibTransId="{D61FC5F2-23CF-4EC5-A88C-AC10325A1C26}"/>
    <dgm:cxn modelId="{AC1F32CB-3909-459B-8AD5-339D49DC9869}" srcId="{EF2023A9-584B-4478-A5B2-F57984E6CCEF}" destId="{D37F38D5-F00C-4CE3-9906-98AABDB3B387}" srcOrd="1" destOrd="0" parTransId="{B66E3EBB-5B35-484C-A5EF-8CB066CB0D28}" sibTransId="{3286694A-4489-4332-B27A-F107ABDBFADC}"/>
    <dgm:cxn modelId="{C1ECAE26-EA5B-4019-873A-79C9446EC787}" type="presOf" srcId="{B66E3EBB-5B35-484C-A5EF-8CB066CB0D28}" destId="{C5AF3292-B66A-49AF-BD0E-F4AFCC58C0CF}" srcOrd="0" destOrd="0" presId="urn:microsoft.com/office/officeart/2005/8/layout/orgChart1"/>
    <dgm:cxn modelId="{8B7464D4-E0F5-494C-A405-5F2BEC5F7F88}" type="presOf" srcId="{18B4FDEF-B6AA-4245-A1A2-E800CD0D9583}" destId="{485C5F09-84B1-43AC-A157-8BA5713FF6FA}" srcOrd="0" destOrd="0" presId="urn:microsoft.com/office/officeart/2005/8/layout/orgChart1"/>
    <dgm:cxn modelId="{82EF2DEC-F4F6-4690-AA12-FC1A4EE40273}" type="presOf" srcId="{EEDBF0BA-A690-40A6-A4E9-B486848EAC97}" destId="{A0D6C775-6775-458B-955B-2EC0CB6DD711}" srcOrd="0" destOrd="0" presId="urn:microsoft.com/office/officeart/2005/8/layout/orgChart1"/>
    <dgm:cxn modelId="{ED8216C3-9173-4A9C-9EEE-8D1DFFB54176}" type="presOf" srcId="{3A086745-90F2-48ED-8C99-C21E57D8C64F}" destId="{5D8BF242-BA60-4291-B809-7655FF1F15E3}" srcOrd="0" destOrd="0" presId="urn:microsoft.com/office/officeart/2005/8/layout/orgChart1"/>
    <dgm:cxn modelId="{DE89160A-EB08-4E92-B91C-A19471D9B81C}" srcId="{D37F38D5-F00C-4CE3-9906-98AABDB3B387}" destId="{E32C85AE-F02B-4FBE-AD0F-BF2B9BE60BF4}" srcOrd="3" destOrd="0" parTransId="{7462D26E-13DD-4479-8C0B-EFD5C4D8E423}" sibTransId="{7720DFAF-9035-43E9-BAE2-59C9E8953335}"/>
    <dgm:cxn modelId="{1B808FC4-F6FA-4A40-BB8B-36C08A89192B}" type="presOf" srcId="{187863B7-03A8-4AC9-B876-1B0A95566BC0}" destId="{97C5CF04-5DFA-4444-99B3-7C9CF6089EF7}" srcOrd="0" destOrd="0" presId="urn:microsoft.com/office/officeart/2005/8/layout/orgChart1"/>
    <dgm:cxn modelId="{FAFD5338-4A87-4832-8245-52C1C52F3858}" type="presParOf" srcId="{7604F825-CE23-4641-8696-20895906D623}" destId="{9395DFFE-BF19-42E9-9C26-DE8D18A3BE69}" srcOrd="0" destOrd="0" presId="urn:microsoft.com/office/officeart/2005/8/layout/orgChart1"/>
    <dgm:cxn modelId="{5E4F4222-7BB0-4832-89BB-1B32422A0322}" type="presParOf" srcId="{9395DFFE-BF19-42E9-9C26-DE8D18A3BE69}" destId="{3F90608F-178A-4792-96C9-B28319EDB6DC}" srcOrd="0" destOrd="0" presId="urn:microsoft.com/office/officeart/2005/8/layout/orgChart1"/>
    <dgm:cxn modelId="{27920BA7-C1F7-4837-A50B-F27DD14F5DCF}" type="presParOf" srcId="{3F90608F-178A-4792-96C9-B28319EDB6DC}" destId="{ACC02520-3D35-41E6-B1EA-6B12B0546481}" srcOrd="0" destOrd="0" presId="urn:microsoft.com/office/officeart/2005/8/layout/orgChart1"/>
    <dgm:cxn modelId="{75BB3CB8-53AD-4999-AAFA-3A0DADF177FC}" type="presParOf" srcId="{3F90608F-178A-4792-96C9-B28319EDB6DC}" destId="{C8D19A00-41AF-42B1-9D99-998A28DC2C71}" srcOrd="1" destOrd="0" presId="urn:microsoft.com/office/officeart/2005/8/layout/orgChart1"/>
    <dgm:cxn modelId="{4D07124C-1D56-41AA-8272-44D264054150}" type="presParOf" srcId="{9395DFFE-BF19-42E9-9C26-DE8D18A3BE69}" destId="{4923020F-A428-4221-A39C-163E600233D1}" srcOrd="1" destOrd="0" presId="urn:microsoft.com/office/officeart/2005/8/layout/orgChart1"/>
    <dgm:cxn modelId="{C4989398-FD26-4EEE-A384-5687B1848AAB}" type="presParOf" srcId="{4923020F-A428-4221-A39C-163E600233D1}" destId="{5D8BF242-BA60-4291-B809-7655FF1F15E3}" srcOrd="0" destOrd="0" presId="urn:microsoft.com/office/officeart/2005/8/layout/orgChart1"/>
    <dgm:cxn modelId="{C7FCF666-3C2F-4605-889D-D974B8AE1755}" type="presParOf" srcId="{4923020F-A428-4221-A39C-163E600233D1}" destId="{1CB1DA61-7002-44C9-8222-983CEFD89129}" srcOrd="1" destOrd="0" presId="urn:microsoft.com/office/officeart/2005/8/layout/orgChart1"/>
    <dgm:cxn modelId="{FFC2B853-A99F-49AD-B916-67AEB92CA8DD}" type="presParOf" srcId="{1CB1DA61-7002-44C9-8222-983CEFD89129}" destId="{ADB44452-CA3A-4542-8710-E64F71DA289A}" srcOrd="0" destOrd="0" presId="urn:microsoft.com/office/officeart/2005/8/layout/orgChart1"/>
    <dgm:cxn modelId="{660A7938-3FBB-4E35-A15C-BE89619A6D9C}" type="presParOf" srcId="{ADB44452-CA3A-4542-8710-E64F71DA289A}" destId="{AA246A9F-CD85-4908-A2B7-FB7A664EEB16}" srcOrd="0" destOrd="0" presId="urn:microsoft.com/office/officeart/2005/8/layout/orgChart1"/>
    <dgm:cxn modelId="{BAF53A5F-82E5-4741-AED0-AFD31079F129}" type="presParOf" srcId="{ADB44452-CA3A-4542-8710-E64F71DA289A}" destId="{75C0C327-BF09-41AB-9343-E32BA464A2DC}" srcOrd="1" destOrd="0" presId="urn:microsoft.com/office/officeart/2005/8/layout/orgChart1"/>
    <dgm:cxn modelId="{FD712D6D-A741-4F38-B88D-C3FDEA4912CD}" type="presParOf" srcId="{1CB1DA61-7002-44C9-8222-983CEFD89129}" destId="{3232F231-F93B-4FF6-BCB0-02C31911351E}" srcOrd="1" destOrd="0" presId="urn:microsoft.com/office/officeart/2005/8/layout/orgChart1"/>
    <dgm:cxn modelId="{D64AC201-DACC-4E39-8381-620FFA2F91EA}" type="presParOf" srcId="{1CB1DA61-7002-44C9-8222-983CEFD89129}" destId="{C9339686-D47A-4B02-BC7D-207B4DEA098B}" srcOrd="2" destOrd="0" presId="urn:microsoft.com/office/officeart/2005/8/layout/orgChart1"/>
    <dgm:cxn modelId="{452B1384-D6A6-413D-AFE4-79F90B6A970F}" type="presParOf" srcId="{4923020F-A428-4221-A39C-163E600233D1}" destId="{C5AF3292-B66A-49AF-BD0E-F4AFCC58C0CF}" srcOrd="2" destOrd="0" presId="urn:microsoft.com/office/officeart/2005/8/layout/orgChart1"/>
    <dgm:cxn modelId="{58B15122-CCC6-4F25-A82C-68A11B5CE5E1}" type="presParOf" srcId="{4923020F-A428-4221-A39C-163E600233D1}" destId="{DB387C49-42CA-4D1E-8EE2-88D95332364C}" srcOrd="3" destOrd="0" presId="urn:microsoft.com/office/officeart/2005/8/layout/orgChart1"/>
    <dgm:cxn modelId="{3CB9CD52-EDEF-488E-9C66-D6836763834A}" type="presParOf" srcId="{DB387C49-42CA-4D1E-8EE2-88D95332364C}" destId="{F7397A0D-0F29-4DE9-9CC4-096DC10D4652}" srcOrd="0" destOrd="0" presId="urn:microsoft.com/office/officeart/2005/8/layout/orgChart1"/>
    <dgm:cxn modelId="{C8B6744E-8EA1-4658-A8C4-37E3F4281A6A}" type="presParOf" srcId="{F7397A0D-0F29-4DE9-9CC4-096DC10D4652}" destId="{6ECB8E51-757D-462B-84E5-FA3BB98B46F3}" srcOrd="0" destOrd="0" presId="urn:microsoft.com/office/officeart/2005/8/layout/orgChart1"/>
    <dgm:cxn modelId="{874B8600-6C1C-4F13-9990-FFEE956EA571}" type="presParOf" srcId="{F7397A0D-0F29-4DE9-9CC4-096DC10D4652}" destId="{2FD70954-4B15-428E-B58C-5F7E2298E416}" srcOrd="1" destOrd="0" presId="urn:microsoft.com/office/officeart/2005/8/layout/orgChart1"/>
    <dgm:cxn modelId="{D457C51F-9889-4295-B06A-06A805F0D97E}" type="presParOf" srcId="{DB387C49-42CA-4D1E-8EE2-88D95332364C}" destId="{BB825CC7-84F7-4792-A0C2-876692DA36C8}" srcOrd="1" destOrd="0" presId="urn:microsoft.com/office/officeart/2005/8/layout/orgChart1"/>
    <dgm:cxn modelId="{DF19C9FE-A04C-4F63-980F-14A92D132DEC}" type="presParOf" srcId="{DB387C49-42CA-4D1E-8EE2-88D95332364C}" destId="{D00F6B39-58AD-484A-BD2A-36E6B443E82F}" srcOrd="2" destOrd="0" presId="urn:microsoft.com/office/officeart/2005/8/layout/orgChart1"/>
    <dgm:cxn modelId="{8ED88305-8DAB-45EB-B279-C4FEF2E52A97}" type="presParOf" srcId="{D00F6B39-58AD-484A-BD2A-36E6B443E82F}" destId="{1455FB31-E3E6-47D0-A075-5E0F41931C6F}" srcOrd="0" destOrd="0" presId="urn:microsoft.com/office/officeart/2005/8/layout/orgChart1"/>
    <dgm:cxn modelId="{633F4B79-6118-4F71-ADB2-3C77C2BC86D0}" type="presParOf" srcId="{D00F6B39-58AD-484A-BD2A-36E6B443E82F}" destId="{D742E180-D0C4-480D-B09D-9806A3895EBF}" srcOrd="1" destOrd="0" presId="urn:microsoft.com/office/officeart/2005/8/layout/orgChart1"/>
    <dgm:cxn modelId="{455E1942-F8B5-4505-9AAA-E6FEF3E5EFAE}" type="presParOf" srcId="{D742E180-D0C4-480D-B09D-9806A3895EBF}" destId="{568F06CD-3252-4242-B6B0-BE65521D1115}" srcOrd="0" destOrd="0" presId="urn:microsoft.com/office/officeart/2005/8/layout/orgChart1"/>
    <dgm:cxn modelId="{6A42C730-C926-40C2-BD62-76167BFFEB68}" type="presParOf" srcId="{568F06CD-3252-4242-B6B0-BE65521D1115}" destId="{8DBCB51C-2B8F-40DB-915D-89FD5E6927A4}" srcOrd="0" destOrd="0" presId="urn:microsoft.com/office/officeart/2005/8/layout/orgChart1"/>
    <dgm:cxn modelId="{495C0A30-63F6-400A-911F-9CA18C1D1E18}" type="presParOf" srcId="{568F06CD-3252-4242-B6B0-BE65521D1115}" destId="{C3326294-DC32-4F3A-8419-4741771B34E6}" srcOrd="1" destOrd="0" presId="urn:microsoft.com/office/officeart/2005/8/layout/orgChart1"/>
    <dgm:cxn modelId="{2E576D0E-1CE5-46D9-BE8E-3D12060C7DE6}" type="presParOf" srcId="{D742E180-D0C4-480D-B09D-9806A3895EBF}" destId="{0046B884-E3D5-4FC7-A941-F2D8B7DC489E}" srcOrd="1" destOrd="0" presId="urn:microsoft.com/office/officeart/2005/8/layout/orgChart1"/>
    <dgm:cxn modelId="{92056290-63A2-41B1-AA25-0E8D923251CC}" type="presParOf" srcId="{D742E180-D0C4-480D-B09D-9806A3895EBF}" destId="{BAA800FE-8BE3-418A-9159-87E7090C7CC2}" srcOrd="2" destOrd="0" presId="urn:microsoft.com/office/officeart/2005/8/layout/orgChart1"/>
    <dgm:cxn modelId="{7DCEB242-16D1-46C3-95FA-EA9AFC05EBA7}" type="presParOf" srcId="{D00F6B39-58AD-484A-BD2A-36E6B443E82F}" destId="{A0D6C775-6775-458B-955B-2EC0CB6DD711}" srcOrd="2" destOrd="0" presId="urn:microsoft.com/office/officeart/2005/8/layout/orgChart1"/>
    <dgm:cxn modelId="{80F7FEE1-4B9C-4A7A-A975-4D5AC2782AB9}" type="presParOf" srcId="{D00F6B39-58AD-484A-BD2A-36E6B443E82F}" destId="{FEF2EF9A-CCED-4783-875C-006F83A9E613}" srcOrd="3" destOrd="0" presId="urn:microsoft.com/office/officeart/2005/8/layout/orgChart1"/>
    <dgm:cxn modelId="{64EA235A-8E1F-4BA5-B1B3-C436A2CFCE68}" type="presParOf" srcId="{FEF2EF9A-CCED-4783-875C-006F83A9E613}" destId="{E10540D2-BB62-4F62-B52E-F3606846503B}" srcOrd="0" destOrd="0" presId="urn:microsoft.com/office/officeart/2005/8/layout/orgChart1"/>
    <dgm:cxn modelId="{1AD3F88C-38B0-4886-84D9-12CDC94D31D2}" type="presParOf" srcId="{E10540D2-BB62-4F62-B52E-F3606846503B}" destId="{77A650FC-5FD0-4102-87C2-A4DF61356C37}" srcOrd="0" destOrd="0" presId="urn:microsoft.com/office/officeart/2005/8/layout/orgChart1"/>
    <dgm:cxn modelId="{9B0994B5-5EA1-4698-85AD-C68029B23726}" type="presParOf" srcId="{E10540D2-BB62-4F62-B52E-F3606846503B}" destId="{11EDED5E-00C5-42E9-A433-4A6ACD425862}" srcOrd="1" destOrd="0" presId="urn:microsoft.com/office/officeart/2005/8/layout/orgChart1"/>
    <dgm:cxn modelId="{79E9679B-9744-4C16-BD74-AA1B23CB82DA}" type="presParOf" srcId="{FEF2EF9A-CCED-4783-875C-006F83A9E613}" destId="{D97652FC-7BFC-46BB-9951-69170357DCAF}" srcOrd="1" destOrd="0" presId="urn:microsoft.com/office/officeart/2005/8/layout/orgChart1"/>
    <dgm:cxn modelId="{F76A5761-F52E-4744-8646-711DABF4872C}" type="presParOf" srcId="{FEF2EF9A-CCED-4783-875C-006F83A9E613}" destId="{EDB21554-C77D-4960-9D50-1D0023F7FEE7}" srcOrd="2" destOrd="0" presId="urn:microsoft.com/office/officeart/2005/8/layout/orgChart1"/>
    <dgm:cxn modelId="{17444D85-DBC1-42CC-94B7-BAB400316DB4}" type="presParOf" srcId="{D00F6B39-58AD-484A-BD2A-36E6B443E82F}" destId="{D24CB1DC-E897-4379-BE2A-06EA75ADABF9}" srcOrd="4" destOrd="0" presId="urn:microsoft.com/office/officeart/2005/8/layout/orgChart1"/>
    <dgm:cxn modelId="{BB810D66-592B-4F80-AF39-FA790E450D84}" type="presParOf" srcId="{D00F6B39-58AD-484A-BD2A-36E6B443E82F}" destId="{E9B2705F-DED6-4686-8A3C-41C1BBE40AC4}" srcOrd="5" destOrd="0" presId="urn:microsoft.com/office/officeart/2005/8/layout/orgChart1"/>
    <dgm:cxn modelId="{668D7F04-9F87-4ED7-AE89-4C976C671504}" type="presParOf" srcId="{E9B2705F-DED6-4686-8A3C-41C1BBE40AC4}" destId="{887DB47B-8F8A-4C84-AE6D-D52EF7918161}" srcOrd="0" destOrd="0" presId="urn:microsoft.com/office/officeart/2005/8/layout/orgChart1"/>
    <dgm:cxn modelId="{69730E62-481E-4FFE-873C-94AEE4FAB201}" type="presParOf" srcId="{887DB47B-8F8A-4C84-AE6D-D52EF7918161}" destId="{81656525-F8B3-4174-86A2-C6188B3182EE}" srcOrd="0" destOrd="0" presId="urn:microsoft.com/office/officeart/2005/8/layout/orgChart1"/>
    <dgm:cxn modelId="{726ACBCB-D020-45D4-8166-D5CB75E79F2F}" type="presParOf" srcId="{887DB47B-8F8A-4C84-AE6D-D52EF7918161}" destId="{4AB8104D-C65E-4784-BF62-EE03CB32569C}" srcOrd="1" destOrd="0" presId="urn:microsoft.com/office/officeart/2005/8/layout/orgChart1"/>
    <dgm:cxn modelId="{EC7AEB61-C9BA-4F1D-BA3A-9F5F10485963}" type="presParOf" srcId="{E9B2705F-DED6-4686-8A3C-41C1BBE40AC4}" destId="{2513E3CC-2298-4599-A672-C8500982AD36}" srcOrd="1" destOrd="0" presId="urn:microsoft.com/office/officeart/2005/8/layout/orgChart1"/>
    <dgm:cxn modelId="{64BEA402-F7FA-418B-BE5F-519B98E6AB0F}" type="presParOf" srcId="{E9B2705F-DED6-4686-8A3C-41C1BBE40AC4}" destId="{C99AE559-1510-4F3C-8CAA-852CE7DDA83C}" srcOrd="2" destOrd="0" presId="urn:microsoft.com/office/officeart/2005/8/layout/orgChart1"/>
    <dgm:cxn modelId="{F250FF80-5625-47DA-8BDC-9E6392C62DEF}" type="presParOf" srcId="{D00F6B39-58AD-484A-BD2A-36E6B443E82F}" destId="{7C417CFD-AC85-4EA0-891F-3009007B4639}" srcOrd="6" destOrd="0" presId="urn:microsoft.com/office/officeart/2005/8/layout/orgChart1"/>
    <dgm:cxn modelId="{8C2AD392-8C55-4E2E-A9CE-6CD2D9E94CA6}" type="presParOf" srcId="{D00F6B39-58AD-484A-BD2A-36E6B443E82F}" destId="{D3F52098-AB6C-49B0-9F67-9035D1BEBEB8}" srcOrd="7" destOrd="0" presId="urn:microsoft.com/office/officeart/2005/8/layout/orgChart1"/>
    <dgm:cxn modelId="{F9C19F68-2D10-4B89-9025-4F7A11BDCD4E}" type="presParOf" srcId="{D3F52098-AB6C-49B0-9F67-9035D1BEBEB8}" destId="{8C79DFB8-0DF0-4C62-9C17-ADDEF4288E50}" srcOrd="0" destOrd="0" presId="urn:microsoft.com/office/officeart/2005/8/layout/orgChart1"/>
    <dgm:cxn modelId="{A42E9D76-6EBB-4454-A6F6-ECE681D20A72}" type="presParOf" srcId="{8C79DFB8-0DF0-4C62-9C17-ADDEF4288E50}" destId="{DEA4C2BF-8F04-43FC-8919-0967523BD35E}" srcOrd="0" destOrd="0" presId="urn:microsoft.com/office/officeart/2005/8/layout/orgChart1"/>
    <dgm:cxn modelId="{95FCB970-2B03-483D-8967-99BF119FD42D}" type="presParOf" srcId="{8C79DFB8-0DF0-4C62-9C17-ADDEF4288E50}" destId="{76AEFF72-46A3-4EB3-A3F7-579F1150987B}" srcOrd="1" destOrd="0" presId="urn:microsoft.com/office/officeart/2005/8/layout/orgChart1"/>
    <dgm:cxn modelId="{12194BE6-1532-49EE-88BF-143EF28CB913}" type="presParOf" srcId="{D3F52098-AB6C-49B0-9F67-9035D1BEBEB8}" destId="{100E10D9-BCEE-4960-8BCD-AA60607DEDCB}" srcOrd="1" destOrd="0" presId="urn:microsoft.com/office/officeart/2005/8/layout/orgChart1"/>
    <dgm:cxn modelId="{BE08AE18-BACC-43DF-A191-B86E457D9C02}" type="presParOf" srcId="{D3F52098-AB6C-49B0-9F67-9035D1BEBEB8}" destId="{D337C1EA-314D-45E2-A8D9-876178B983D6}" srcOrd="2" destOrd="0" presId="urn:microsoft.com/office/officeart/2005/8/layout/orgChart1"/>
    <dgm:cxn modelId="{69CAC62D-35FE-4F0F-A704-9DB482EB8956}" type="presParOf" srcId="{4923020F-A428-4221-A39C-163E600233D1}" destId="{ECD549AD-B216-4EC4-B007-0D45071A9339}" srcOrd="4" destOrd="0" presId="urn:microsoft.com/office/officeart/2005/8/layout/orgChart1"/>
    <dgm:cxn modelId="{64F93C3D-B1FB-4713-83D7-01889A741A4E}" type="presParOf" srcId="{4923020F-A428-4221-A39C-163E600233D1}" destId="{5B540AED-DA0D-400A-B07B-D314C61053D0}" srcOrd="5" destOrd="0" presId="urn:microsoft.com/office/officeart/2005/8/layout/orgChart1"/>
    <dgm:cxn modelId="{CD238783-B804-4078-A1D1-AE3986530BCA}" type="presParOf" srcId="{5B540AED-DA0D-400A-B07B-D314C61053D0}" destId="{4FD29828-40DB-407F-A4F0-10FF35721DBA}" srcOrd="0" destOrd="0" presId="urn:microsoft.com/office/officeart/2005/8/layout/orgChart1"/>
    <dgm:cxn modelId="{ADAB4FCF-8041-4268-B0B7-8740A69998B0}" type="presParOf" srcId="{4FD29828-40DB-407F-A4F0-10FF35721DBA}" destId="{97C5CF04-5DFA-4444-99B3-7C9CF6089EF7}" srcOrd="0" destOrd="0" presId="urn:microsoft.com/office/officeart/2005/8/layout/orgChart1"/>
    <dgm:cxn modelId="{8E22EF6D-D713-42C9-9505-C15267373BB1}" type="presParOf" srcId="{4FD29828-40DB-407F-A4F0-10FF35721DBA}" destId="{7E9C1F4C-A3B1-4490-B0CC-4ABD301F0C7C}" srcOrd="1" destOrd="0" presId="urn:microsoft.com/office/officeart/2005/8/layout/orgChart1"/>
    <dgm:cxn modelId="{3467ED1B-2943-435E-8CAE-9A7DEB206A51}" type="presParOf" srcId="{5B540AED-DA0D-400A-B07B-D314C61053D0}" destId="{9246474A-4A5F-4640-AE93-6631C6E6DD4A}" srcOrd="1" destOrd="0" presId="urn:microsoft.com/office/officeart/2005/8/layout/orgChart1"/>
    <dgm:cxn modelId="{84279851-8B27-4DD7-A154-401F0D7713D0}" type="presParOf" srcId="{9246474A-4A5F-4640-AE93-6631C6E6DD4A}" destId="{4E2CCE4D-9E5C-489D-A9D2-F4AB657D2076}" srcOrd="0" destOrd="0" presId="urn:microsoft.com/office/officeart/2005/8/layout/orgChart1"/>
    <dgm:cxn modelId="{99DEAAE4-38C2-48B8-B5B9-D8B7012F8937}" type="presParOf" srcId="{9246474A-4A5F-4640-AE93-6631C6E6DD4A}" destId="{EAFBAC6E-DDD7-46BE-91F7-E3F1344775F0}" srcOrd="1" destOrd="0" presId="urn:microsoft.com/office/officeart/2005/8/layout/orgChart1"/>
    <dgm:cxn modelId="{5B994D84-2CA4-49C7-A7BC-3EEB65C47D20}" type="presParOf" srcId="{EAFBAC6E-DDD7-46BE-91F7-E3F1344775F0}" destId="{5C640F4B-9247-449F-8C9C-EB97B3A2CEF7}" srcOrd="0" destOrd="0" presId="urn:microsoft.com/office/officeart/2005/8/layout/orgChart1"/>
    <dgm:cxn modelId="{1686A34D-95A3-49C2-A47D-541E2DAB56EF}" type="presParOf" srcId="{5C640F4B-9247-449F-8C9C-EB97B3A2CEF7}" destId="{13904589-DCC6-4AC4-98B6-727E46D3ADBC}" srcOrd="0" destOrd="0" presId="urn:microsoft.com/office/officeart/2005/8/layout/orgChart1"/>
    <dgm:cxn modelId="{00250250-5121-42EB-847F-DAD51BD6C125}" type="presParOf" srcId="{5C640F4B-9247-449F-8C9C-EB97B3A2CEF7}" destId="{5F5AB5C4-D3E5-4D96-906F-30943BD14E41}" srcOrd="1" destOrd="0" presId="urn:microsoft.com/office/officeart/2005/8/layout/orgChart1"/>
    <dgm:cxn modelId="{379BF61E-0C6D-4DBE-B95E-B51B02EE3793}" type="presParOf" srcId="{EAFBAC6E-DDD7-46BE-91F7-E3F1344775F0}" destId="{DB9F8A30-1DE0-49DA-A053-2F9022A073F6}" srcOrd="1" destOrd="0" presId="urn:microsoft.com/office/officeart/2005/8/layout/orgChart1"/>
    <dgm:cxn modelId="{17A1E46C-5D14-416A-83FF-79640096B48F}" type="presParOf" srcId="{EAFBAC6E-DDD7-46BE-91F7-E3F1344775F0}" destId="{66E7CA31-B0E4-45CA-BA34-7A57EDEF8329}" srcOrd="2" destOrd="0" presId="urn:microsoft.com/office/officeart/2005/8/layout/orgChart1"/>
    <dgm:cxn modelId="{BCD21B1B-7CCD-49D4-A1C6-FFEDD561F319}" type="presParOf" srcId="{5B540AED-DA0D-400A-B07B-D314C61053D0}" destId="{7BACCACF-1D03-4C67-A3A5-7CD9349DD177}" srcOrd="2" destOrd="0" presId="urn:microsoft.com/office/officeart/2005/8/layout/orgChart1"/>
    <dgm:cxn modelId="{BF837B8F-229C-433D-8B9E-0A60D0B42714}" type="presParOf" srcId="{4923020F-A428-4221-A39C-163E600233D1}" destId="{786E7651-CEE1-4A4F-8D9E-47A6B1F3859F}" srcOrd="6" destOrd="0" presId="urn:microsoft.com/office/officeart/2005/8/layout/orgChart1"/>
    <dgm:cxn modelId="{4315036E-DC53-4EBB-A7BD-89866D79E28F}" type="presParOf" srcId="{4923020F-A428-4221-A39C-163E600233D1}" destId="{FB2EA590-7AAA-456A-B6E7-2B4D09CBF39E}" srcOrd="7" destOrd="0" presId="urn:microsoft.com/office/officeart/2005/8/layout/orgChart1"/>
    <dgm:cxn modelId="{7695A379-ED3F-4558-B798-3D5F53394692}" type="presParOf" srcId="{FB2EA590-7AAA-456A-B6E7-2B4D09CBF39E}" destId="{62C5BBCD-A139-42CD-9FA8-66670899688A}" srcOrd="0" destOrd="0" presId="urn:microsoft.com/office/officeart/2005/8/layout/orgChart1"/>
    <dgm:cxn modelId="{B1131123-D5F6-4B26-81A6-146C083B72EA}" type="presParOf" srcId="{62C5BBCD-A139-42CD-9FA8-66670899688A}" destId="{485C5F09-84B1-43AC-A157-8BA5713FF6FA}" srcOrd="0" destOrd="0" presId="urn:microsoft.com/office/officeart/2005/8/layout/orgChart1"/>
    <dgm:cxn modelId="{EAED73A7-8544-46F4-BB89-74109E724DFA}" type="presParOf" srcId="{62C5BBCD-A139-42CD-9FA8-66670899688A}" destId="{9D07B4F3-E881-4A0D-B25C-38D8E32B9211}" srcOrd="1" destOrd="0" presId="urn:microsoft.com/office/officeart/2005/8/layout/orgChart1"/>
    <dgm:cxn modelId="{77249E80-698B-4677-BF32-41AA993C2FA4}" type="presParOf" srcId="{FB2EA590-7AAA-456A-B6E7-2B4D09CBF39E}" destId="{16BA8366-D0BE-4A40-84A5-543BB884891F}" srcOrd="1" destOrd="0" presId="urn:microsoft.com/office/officeart/2005/8/layout/orgChart1"/>
    <dgm:cxn modelId="{FCB645BE-5FC8-41F2-B0B1-C7CDEDC5AC21}" type="presParOf" srcId="{FB2EA590-7AAA-456A-B6E7-2B4D09CBF39E}" destId="{674C6FE6-894E-490A-ACDC-3E22DBA69588}" srcOrd="2" destOrd="0" presId="urn:microsoft.com/office/officeart/2005/8/layout/orgChart1"/>
    <dgm:cxn modelId="{7970F492-8694-4F87-8723-AB8FB80C522B}" type="presParOf" srcId="{9395DFFE-BF19-42E9-9C26-DE8D18A3BE69}" destId="{8DACA9F9-03B7-4182-8483-286AC5FFEB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E7651-CEE1-4A4F-8D9E-47A6B1F3859F}">
      <dsp:nvSpPr>
        <dsp:cNvPr id="0" name=""/>
        <dsp:cNvSpPr/>
      </dsp:nvSpPr>
      <dsp:spPr>
        <a:xfrm>
          <a:off x="4176464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CCE4D-9E5C-489D-A9D2-F4AB657D2076}">
      <dsp:nvSpPr>
        <dsp:cNvPr id="0" name=""/>
        <dsp:cNvSpPr/>
      </dsp:nvSpPr>
      <dsp:spPr>
        <a:xfrm>
          <a:off x="5023908" y="2043404"/>
          <a:ext cx="243624" cy="567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D549AD-B216-4EC4-B007-0D45071A9339}">
      <dsp:nvSpPr>
        <dsp:cNvPr id="0" name=""/>
        <dsp:cNvSpPr/>
      </dsp:nvSpPr>
      <dsp:spPr>
        <a:xfrm>
          <a:off x="4176464" y="946624"/>
          <a:ext cx="1465349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417CFD-AC85-4EA0-891F-3009007B4639}">
      <dsp:nvSpPr>
        <dsp:cNvPr id="0" name=""/>
        <dsp:cNvSpPr/>
      </dsp:nvSpPr>
      <dsp:spPr>
        <a:xfrm>
          <a:off x="36456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CB1DC-E897-4379-BE2A-06EA75ADABF9}">
      <dsp:nvSpPr>
        <dsp:cNvPr id="0" name=""/>
        <dsp:cNvSpPr/>
      </dsp:nvSpPr>
      <dsp:spPr>
        <a:xfrm>
          <a:off x="34834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D6C775-6775-458B-955B-2EC0CB6DD711}">
      <dsp:nvSpPr>
        <dsp:cNvPr id="0" name=""/>
        <dsp:cNvSpPr/>
      </dsp:nvSpPr>
      <dsp:spPr>
        <a:xfrm>
          <a:off x="36456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55FB31-E3E6-47D0-A075-5E0F41931C6F}">
      <dsp:nvSpPr>
        <dsp:cNvPr id="0" name=""/>
        <dsp:cNvSpPr/>
      </dsp:nvSpPr>
      <dsp:spPr>
        <a:xfrm>
          <a:off x="34834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F3292-B66A-49AF-BD0E-F4AFCC58C0CF}">
      <dsp:nvSpPr>
        <dsp:cNvPr id="0" name=""/>
        <dsp:cNvSpPr/>
      </dsp:nvSpPr>
      <dsp:spPr>
        <a:xfrm>
          <a:off x="3645695" y="946624"/>
          <a:ext cx="530768" cy="324399"/>
        </a:xfrm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BF242-BA60-4291-B809-7655FF1F15E3}">
      <dsp:nvSpPr>
        <dsp:cNvPr id="0" name=""/>
        <dsp:cNvSpPr/>
      </dsp:nvSpPr>
      <dsp:spPr>
        <a:xfrm>
          <a:off x="841953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02520-3D35-41E6-B1EA-6B12B0546481}">
      <dsp:nvSpPr>
        <dsp:cNvPr id="0" name=""/>
        <dsp:cNvSpPr/>
      </dsp:nvSpPr>
      <dsp:spPr>
        <a:xfrm>
          <a:off x="3133116" y="249"/>
          <a:ext cx="2086694" cy="9463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3133116" y="249"/>
        <a:ext cx="2086694" cy="946374"/>
      </dsp:txXfrm>
    </dsp:sp>
    <dsp:sp modelId="{AA246A9F-CD85-4908-A2B7-FB7A664EEB16}">
      <dsp:nvSpPr>
        <dsp:cNvPr id="0" name=""/>
        <dsp:cNvSpPr/>
      </dsp:nvSpPr>
      <dsp:spPr>
        <a:xfrm>
          <a:off x="69572" y="1271024"/>
          <a:ext cx="1544761" cy="47773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Calibri"/>
            <a:ea typeface="+mn-ea"/>
            <a:cs typeface="+mn-cs"/>
          </a:endParaRPr>
        </a:p>
      </dsp:txBody>
      <dsp:txXfrm>
        <a:off x="69572" y="1271024"/>
        <a:ext cx="1544761" cy="4777398"/>
      </dsp:txXfrm>
    </dsp:sp>
    <dsp:sp modelId="{6ECB8E51-757D-462B-84E5-FA3BB98B46F3}">
      <dsp:nvSpPr>
        <dsp:cNvPr id="0" name=""/>
        <dsp:cNvSpPr/>
      </dsp:nvSpPr>
      <dsp:spPr>
        <a:xfrm>
          <a:off x="2746358" y="1271024"/>
          <a:ext cx="1798673" cy="1549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2746358" y="1271024"/>
        <a:ext cx="1798673" cy="1549133"/>
      </dsp:txXfrm>
    </dsp:sp>
    <dsp:sp modelId="{8DBCB51C-2B8F-40DB-915D-89FD5E6927A4}">
      <dsp:nvSpPr>
        <dsp:cNvPr id="0" name=""/>
        <dsp:cNvSpPr/>
      </dsp:nvSpPr>
      <dsp:spPr>
        <a:xfrm>
          <a:off x="1938734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3144557"/>
        <a:ext cx="1544761" cy="772380"/>
      </dsp:txXfrm>
    </dsp:sp>
    <dsp:sp modelId="{77A650FC-5FD0-4102-87C2-A4DF61356C37}">
      <dsp:nvSpPr>
        <dsp:cNvPr id="0" name=""/>
        <dsp:cNvSpPr/>
      </dsp:nvSpPr>
      <dsp:spPr>
        <a:xfrm>
          <a:off x="3807895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3144557"/>
        <a:ext cx="1544761" cy="772380"/>
      </dsp:txXfrm>
    </dsp:sp>
    <dsp:sp modelId="{81656525-F8B3-4174-86A2-C6188B3182EE}">
      <dsp:nvSpPr>
        <dsp:cNvPr id="0" name=""/>
        <dsp:cNvSpPr/>
      </dsp:nvSpPr>
      <dsp:spPr>
        <a:xfrm>
          <a:off x="1938734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4241337"/>
        <a:ext cx="1544761" cy="772380"/>
      </dsp:txXfrm>
    </dsp:sp>
    <dsp:sp modelId="{DEA4C2BF-8F04-43FC-8919-0967523BD35E}">
      <dsp:nvSpPr>
        <dsp:cNvPr id="0" name=""/>
        <dsp:cNvSpPr/>
      </dsp:nvSpPr>
      <dsp:spPr>
        <a:xfrm>
          <a:off x="3807895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4241337"/>
        <a:ext cx="1544761" cy="772380"/>
      </dsp:txXfrm>
    </dsp:sp>
    <dsp:sp modelId="{97C5CF04-5DFA-4444-99B3-7C9CF6089EF7}">
      <dsp:nvSpPr>
        <dsp:cNvPr id="0" name=""/>
        <dsp:cNvSpPr/>
      </dsp:nvSpPr>
      <dsp:spPr>
        <a:xfrm>
          <a:off x="4869432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4869432" y="1271024"/>
        <a:ext cx="1544761" cy="772380"/>
      </dsp:txXfrm>
    </dsp:sp>
    <dsp:sp modelId="{13904589-DCC6-4AC4-98B6-727E46D3ADBC}">
      <dsp:nvSpPr>
        <dsp:cNvPr id="0" name=""/>
        <dsp:cNvSpPr/>
      </dsp:nvSpPr>
      <dsp:spPr>
        <a:xfrm>
          <a:off x="5267532" y="2224883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5267532" y="2224883"/>
        <a:ext cx="1544761" cy="772380"/>
      </dsp:txXfrm>
    </dsp:sp>
    <dsp:sp modelId="{485C5F09-84B1-43AC-A157-8BA5713FF6FA}">
      <dsp:nvSpPr>
        <dsp:cNvPr id="0" name=""/>
        <dsp:cNvSpPr/>
      </dsp:nvSpPr>
      <dsp:spPr>
        <a:xfrm>
          <a:off x="6738593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6738593" y="1271024"/>
        <a:ext cx="1544761" cy="772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E7651-CEE1-4A4F-8D9E-47A6B1F3859F}">
      <dsp:nvSpPr>
        <dsp:cNvPr id="0" name=""/>
        <dsp:cNvSpPr/>
      </dsp:nvSpPr>
      <dsp:spPr>
        <a:xfrm>
          <a:off x="4176464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CCE4D-9E5C-489D-A9D2-F4AB657D2076}">
      <dsp:nvSpPr>
        <dsp:cNvPr id="0" name=""/>
        <dsp:cNvSpPr/>
      </dsp:nvSpPr>
      <dsp:spPr>
        <a:xfrm>
          <a:off x="5023908" y="2043404"/>
          <a:ext cx="243624" cy="567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D549AD-B216-4EC4-B007-0D45071A9339}">
      <dsp:nvSpPr>
        <dsp:cNvPr id="0" name=""/>
        <dsp:cNvSpPr/>
      </dsp:nvSpPr>
      <dsp:spPr>
        <a:xfrm>
          <a:off x="4176464" y="946624"/>
          <a:ext cx="1465349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417CFD-AC85-4EA0-891F-3009007B4639}">
      <dsp:nvSpPr>
        <dsp:cNvPr id="0" name=""/>
        <dsp:cNvSpPr/>
      </dsp:nvSpPr>
      <dsp:spPr>
        <a:xfrm>
          <a:off x="36456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CB1DC-E897-4379-BE2A-06EA75ADABF9}">
      <dsp:nvSpPr>
        <dsp:cNvPr id="0" name=""/>
        <dsp:cNvSpPr/>
      </dsp:nvSpPr>
      <dsp:spPr>
        <a:xfrm>
          <a:off x="34834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D6C775-6775-458B-955B-2EC0CB6DD711}">
      <dsp:nvSpPr>
        <dsp:cNvPr id="0" name=""/>
        <dsp:cNvSpPr/>
      </dsp:nvSpPr>
      <dsp:spPr>
        <a:xfrm>
          <a:off x="36456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55FB31-E3E6-47D0-A075-5E0F41931C6F}">
      <dsp:nvSpPr>
        <dsp:cNvPr id="0" name=""/>
        <dsp:cNvSpPr/>
      </dsp:nvSpPr>
      <dsp:spPr>
        <a:xfrm>
          <a:off x="34834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F3292-B66A-49AF-BD0E-F4AFCC58C0CF}">
      <dsp:nvSpPr>
        <dsp:cNvPr id="0" name=""/>
        <dsp:cNvSpPr/>
      </dsp:nvSpPr>
      <dsp:spPr>
        <a:xfrm>
          <a:off x="3645695" y="946624"/>
          <a:ext cx="530768" cy="324399"/>
        </a:xfrm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BF242-BA60-4291-B809-7655FF1F15E3}">
      <dsp:nvSpPr>
        <dsp:cNvPr id="0" name=""/>
        <dsp:cNvSpPr/>
      </dsp:nvSpPr>
      <dsp:spPr>
        <a:xfrm>
          <a:off x="841953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02520-3D35-41E6-B1EA-6B12B0546481}">
      <dsp:nvSpPr>
        <dsp:cNvPr id="0" name=""/>
        <dsp:cNvSpPr/>
      </dsp:nvSpPr>
      <dsp:spPr>
        <a:xfrm>
          <a:off x="3133116" y="249"/>
          <a:ext cx="2086694" cy="9463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3133116" y="249"/>
        <a:ext cx="2086694" cy="946374"/>
      </dsp:txXfrm>
    </dsp:sp>
    <dsp:sp modelId="{AA246A9F-CD85-4908-A2B7-FB7A664EEB16}">
      <dsp:nvSpPr>
        <dsp:cNvPr id="0" name=""/>
        <dsp:cNvSpPr/>
      </dsp:nvSpPr>
      <dsp:spPr>
        <a:xfrm>
          <a:off x="69572" y="1271024"/>
          <a:ext cx="1544761" cy="47773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Calibri"/>
            <a:ea typeface="+mn-ea"/>
            <a:cs typeface="+mn-cs"/>
          </a:endParaRPr>
        </a:p>
      </dsp:txBody>
      <dsp:txXfrm>
        <a:off x="69572" y="1271024"/>
        <a:ext cx="1544761" cy="4777398"/>
      </dsp:txXfrm>
    </dsp:sp>
    <dsp:sp modelId="{6ECB8E51-757D-462B-84E5-FA3BB98B46F3}">
      <dsp:nvSpPr>
        <dsp:cNvPr id="0" name=""/>
        <dsp:cNvSpPr/>
      </dsp:nvSpPr>
      <dsp:spPr>
        <a:xfrm>
          <a:off x="2746358" y="1271024"/>
          <a:ext cx="1798673" cy="1549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Раздумья,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впечатления,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ассоциации, размышления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2746358" y="1271024"/>
        <a:ext cx="1798673" cy="1549133"/>
      </dsp:txXfrm>
    </dsp:sp>
    <dsp:sp modelId="{8DBCB51C-2B8F-40DB-915D-89FD5E6927A4}">
      <dsp:nvSpPr>
        <dsp:cNvPr id="0" name=""/>
        <dsp:cNvSpPr/>
      </dsp:nvSpPr>
      <dsp:spPr>
        <a:xfrm>
          <a:off x="1938734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3144557"/>
        <a:ext cx="1544761" cy="772380"/>
      </dsp:txXfrm>
    </dsp:sp>
    <dsp:sp modelId="{77A650FC-5FD0-4102-87C2-A4DF61356C37}">
      <dsp:nvSpPr>
        <dsp:cNvPr id="0" name=""/>
        <dsp:cNvSpPr/>
      </dsp:nvSpPr>
      <dsp:spPr>
        <a:xfrm>
          <a:off x="3807895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3144557"/>
        <a:ext cx="1544761" cy="772380"/>
      </dsp:txXfrm>
    </dsp:sp>
    <dsp:sp modelId="{81656525-F8B3-4174-86A2-C6188B3182EE}">
      <dsp:nvSpPr>
        <dsp:cNvPr id="0" name=""/>
        <dsp:cNvSpPr/>
      </dsp:nvSpPr>
      <dsp:spPr>
        <a:xfrm>
          <a:off x="1938734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4241337"/>
        <a:ext cx="1544761" cy="772380"/>
      </dsp:txXfrm>
    </dsp:sp>
    <dsp:sp modelId="{DEA4C2BF-8F04-43FC-8919-0967523BD35E}">
      <dsp:nvSpPr>
        <dsp:cNvPr id="0" name=""/>
        <dsp:cNvSpPr/>
      </dsp:nvSpPr>
      <dsp:spPr>
        <a:xfrm>
          <a:off x="3807895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4241337"/>
        <a:ext cx="1544761" cy="772380"/>
      </dsp:txXfrm>
    </dsp:sp>
    <dsp:sp modelId="{97C5CF04-5DFA-4444-99B3-7C9CF6089EF7}">
      <dsp:nvSpPr>
        <dsp:cNvPr id="0" name=""/>
        <dsp:cNvSpPr/>
      </dsp:nvSpPr>
      <dsp:spPr>
        <a:xfrm>
          <a:off x="4869432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4869432" y="1271024"/>
        <a:ext cx="1544761" cy="772380"/>
      </dsp:txXfrm>
    </dsp:sp>
    <dsp:sp modelId="{13904589-DCC6-4AC4-98B6-727E46D3ADBC}">
      <dsp:nvSpPr>
        <dsp:cNvPr id="0" name=""/>
        <dsp:cNvSpPr/>
      </dsp:nvSpPr>
      <dsp:spPr>
        <a:xfrm>
          <a:off x="5267532" y="2224883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5267532" y="2224883"/>
        <a:ext cx="1544761" cy="772380"/>
      </dsp:txXfrm>
    </dsp:sp>
    <dsp:sp modelId="{485C5F09-84B1-43AC-A157-8BA5713FF6FA}">
      <dsp:nvSpPr>
        <dsp:cNvPr id="0" name=""/>
        <dsp:cNvSpPr/>
      </dsp:nvSpPr>
      <dsp:spPr>
        <a:xfrm>
          <a:off x="6738593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6738593" y="1271024"/>
        <a:ext cx="1544761" cy="7723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E7651-CEE1-4A4F-8D9E-47A6B1F3859F}">
      <dsp:nvSpPr>
        <dsp:cNvPr id="0" name=""/>
        <dsp:cNvSpPr/>
      </dsp:nvSpPr>
      <dsp:spPr>
        <a:xfrm>
          <a:off x="4176464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CCE4D-9E5C-489D-A9D2-F4AB657D2076}">
      <dsp:nvSpPr>
        <dsp:cNvPr id="0" name=""/>
        <dsp:cNvSpPr/>
      </dsp:nvSpPr>
      <dsp:spPr>
        <a:xfrm>
          <a:off x="5023908" y="2043404"/>
          <a:ext cx="243624" cy="567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D549AD-B216-4EC4-B007-0D45071A9339}">
      <dsp:nvSpPr>
        <dsp:cNvPr id="0" name=""/>
        <dsp:cNvSpPr/>
      </dsp:nvSpPr>
      <dsp:spPr>
        <a:xfrm>
          <a:off x="4176464" y="946624"/>
          <a:ext cx="1465349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417CFD-AC85-4EA0-891F-3009007B4639}">
      <dsp:nvSpPr>
        <dsp:cNvPr id="0" name=""/>
        <dsp:cNvSpPr/>
      </dsp:nvSpPr>
      <dsp:spPr>
        <a:xfrm>
          <a:off x="36456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CB1DC-E897-4379-BE2A-06EA75ADABF9}">
      <dsp:nvSpPr>
        <dsp:cNvPr id="0" name=""/>
        <dsp:cNvSpPr/>
      </dsp:nvSpPr>
      <dsp:spPr>
        <a:xfrm>
          <a:off x="34834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D6C775-6775-458B-955B-2EC0CB6DD711}">
      <dsp:nvSpPr>
        <dsp:cNvPr id="0" name=""/>
        <dsp:cNvSpPr/>
      </dsp:nvSpPr>
      <dsp:spPr>
        <a:xfrm>
          <a:off x="36456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55FB31-E3E6-47D0-A075-5E0F41931C6F}">
      <dsp:nvSpPr>
        <dsp:cNvPr id="0" name=""/>
        <dsp:cNvSpPr/>
      </dsp:nvSpPr>
      <dsp:spPr>
        <a:xfrm>
          <a:off x="34834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F3292-B66A-49AF-BD0E-F4AFCC58C0CF}">
      <dsp:nvSpPr>
        <dsp:cNvPr id="0" name=""/>
        <dsp:cNvSpPr/>
      </dsp:nvSpPr>
      <dsp:spPr>
        <a:xfrm>
          <a:off x="3645695" y="946624"/>
          <a:ext cx="530768" cy="324399"/>
        </a:xfrm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BF242-BA60-4291-B809-7655FF1F15E3}">
      <dsp:nvSpPr>
        <dsp:cNvPr id="0" name=""/>
        <dsp:cNvSpPr/>
      </dsp:nvSpPr>
      <dsp:spPr>
        <a:xfrm>
          <a:off x="841953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02520-3D35-41E6-B1EA-6B12B0546481}">
      <dsp:nvSpPr>
        <dsp:cNvPr id="0" name=""/>
        <dsp:cNvSpPr/>
      </dsp:nvSpPr>
      <dsp:spPr>
        <a:xfrm>
          <a:off x="3133116" y="249"/>
          <a:ext cx="2086694" cy="9463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3133116" y="249"/>
        <a:ext cx="2086694" cy="946374"/>
      </dsp:txXfrm>
    </dsp:sp>
    <dsp:sp modelId="{AA246A9F-CD85-4908-A2B7-FB7A664EEB16}">
      <dsp:nvSpPr>
        <dsp:cNvPr id="0" name=""/>
        <dsp:cNvSpPr/>
      </dsp:nvSpPr>
      <dsp:spPr>
        <a:xfrm>
          <a:off x="69572" y="1271024"/>
          <a:ext cx="1544761" cy="47773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Calibri"/>
            <a:ea typeface="+mn-ea"/>
            <a:cs typeface="+mn-cs"/>
          </a:endParaRPr>
        </a:p>
      </dsp:txBody>
      <dsp:txXfrm>
        <a:off x="69572" y="1271024"/>
        <a:ext cx="1544761" cy="4777398"/>
      </dsp:txXfrm>
    </dsp:sp>
    <dsp:sp modelId="{6ECB8E51-757D-462B-84E5-FA3BB98B46F3}">
      <dsp:nvSpPr>
        <dsp:cNvPr id="0" name=""/>
        <dsp:cNvSpPr/>
      </dsp:nvSpPr>
      <dsp:spPr>
        <a:xfrm>
          <a:off x="2746358" y="1271024"/>
          <a:ext cx="1798673" cy="1549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Раздумья,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впечатления,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ассоциации, размышления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2746358" y="1271024"/>
        <a:ext cx="1798673" cy="1549133"/>
      </dsp:txXfrm>
    </dsp:sp>
    <dsp:sp modelId="{8DBCB51C-2B8F-40DB-915D-89FD5E6927A4}">
      <dsp:nvSpPr>
        <dsp:cNvPr id="0" name=""/>
        <dsp:cNvSpPr/>
      </dsp:nvSpPr>
      <dsp:spPr>
        <a:xfrm>
          <a:off x="1938734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3144557"/>
        <a:ext cx="1544761" cy="772380"/>
      </dsp:txXfrm>
    </dsp:sp>
    <dsp:sp modelId="{77A650FC-5FD0-4102-87C2-A4DF61356C37}">
      <dsp:nvSpPr>
        <dsp:cNvPr id="0" name=""/>
        <dsp:cNvSpPr/>
      </dsp:nvSpPr>
      <dsp:spPr>
        <a:xfrm>
          <a:off x="3807895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3144557"/>
        <a:ext cx="1544761" cy="772380"/>
      </dsp:txXfrm>
    </dsp:sp>
    <dsp:sp modelId="{81656525-F8B3-4174-86A2-C6188B3182EE}">
      <dsp:nvSpPr>
        <dsp:cNvPr id="0" name=""/>
        <dsp:cNvSpPr/>
      </dsp:nvSpPr>
      <dsp:spPr>
        <a:xfrm>
          <a:off x="1938734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4241337"/>
        <a:ext cx="1544761" cy="772380"/>
      </dsp:txXfrm>
    </dsp:sp>
    <dsp:sp modelId="{DEA4C2BF-8F04-43FC-8919-0967523BD35E}">
      <dsp:nvSpPr>
        <dsp:cNvPr id="0" name=""/>
        <dsp:cNvSpPr/>
      </dsp:nvSpPr>
      <dsp:spPr>
        <a:xfrm>
          <a:off x="3807895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4241337"/>
        <a:ext cx="1544761" cy="772380"/>
      </dsp:txXfrm>
    </dsp:sp>
    <dsp:sp modelId="{97C5CF04-5DFA-4444-99B3-7C9CF6089EF7}">
      <dsp:nvSpPr>
        <dsp:cNvPr id="0" name=""/>
        <dsp:cNvSpPr/>
      </dsp:nvSpPr>
      <dsp:spPr>
        <a:xfrm>
          <a:off x="4869432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+mj-lt"/>
              <a:ea typeface="+mn-ea"/>
              <a:cs typeface="Times New Roman" pitchFamily="18" charset="0"/>
            </a:rPr>
            <a:t>Тип речи / форма - рассуждение</a:t>
          </a:r>
          <a:endParaRPr lang="ru-RU" sz="18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4869432" y="1271024"/>
        <a:ext cx="1544761" cy="772380"/>
      </dsp:txXfrm>
    </dsp:sp>
    <dsp:sp modelId="{13904589-DCC6-4AC4-98B6-727E46D3ADBC}">
      <dsp:nvSpPr>
        <dsp:cNvPr id="0" name=""/>
        <dsp:cNvSpPr/>
      </dsp:nvSpPr>
      <dsp:spPr>
        <a:xfrm>
          <a:off x="5267532" y="2224883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+mj-lt"/>
              <a:ea typeface="+mn-ea"/>
              <a:cs typeface="Times New Roman" pitchFamily="18" charset="0"/>
            </a:rPr>
            <a:t>тезис - обоснование - вывод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5267532" y="2224883"/>
        <a:ext cx="1544761" cy="772380"/>
      </dsp:txXfrm>
    </dsp:sp>
    <dsp:sp modelId="{485C5F09-84B1-43AC-A157-8BA5713FF6FA}">
      <dsp:nvSpPr>
        <dsp:cNvPr id="0" name=""/>
        <dsp:cNvSpPr/>
      </dsp:nvSpPr>
      <dsp:spPr>
        <a:xfrm>
          <a:off x="6738593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6738593" y="1271024"/>
        <a:ext cx="1544761" cy="7723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E7651-CEE1-4A4F-8D9E-47A6B1F3859F}">
      <dsp:nvSpPr>
        <dsp:cNvPr id="0" name=""/>
        <dsp:cNvSpPr/>
      </dsp:nvSpPr>
      <dsp:spPr>
        <a:xfrm>
          <a:off x="4176464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CCE4D-9E5C-489D-A9D2-F4AB657D2076}">
      <dsp:nvSpPr>
        <dsp:cNvPr id="0" name=""/>
        <dsp:cNvSpPr/>
      </dsp:nvSpPr>
      <dsp:spPr>
        <a:xfrm>
          <a:off x="5023908" y="2043404"/>
          <a:ext cx="243624" cy="567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D549AD-B216-4EC4-B007-0D45071A9339}">
      <dsp:nvSpPr>
        <dsp:cNvPr id="0" name=""/>
        <dsp:cNvSpPr/>
      </dsp:nvSpPr>
      <dsp:spPr>
        <a:xfrm>
          <a:off x="4176464" y="946624"/>
          <a:ext cx="1465349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417CFD-AC85-4EA0-891F-3009007B4639}">
      <dsp:nvSpPr>
        <dsp:cNvPr id="0" name=""/>
        <dsp:cNvSpPr/>
      </dsp:nvSpPr>
      <dsp:spPr>
        <a:xfrm>
          <a:off x="36456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CB1DC-E897-4379-BE2A-06EA75ADABF9}">
      <dsp:nvSpPr>
        <dsp:cNvPr id="0" name=""/>
        <dsp:cNvSpPr/>
      </dsp:nvSpPr>
      <dsp:spPr>
        <a:xfrm>
          <a:off x="34834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D6C775-6775-458B-955B-2EC0CB6DD711}">
      <dsp:nvSpPr>
        <dsp:cNvPr id="0" name=""/>
        <dsp:cNvSpPr/>
      </dsp:nvSpPr>
      <dsp:spPr>
        <a:xfrm>
          <a:off x="36456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55FB31-E3E6-47D0-A075-5E0F41931C6F}">
      <dsp:nvSpPr>
        <dsp:cNvPr id="0" name=""/>
        <dsp:cNvSpPr/>
      </dsp:nvSpPr>
      <dsp:spPr>
        <a:xfrm>
          <a:off x="34834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F3292-B66A-49AF-BD0E-F4AFCC58C0CF}">
      <dsp:nvSpPr>
        <dsp:cNvPr id="0" name=""/>
        <dsp:cNvSpPr/>
      </dsp:nvSpPr>
      <dsp:spPr>
        <a:xfrm>
          <a:off x="3645695" y="946624"/>
          <a:ext cx="530768" cy="324399"/>
        </a:xfrm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BF242-BA60-4291-B809-7655FF1F15E3}">
      <dsp:nvSpPr>
        <dsp:cNvPr id="0" name=""/>
        <dsp:cNvSpPr/>
      </dsp:nvSpPr>
      <dsp:spPr>
        <a:xfrm>
          <a:off x="841953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02520-3D35-41E6-B1EA-6B12B0546481}">
      <dsp:nvSpPr>
        <dsp:cNvPr id="0" name=""/>
        <dsp:cNvSpPr/>
      </dsp:nvSpPr>
      <dsp:spPr>
        <a:xfrm>
          <a:off x="3133116" y="249"/>
          <a:ext cx="2086694" cy="9463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3133116" y="249"/>
        <a:ext cx="2086694" cy="946374"/>
      </dsp:txXfrm>
    </dsp:sp>
    <dsp:sp modelId="{AA246A9F-CD85-4908-A2B7-FB7A664EEB16}">
      <dsp:nvSpPr>
        <dsp:cNvPr id="0" name=""/>
        <dsp:cNvSpPr/>
      </dsp:nvSpPr>
      <dsp:spPr>
        <a:xfrm>
          <a:off x="69572" y="1271024"/>
          <a:ext cx="1544761" cy="47773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Calibri"/>
            <a:ea typeface="+mn-ea"/>
            <a:cs typeface="+mn-cs"/>
          </a:endParaRPr>
        </a:p>
      </dsp:txBody>
      <dsp:txXfrm>
        <a:off x="69572" y="1271024"/>
        <a:ext cx="1544761" cy="4777398"/>
      </dsp:txXfrm>
    </dsp:sp>
    <dsp:sp modelId="{6ECB8E51-757D-462B-84E5-FA3BB98B46F3}">
      <dsp:nvSpPr>
        <dsp:cNvPr id="0" name=""/>
        <dsp:cNvSpPr/>
      </dsp:nvSpPr>
      <dsp:spPr>
        <a:xfrm>
          <a:off x="2746358" y="1271024"/>
          <a:ext cx="1798673" cy="1549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Раздумья,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впечатления,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ассоциации, размышления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2746358" y="1271024"/>
        <a:ext cx="1798673" cy="1549133"/>
      </dsp:txXfrm>
    </dsp:sp>
    <dsp:sp modelId="{8DBCB51C-2B8F-40DB-915D-89FD5E6927A4}">
      <dsp:nvSpPr>
        <dsp:cNvPr id="0" name=""/>
        <dsp:cNvSpPr/>
      </dsp:nvSpPr>
      <dsp:spPr>
        <a:xfrm>
          <a:off x="1938734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3144557"/>
        <a:ext cx="1544761" cy="772380"/>
      </dsp:txXfrm>
    </dsp:sp>
    <dsp:sp modelId="{77A650FC-5FD0-4102-87C2-A4DF61356C37}">
      <dsp:nvSpPr>
        <dsp:cNvPr id="0" name=""/>
        <dsp:cNvSpPr/>
      </dsp:nvSpPr>
      <dsp:spPr>
        <a:xfrm>
          <a:off x="3807895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3144557"/>
        <a:ext cx="1544761" cy="772380"/>
      </dsp:txXfrm>
    </dsp:sp>
    <dsp:sp modelId="{81656525-F8B3-4174-86A2-C6188B3182EE}">
      <dsp:nvSpPr>
        <dsp:cNvPr id="0" name=""/>
        <dsp:cNvSpPr/>
      </dsp:nvSpPr>
      <dsp:spPr>
        <a:xfrm>
          <a:off x="1938734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4241337"/>
        <a:ext cx="1544761" cy="772380"/>
      </dsp:txXfrm>
    </dsp:sp>
    <dsp:sp modelId="{DEA4C2BF-8F04-43FC-8919-0967523BD35E}">
      <dsp:nvSpPr>
        <dsp:cNvPr id="0" name=""/>
        <dsp:cNvSpPr/>
      </dsp:nvSpPr>
      <dsp:spPr>
        <a:xfrm>
          <a:off x="3807895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4241337"/>
        <a:ext cx="1544761" cy="772380"/>
      </dsp:txXfrm>
    </dsp:sp>
    <dsp:sp modelId="{97C5CF04-5DFA-4444-99B3-7C9CF6089EF7}">
      <dsp:nvSpPr>
        <dsp:cNvPr id="0" name=""/>
        <dsp:cNvSpPr/>
      </dsp:nvSpPr>
      <dsp:spPr>
        <a:xfrm>
          <a:off x="4869432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+mj-lt"/>
              <a:ea typeface="+mn-ea"/>
              <a:cs typeface="Times New Roman" pitchFamily="18" charset="0"/>
            </a:rPr>
            <a:t>Тип речи / форма - рассуждение</a:t>
          </a:r>
          <a:endParaRPr lang="ru-RU" sz="18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4869432" y="1271024"/>
        <a:ext cx="1544761" cy="772380"/>
      </dsp:txXfrm>
    </dsp:sp>
    <dsp:sp modelId="{13904589-DCC6-4AC4-98B6-727E46D3ADBC}">
      <dsp:nvSpPr>
        <dsp:cNvPr id="0" name=""/>
        <dsp:cNvSpPr/>
      </dsp:nvSpPr>
      <dsp:spPr>
        <a:xfrm>
          <a:off x="5267532" y="2224883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тезис - обоснование - вывод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5267532" y="2224883"/>
        <a:ext cx="1544761" cy="772380"/>
      </dsp:txXfrm>
    </dsp:sp>
    <dsp:sp modelId="{485C5F09-84B1-43AC-A157-8BA5713FF6FA}">
      <dsp:nvSpPr>
        <dsp:cNvPr id="0" name=""/>
        <dsp:cNvSpPr/>
      </dsp:nvSpPr>
      <dsp:spPr>
        <a:xfrm>
          <a:off x="6738593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Свободная композиция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6738593" y="1271024"/>
        <a:ext cx="1544761" cy="7723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E7651-CEE1-4A4F-8D9E-47A6B1F3859F}">
      <dsp:nvSpPr>
        <dsp:cNvPr id="0" name=""/>
        <dsp:cNvSpPr/>
      </dsp:nvSpPr>
      <dsp:spPr>
        <a:xfrm>
          <a:off x="4176464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CCE4D-9E5C-489D-A9D2-F4AB657D2076}">
      <dsp:nvSpPr>
        <dsp:cNvPr id="0" name=""/>
        <dsp:cNvSpPr/>
      </dsp:nvSpPr>
      <dsp:spPr>
        <a:xfrm>
          <a:off x="5023908" y="2043404"/>
          <a:ext cx="243624" cy="567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D549AD-B216-4EC4-B007-0D45071A9339}">
      <dsp:nvSpPr>
        <dsp:cNvPr id="0" name=""/>
        <dsp:cNvSpPr/>
      </dsp:nvSpPr>
      <dsp:spPr>
        <a:xfrm>
          <a:off x="4176464" y="946624"/>
          <a:ext cx="1465349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417CFD-AC85-4EA0-891F-3009007B4639}">
      <dsp:nvSpPr>
        <dsp:cNvPr id="0" name=""/>
        <dsp:cNvSpPr/>
      </dsp:nvSpPr>
      <dsp:spPr>
        <a:xfrm>
          <a:off x="36456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CB1DC-E897-4379-BE2A-06EA75ADABF9}">
      <dsp:nvSpPr>
        <dsp:cNvPr id="0" name=""/>
        <dsp:cNvSpPr/>
      </dsp:nvSpPr>
      <dsp:spPr>
        <a:xfrm>
          <a:off x="34834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D6C775-6775-458B-955B-2EC0CB6DD711}">
      <dsp:nvSpPr>
        <dsp:cNvPr id="0" name=""/>
        <dsp:cNvSpPr/>
      </dsp:nvSpPr>
      <dsp:spPr>
        <a:xfrm>
          <a:off x="36456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55FB31-E3E6-47D0-A075-5E0F41931C6F}">
      <dsp:nvSpPr>
        <dsp:cNvPr id="0" name=""/>
        <dsp:cNvSpPr/>
      </dsp:nvSpPr>
      <dsp:spPr>
        <a:xfrm>
          <a:off x="34834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F3292-B66A-49AF-BD0E-F4AFCC58C0CF}">
      <dsp:nvSpPr>
        <dsp:cNvPr id="0" name=""/>
        <dsp:cNvSpPr/>
      </dsp:nvSpPr>
      <dsp:spPr>
        <a:xfrm>
          <a:off x="3645695" y="946624"/>
          <a:ext cx="530768" cy="324399"/>
        </a:xfrm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BF242-BA60-4291-B809-7655FF1F15E3}">
      <dsp:nvSpPr>
        <dsp:cNvPr id="0" name=""/>
        <dsp:cNvSpPr/>
      </dsp:nvSpPr>
      <dsp:spPr>
        <a:xfrm>
          <a:off x="841953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02520-3D35-41E6-B1EA-6B12B0546481}">
      <dsp:nvSpPr>
        <dsp:cNvPr id="0" name=""/>
        <dsp:cNvSpPr/>
      </dsp:nvSpPr>
      <dsp:spPr>
        <a:xfrm>
          <a:off x="3133116" y="249"/>
          <a:ext cx="2086694" cy="9463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3133116" y="249"/>
        <a:ext cx="2086694" cy="946374"/>
      </dsp:txXfrm>
    </dsp:sp>
    <dsp:sp modelId="{AA246A9F-CD85-4908-A2B7-FB7A664EEB16}">
      <dsp:nvSpPr>
        <dsp:cNvPr id="0" name=""/>
        <dsp:cNvSpPr/>
      </dsp:nvSpPr>
      <dsp:spPr>
        <a:xfrm>
          <a:off x="69572" y="1271024"/>
          <a:ext cx="1544761" cy="47773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Вопросно-ответная </a:t>
          </a: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форма,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цепь вопросов,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именительный представления, параллельный способ связи предложений,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ряды однородных членов,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расчленение предложения,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вводные слова,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цитация,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метафоры,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сравнения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Calibri"/>
            <a:ea typeface="+mn-ea"/>
            <a:cs typeface="+mn-cs"/>
          </a:endParaRPr>
        </a:p>
      </dsp:txBody>
      <dsp:txXfrm>
        <a:off x="69572" y="1271024"/>
        <a:ext cx="1544761" cy="4777398"/>
      </dsp:txXfrm>
    </dsp:sp>
    <dsp:sp modelId="{6ECB8E51-757D-462B-84E5-FA3BB98B46F3}">
      <dsp:nvSpPr>
        <dsp:cNvPr id="0" name=""/>
        <dsp:cNvSpPr/>
      </dsp:nvSpPr>
      <dsp:spPr>
        <a:xfrm>
          <a:off x="2746358" y="1271024"/>
          <a:ext cx="1798673" cy="1549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Раздумья,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впечатления,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ассоциации, размышления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2746358" y="1271024"/>
        <a:ext cx="1798673" cy="1549133"/>
      </dsp:txXfrm>
    </dsp:sp>
    <dsp:sp modelId="{8DBCB51C-2B8F-40DB-915D-89FD5E6927A4}">
      <dsp:nvSpPr>
        <dsp:cNvPr id="0" name=""/>
        <dsp:cNvSpPr/>
      </dsp:nvSpPr>
      <dsp:spPr>
        <a:xfrm>
          <a:off x="1938734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3144557"/>
        <a:ext cx="1544761" cy="772380"/>
      </dsp:txXfrm>
    </dsp:sp>
    <dsp:sp modelId="{77A650FC-5FD0-4102-87C2-A4DF61356C37}">
      <dsp:nvSpPr>
        <dsp:cNvPr id="0" name=""/>
        <dsp:cNvSpPr/>
      </dsp:nvSpPr>
      <dsp:spPr>
        <a:xfrm>
          <a:off x="3807895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3144557"/>
        <a:ext cx="1544761" cy="772380"/>
      </dsp:txXfrm>
    </dsp:sp>
    <dsp:sp modelId="{81656525-F8B3-4174-86A2-C6188B3182EE}">
      <dsp:nvSpPr>
        <dsp:cNvPr id="0" name=""/>
        <dsp:cNvSpPr/>
      </dsp:nvSpPr>
      <dsp:spPr>
        <a:xfrm>
          <a:off x="1938734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4241337"/>
        <a:ext cx="1544761" cy="772380"/>
      </dsp:txXfrm>
    </dsp:sp>
    <dsp:sp modelId="{DEA4C2BF-8F04-43FC-8919-0967523BD35E}">
      <dsp:nvSpPr>
        <dsp:cNvPr id="0" name=""/>
        <dsp:cNvSpPr/>
      </dsp:nvSpPr>
      <dsp:spPr>
        <a:xfrm>
          <a:off x="3807895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4241337"/>
        <a:ext cx="1544761" cy="772380"/>
      </dsp:txXfrm>
    </dsp:sp>
    <dsp:sp modelId="{97C5CF04-5DFA-4444-99B3-7C9CF6089EF7}">
      <dsp:nvSpPr>
        <dsp:cNvPr id="0" name=""/>
        <dsp:cNvSpPr/>
      </dsp:nvSpPr>
      <dsp:spPr>
        <a:xfrm>
          <a:off x="4869432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+mj-lt"/>
              <a:ea typeface="+mn-ea"/>
              <a:cs typeface="Times New Roman" pitchFamily="18" charset="0"/>
            </a:rPr>
            <a:t>Тип речи / форма - рассуждение</a:t>
          </a:r>
          <a:endParaRPr lang="ru-RU" sz="18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4869432" y="1271024"/>
        <a:ext cx="1544761" cy="772380"/>
      </dsp:txXfrm>
    </dsp:sp>
    <dsp:sp modelId="{13904589-DCC6-4AC4-98B6-727E46D3ADBC}">
      <dsp:nvSpPr>
        <dsp:cNvPr id="0" name=""/>
        <dsp:cNvSpPr/>
      </dsp:nvSpPr>
      <dsp:spPr>
        <a:xfrm>
          <a:off x="5267532" y="2224883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тезис - обоснование - вывод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5267532" y="2224883"/>
        <a:ext cx="1544761" cy="772380"/>
      </dsp:txXfrm>
    </dsp:sp>
    <dsp:sp modelId="{485C5F09-84B1-43AC-A157-8BA5713FF6FA}">
      <dsp:nvSpPr>
        <dsp:cNvPr id="0" name=""/>
        <dsp:cNvSpPr/>
      </dsp:nvSpPr>
      <dsp:spPr>
        <a:xfrm>
          <a:off x="6738593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Свободная композиция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6738593" y="1271024"/>
        <a:ext cx="1544761" cy="7723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6E7651-CEE1-4A4F-8D9E-47A6B1F3859F}">
      <dsp:nvSpPr>
        <dsp:cNvPr id="0" name=""/>
        <dsp:cNvSpPr/>
      </dsp:nvSpPr>
      <dsp:spPr>
        <a:xfrm>
          <a:off x="4176464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2615888" y="129713"/>
              </a:lnTo>
              <a:lnTo>
                <a:pt x="2615888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CCE4D-9E5C-489D-A9D2-F4AB657D2076}">
      <dsp:nvSpPr>
        <dsp:cNvPr id="0" name=""/>
        <dsp:cNvSpPr/>
      </dsp:nvSpPr>
      <dsp:spPr>
        <a:xfrm>
          <a:off x="5023908" y="2043404"/>
          <a:ext cx="243624" cy="567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72"/>
              </a:lnTo>
              <a:lnTo>
                <a:pt x="194829" y="453972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D549AD-B216-4EC4-B007-0D45071A9339}">
      <dsp:nvSpPr>
        <dsp:cNvPr id="0" name=""/>
        <dsp:cNvSpPr/>
      </dsp:nvSpPr>
      <dsp:spPr>
        <a:xfrm>
          <a:off x="4176464" y="946624"/>
          <a:ext cx="1465349" cy="324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13"/>
              </a:lnTo>
              <a:lnTo>
                <a:pt x="1121095" y="129713"/>
              </a:lnTo>
              <a:lnTo>
                <a:pt x="1121095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417CFD-AC85-4EA0-891F-3009007B4639}">
      <dsp:nvSpPr>
        <dsp:cNvPr id="0" name=""/>
        <dsp:cNvSpPr/>
      </dsp:nvSpPr>
      <dsp:spPr>
        <a:xfrm>
          <a:off x="36456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5378"/>
              </a:lnTo>
              <a:lnTo>
                <a:pt x="129713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CB1DC-E897-4379-BE2A-06EA75ADABF9}">
      <dsp:nvSpPr>
        <dsp:cNvPr id="0" name=""/>
        <dsp:cNvSpPr/>
      </dsp:nvSpPr>
      <dsp:spPr>
        <a:xfrm>
          <a:off x="3483495" y="2820157"/>
          <a:ext cx="162199" cy="180737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1445378"/>
              </a:lnTo>
              <a:lnTo>
                <a:pt x="0" y="144537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D6C775-6775-458B-955B-2EC0CB6DD711}">
      <dsp:nvSpPr>
        <dsp:cNvPr id="0" name=""/>
        <dsp:cNvSpPr/>
      </dsp:nvSpPr>
      <dsp:spPr>
        <a:xfrm>
          <a:off x="36456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8268"/>
              </a:lnTo>
              <a:lnTo>
                <a:pt x="129713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55FB31-E3E6-47D0-A075-5E0F41931C6F}">
      <dsp:nvSpPr>
        <dsp:cNvPr id="0" name=""/>
        <dsp:cNvSpPr/>
      </dsp:nvSpPr>
      <dsp:spPr>
        <a:xfrm>
          <a:off x="3483495" y="2820157"/>
          <a:ext cx="162199" cy="710590"/>
        </a:xfrm>
        <a:custGeom>
          <a:avLst/>
          <a:gdLst/>
          <a:ahLst/>
          <a:cxnLst/>
          <a:rect l="0" t="0" r="0" b="0"/>
          <a:pathLst>
            <a:path>
              <a:moveTo>
                <a:pt x="129713" y="0"/>
              </a:moveTo>
              <a:lnTo>
                <a:pt x="129713" y="568268"/>
              </a:lnTo>
              <a:lnTo>
                <a:pt x="0" y="56826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AF3292-B66A-49AF-BD0E-F4AFCC58C0CF}">
      <dsp:nvSpPr>
        <dsp:cNvPr id="0" name=""/>
        <dsp:cNvSpPr/>
      </dsp:nvSpPr>
      <dsp:spPr>
        <a:xfrm>
          <a:off x="3645695" y="946624"/>
          <a:ext cx="530768" cy="324399"/>
        </a:xfrm>
        <a:custGeom>
          <a:avLst/>
          <a:gdLst/>
          <a:ahLst/>
          <a:cxnLst/>
          <a:rect l="0" t="0" r="0" b="0"/>
          <a:pathLst>
            <a:path>
              <a:moveTo>
                <a:pt x="373698" y="0"/>
              </a:moveTo>
              <a:lnTo>
                <a:pt x="37369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8BF242-BA60-4291-B809-7655FF1F15E3}">
      <dsp:nvSpPr>
        <dsp:cNvPr id="0" name=""/>
        <dsp:cNvSpPr/>
      </dsp:nvSpPr>
      <dsp:spPr>
        <a:xfrm>
          <a:off x="841953" y="946624"/>
          <a:ext cx="3334510" cy="324399"/>
        </a:xfrm>
        <a:custGeom>
          <a:avLst/>
          <a:gdLst/>
          <a:ahLst/>
          <a:cxnLst/>
          <a:rect l="0" t="0" r="0" b="0"/>
          <a:pathLst>
            <a:path>
              <a:moveTo>
                <a:pt x="2615888" y="0"/>
              </a:moveTo>
              <a:lnTo>
                <a:pt x="2615888" y="129713"/>
              </a:lnTo>
              <a:lnTo>
                <a:pt x="0" y="129713"/>
              </a:lnTo>
              <a:lnTo>
                <a:pt x="0" y="25942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02520-3D35-41E6-B1EA-6B12B0546481}">
      <dsp:nvSpPr>
        <dsp:cNvPr id="0" name=""/>
        <dsp:cNvSpPr/>
      </dsp:nvSpPr>
      <dsp:spPr>
        <a:xfrm>
          <a:off x="3133116" y="249"/>
          <a:ext cx="2086694" cy="9463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+mj-lt"/>
              <a:ea typeface="+mn-ea"/>
              <a:cs typeface="Times New Roman" pitchFamily="18" charset="0"/>
            </a:rPr>
            <a:t>Афористично,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+mj-lt"/>
              <a:ea typeface="+mn-ea"/>
              <a:cs typeface="Times New Roman" pitchFamily="18" charset="0"/>
            </a:rPr>
            <a:t>оригинально,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+mj-lt"/>
              <a:ea typeface="+mn-ea"/>
              <a:cs typeface="Times New Roman" pitchFamily="18" charset="0"/>
            </a:rPr>
            <a:t>образно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3133116" y="249"/>
        <a:ext cx="2086694" cy="946374"/>
      </dsp:txXfrm>
    </dsp:sp>
    <dsp:sp modelId="{AA246A9F-CD85-4908-A2B7-FB7A664EEB16}">
      <dsp:nvSpPr>
        <dsp:cNvPr id="0" name=""/>
        <dsp:cNvSpPr/>
      </dsp:nvSpPr>
      <dsp:spPr>
        <a:xfrm>
          <a:off x="69572" y="1271024"/>
          <a:ext cx="1544761" cy="47773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Вопросно-ответная </a:t>
          </a: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форма,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цепь вопросов,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именительный представления, параллельный способ связи предложений,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ряды однородных членов,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расчленение предложения,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вводные слова,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цитация,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метафоры,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  <a:ea typeface="+mn-ea"/>
              <a:cs typeface="Times New Roman" pitchFamily="18" charset="0"/>
            </a:rPr>
            <a:t>сравнения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Calibri"/>
            <a:ea typeface="+mn-ea"/>
            <a:cs typeface="+mn-cs"/>
          </a:endParaRPr>
        </a:p>
      </dsp:txBody>
      <dsp:txXfrm>
        <a:off x="69572" y="1271024"/>
        <a:ext cx="1544761" cy="4777398"/>
      </dsp:txXfrm>
    </dsp:sp>
    <dsp:sp modelId="{6ECB8E51-757D-462B-84E5-FA3BB98B46F3}">
      <dsp:nvSpPr>
        <dsp:cNvPr id="0" name=""/>
        <dsp:cNvSpPr/>
      </dsp:nvSpPr>
      <dsp:spPr>
        <a:xfrm>
          <a:off x="2746358" y="1271024"/>
          <a:ext cx="1798673" cy="1549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Раздумья,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впечатления,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ассоциации, размышления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2746358" y="1271024"/>
        <a:ext cx="1798673" cy="1549133"/>
      </dsp:txXfrm>
    </dsp:sp>
    <dsp:sp modelId="{8DBCB51C-2B8F-40DB-915D-89FD5E6927A4}">
      <dsp:nvSpPr>
        <dsp:cNvPr id="0" name=""/>
        <dsp:cNvSpPr/>
      </dsp:nvSpPr>
      <dsp:spPr>
        <a:xfrm>
          <a:off x="1938734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жизни 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3144557"/>
        <a:ext cx="1544761" cy="772380"/>
      </dsp:txXfrm>
    </dsp:sp>
    <dsp:sp modelId="{77A650FC-5FD0-4102-87C2-A4DF61356C37}">
      <dsp:nvSpPr>
        <dsp:cNvPr id="0" name=""/>
        <dsp:cNvSpPr/>
      </dsp:nvSpPr>
      <dsp:spPr>
        <a:xfrm>
          <a:off x="3807895" y="314455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об искусстве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3144557"/>
        <a:ext cx="1544761" cy="772380"/>
      </dsp:txXfrm>
    </dsp:sp>
    <dsp:sp modelId="{81656525-F8B3-4174-86A2-C6188B3182EE}">
      <dsp:nvSpPr>
        <dsp:cNvPr id="0" name=""/>
        <dsp:cNvSpPr/>
      </dsp:nvSpPr>
      <dsp:spPr>
        <a:xfrm>
          <a:off x="1938734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литературе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1938734" y="4241337"/>
        <a:ext cx="1544761" cy="772380"/>
      </dsp:txXfrm>
    </dsp:sp>
    <dsp:sp modelId="{DEA4C2BF-8F04-43FC-8919-0967523BD35E}">
      <dsp:nvSpPr>
        <dsp:cNvPr id="0" name=""/>
        <dsp:cNvSpPr/>
      </dsp:nvSpPr>
      <dsp:spPr>
        <a:xfrm>
          <a:off x="3807895" y="4241337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smtClean="0">
              <a:latin typeface="+mj-lt"/>
              <a:ea typeface="+mn-ea"/>
              <a:cs typeface="Times New Roman" pitchFamily="18" charset="0"/>
            </a:rPr>
            <a:t>о политике</a:t>
          </a:r>
          <a:endParaRPr lang="ru-RU" sz="2000" i="1" kern="1200" dirty="0">
            <a:latin typeface="+mj-lt"/>
            <a:ea typeface="+mn-ea"/>
            <a:cs typeface="Times New Roman" pitchFamily="18" charset="0"/>
          </a:endParaRPr>
        </a:p>
      </dsp:txBody>
      <dsp:txXfrm>
        <a:off x="3807895" y="4241337"/>
        <a:ext cx="1544761" cy="772380"/>
      </dsp:txXfrm>
    </dsp:sp>
    <dsp:sp modelId="{97C5CF04-5DFA-4444-99B3-7C9CF6089EF7}">
      <dsp:nvSpPr>
        <dsp:cNvPr id="0" name=""/>
        <dsp:cNvSpPr/>
      </dsp:nvSpPr>
      <dsp:spPr>
        <a:xfrm>
          <a:off x="4869432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+mj-lt"/>
              <a:ea typeface="+mn-ea"/>
              <a:cs typeface="Times New Roman" pitchFamily="18" charset="0"/>
            </a:rPr>
            <a:t>Тип речи / форма - рассуждение</a:t>
          </a:r>
          <a:endParaRPr lang="ru-RU" sz="18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4869432" y="1271024"/>
        <a:ext cx="1544761" cy="772380"/>
      </dsp:txXfrm>
    </dsp:sp>
    <dsp:sp modelId="{13904589-DCC6-4AC4-98B6-727E46D3ADBC}">
      <dsp:nvSpPr>
        <dsp:cNvPr id="0" name=""/>
        <dsp:cNvSpPr/>
      </dsp:nvSpPr>
      <dsp:spPr>
        <a:xfrm>
          <a:off x="5267532" y="2224883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тезис - обоснование - вывод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5267532" y="2224883"/>
        <a:ext cx="1544761" cy="772380"/>
      </dsp:txXfrm>
    </dsp:sp>
    <dsp:sp modelId="{485C5F09-84B1-43AC-A157-8BA5713FF6FA}">
      <dsp:nvSpPr>
        <dsp:cNvPr id="0" name=""/>
        <dsp:cNvSpPr/>
      </dsp:nvSpPr>
      <dsp:spPr>
        <a:xfrm>
          <a:off x="6738593" y="1271024"/>
          <a:ext cx="1544761" cy="7723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+mj-lt"/>
              <a:ea typeface="+mn-ea"/>
              <a:cs typeface="Times New Roman" pitchFamily="18" charset="0"/>
            </a:rPr>
            <a:t>Свободная композиция</a:t>
          </a:r>
          <a:endParaRPr lang="ru-RU" sz="2000" kern="1200" dirty="0">
            <a:latin typeface="+mj-lt"/>
            <a:ea typeface="+mn-ea"/>
            <a:cs typeface="Times New Roman" pitchFamily="18" charset="0"/>
          </a:endParaRPr>
        </a:p>
      </dsp:txBody>
      <dsp:txXfrm>
        <a:off x="6738593" y="1271024"/>
        <a:ext cx="1544761" cy="772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43E48-6E6E-43B6-8A69-785C5B02257F}" type="datetimeFigureOut">
              <a:rPr lang="ru-RU" smtClean="0"/>
              <a:t>18.01.2015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D5FDB-463A-4974-9E18-15995D2861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013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044D8-46F8-4284-B9FF-26BD5BC46629}" type="datetime1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249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D5DF-39D5-466C-8F26-0E7666A7788B}" type="datetime1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3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27A06-751D-499E-AFED-7E0C131EECDF}" type="datetime1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03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0F7A-A260-408E-948F-4FBF03478100}" type="datetime1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85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6F21-D7E4-4C4C-9BCB-11861AF72557}" type="datetime1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430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DD80D-A98A-4E7F-AD55-8D861B85B7A2}" type="datetime1">
              <a:rPr lang="ru-RU" smtClean="0"/>
              <a:t>18.01.2015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80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5890-E6DC-407A-8D38-5C006E177DE1}" type="datetime1">
              <a:rPr lang="ru-RU" smtClean="0"/>
              <a:t>18.01.2015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3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5577-6A87-475D-84E6-349A8213A256}" type="datetime1">
              <a:rPr lang="ru-RU" smtClean="0"/>
              <a:t>18.01.2015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458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E3E3-E4D0-43BF-B78E-64145FAB07D8}" type="datetime1">
              <a:rPr lang="ru-RU" smtClean="0"/>
              <a:t>18.01.2015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28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A86F-86E5-4059-9496-E56524D816FE}" type="datetime1">
              <a:rPr lang="ru-RU" smtClean="0"/>
              <a:t>18.01.2015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18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29F7D-B770-4759-B871-BC31865EFA65}" type="datetime1">
              <a:rPr lang="ru-RU" smtClean="0"/>
              <a:t>18.01.2015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84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EB658-413C-4984-88A4-BBF4C8666E7E}" type="datetime1">
              <a:rPr lang="ru-RU" smtClean="0"/>
              <a:t>18.01.2015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Древаль Т.В., учитель русского языка и литературы МОАУ СОШ №5 г. Благовещенска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A65F5-75EB-4F0C-B225-EAC75DACCB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21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veinternet.ru/users/albertnastyaeva/post199212514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4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4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842" y="3068960"/>
            <a:ext cx="3471171" cy="347117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b="1" i="1" dirty="0" smtClean="0">
                <a:solidFill>
                  <a:schemeClr val="accent2">
                    <a:lumMod val="75000"/>
                  </a:schemeClr>
                </a:solidFill>
              </a:rPr>
              <a:t>Как «приготовить» эссе</a:t>
            </a:r>
            <a:endParaRPr lang="ru-RU" sz="66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767247"/>
            <a:ext cx="2069077" cy="3922423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699792" y="6382506"/>
            <a:ext cx="3672408" cy="365125"/>
          </a:xfrm>
        </p:spPr>
        <p:txBody>
          <a:bodyPr/>
          <a:lstStyle/>
          <a:p>
            <a:r>
              <a:rPr lang="ru-RU" i="1" dirty="0" err="1" smtClean="0"/>
              <a:t>Древаль</a:t>
            </a:r>
            <a:r>
              <a:rPr lang="ru-RU" i="1" dirty="0" smtClean="0"/>
              <a:t> Т.В., учитель русского языка и литературы МОАУ СОШ №5 г. Благовещенска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00497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Русский язык. 9 </a:t>
            </a:r>
            <a:r>
              <a:rPr lang="ru-RU" dirty="0" err="1" smtClean="0"/>
              <a:t>кл</a:t>
            </a:r>
            <a:r>
              <a:rPr lang="ru-RU" dirty="0" smtClean="0"/>
              <a:t>.: учеб. для </a:t>
            </a:r>
            <a:r>
              <a:rPr lang="ru-RU" dirty="0" err="1" smtClean="0"/>
              <a:t>общеобразоват</a:t>
            </a:r>
            <a:r>
              <a:rPr lang="ru-RU" dirty="0" smtClean="0"/>
              <a:t>. учреждений / М.М. Разумовская, С.И. Львова, В.И. Капинос, В.В. Львов; под ред. М.М. Разумовской, П.А. </a:t>
            </a:r>
            <a:r>
              <a:rPr lang="ru-RU" dirty="0" err="1" smtClean="0"/>
              <a:t>Леканта</a:t>
            </a:r>
            <a:r>
              <a:rPr lang="ru-RU" dirty="0" smtClean="0"/>
              <a:t>. – 13-е изд., стереотип. – М.: Дрофа, 2011. – 286, [2] с.: ил., 8 л. </a:t>
            </a:r>
            <a:r>
              <a:rPr lang="ru-RU" dirty="0" err="1" smtClean="0"/>
              <a:t>цв</a:t>
            </a:r>
            <a:r>
              <a:rPr lang="ru-RU" dirty="0" smtClean="0"/>
              <a:t>. вкл.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Рисунки </a:t>
            </a:r>
            <a:r>
              <a:rPr lang="en-US" dirty="0" smtClean="0">
                <a:hlinkClick r:id="rId2"/>
              </a:rPr>
              <a:t>http://www.liveinternet.ru/users/albertnastyaeva/post199212514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10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699792" y="6382506"/>
            <a:ext cx="3672408" cy="365125"/>
          </a:xfrm>
        </p:spPr>
        <p:txBody>
          <a:bodyPr/>
          <a:lstStyle/>
          <a:p>
            <a:r>
              <a:rPr lang="ru-RU" i="1" dirty="0" err="1" smtClean="0"/>
              <a:t>Древаль</a:t>
            </a:r>
            <a:r>
              <a:rPr lang="ru-RU" i="1" dirty="0" smtClean="0"/>
              <a:t> Т.В., учитель русского языка и литературы МОАУ СОШ №5 г. Благовещенска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71397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39342437"/>
              </p:ext>
            </p:extLst>
          </p:nvPr>
        </p:nvGraphicFramePr>
        <p:xfrm>
          <a:off x="467544" y="476672"/>
          <a:ext cx="835292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482277"/>
            <a:ext cx="3024336" cy="3360373"/>
          </a:xfr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2</a:t>
            </a:fld>
            <a:endParaRPr lang="ru-RU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699792" y="6382506"/>
            <a:ext cx="3672408" cy="365125"/>
          </a:xfrm>
        </p:spPr>
        <p:txBody>
          <a:bodyPr/>
          <a:lstStyle/>
          <a:p>
            <a:r>
              <a:rPr lang="ru-RU" i="1" dirty="0" err="1" smtClean="0"/>
              <a:t>Древаль</a:t>
            </a:r>
            <a:r>
              <a:rPr lang="ru-RU" i="1" dirty="0" smtClean="0"/>
              <a:t> Т.В., учитель русского языка и литературы МОАУ СОШ №5 г. Благовещенска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38884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67063996"/>
              </p:ext>
            </p:extLst>
          </p:nvPr>
        </p:nvGraphicFramePr>
        <p:xfrm>
          <a:off x="467544" y="476672"/>
          <a:ext cx="835292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482277"/>
            <a:ext cx="3024336" cy="3360373"/>
          </a:xfr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3</a:t>
            </a:fld>
            <a:endParaRPr lang="ru-RU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699792" y="6382506"/>
            <a:ext cx="3672408" cy="365125"/>
          </a:xfrm>
        </p:spPr>
        <p:txBody>
          <a:bodyPr/>
          <a:lstStyle/>
          <a:p>
            <a:r>
              <a:rPr lang="ru-RU" i="1" dirty="0" err="1" smtClean="0"/>
              <a:t>Древаль</a:t>
            </a:r>
            <a:r>
              <a:rPr lang="ru-RU" i="1" dirty="0" smtClean="0"/>
              <a:t> Т.В., учитель русского языка и литературы МОАУ СОШ №5 г. Благовещенска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68379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02797022"/>
              </p:ext>
            </p:extLst>
          </p:nvPr>
        </p:nvGraphicFramePr>
        <p:xfrm>
          <a:off x="467544" y="476672"/>
          <a:ext cx="835292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Объект 9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482277"/>
            <a:ext cx="3024336" cy="3360373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4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699792" y="6382506"/>
            <a:ext cx="3672408" cy="365125"/>
          </a:xfrm>
        </p:spPr>
        <p:txBody>
          <a:bodyPr/>
          <a:lstStyle/>
          <a:p>
            <a:r>
              <a:rPr lang="ru-RU" i="1" dirty="0" err="1" smtClean="0"/>
              <a:t>Древаль</a:t>
            </a:r>
            <a:r>
              <a:rPr lang="ru-RU" i="1" dirty="0" smtClean="0"/>
              <a:t> Т.В., учитель русского языка и литературы МОАУ СОШ №5 г. Благовещенска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3735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047682775"/>
              </p:ext>
            </p:extLst>
          </p:nvPr>
        </p:nvGraphicFramePr>
        <p:xfrm>
          <a:off x="467544" y="476672"/>
          <a:ext cx="835292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Объект 9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482277"/>
            <a:ext cx="3024336" cy="3360373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5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699792" y="6382506"/>
            <a:ext cx="3672408" cy="365125"/>
          </a:xfrm>
        </p:spPr>
        <p:txBody>
          <a:bodyPr/>
          <a:lstStyle/>
          <a:p>
            <a:r>
              <a:rPr lang="ru-RU" i="1" dirty="0" err="1" smtClean="0"/>
              <a:t>Древаль</a:t>
            </a:r>
            <a:r>
              <a:rPr lang="ru-RU" i="1" dirty="0" smtClean="0"/>
              <a:t> Т.В., учитель русского языка и литературы МОАУ СОШ №5 г. Благовещенска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425891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724759520"/>
              </p:ext>
            </p:extLst>
          </p:nvPr>
        </p:nvGraphicFramePr>
        <p:xfrm>
          <a:off x="467544" y="476672"/>
          <a:ext cx="835292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Объект 9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482277"/>
            <a:ext cx="3024336" cy="3360373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6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699792" y="6382506"/>
            <a:ext cx="3672408" cy="365125"/>
          </a:xfrm>
        </p:spPr>
        <p:txBody>
          <a:bodyPr/>
          <a:lstStyle/>
          <a:p>
            <a:r>
              <a:rPr lang="ru-RU" i="1" dirty="0" err="1" smtClean="0"/>
              <a:t>Древаль</a:t>
            </a:r>
            <a:r>
              <a:rPr lang="ru-RU" i="1" dirty="0" smtClean="0"/>
              <a:t> Т.В., учитель русского языка и литературы МОАУ СОШ №5 г. Благовещенска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03432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30419751"/>
              </p:ext>
            </p:extLst>
          </p:nvPr>
        </p:nvGraphicFramePr>
        <p:xfrm>
          <a:off x="467544" y="476672"/>
          <a:ext cx="835292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Объект 9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482277"/>
            <a:ext cx="3024336" cy="3360373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7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699792" y="6382506"/>
            <a:ext cx="3672408" cy="365125"/>
          </a:xfrm>
        </p:spPr>
        <p:txBody>
          <a:bodyPr/>
          <a:lstStyle/>
          <a:p>
            <a:r>
              <a:rPr lang="ru-RU" i="1" dirty="0" err="1" smtClean="0"/>
              <a:t>Древаль</a:t>
            </a:r>
            <a:r>
              <a:rPr lang="ru-RU" i="1" dirty="0" smtClean="0"/>
              <a:t> Т.В., учитель русского языка и литературы МОАУ СОШ №5 г. Благовещенска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48356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64" y="1628800"/>
            <a:ext cx="2504439" cy="474775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6480720" cy="6480720"/>
          </a:xfrm>
          <a:prstGeom prst="rect">
            <a:avLst/>
          </a:prstGeom>
        </p:spPr>
      </p:pic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 rot="21053467">
            <a:off x="1022089" y="661145"/>
            <a:ext cx="5184576" cy="5433467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3100" b="1" dirty="0" smtClean="0">
                <a:solidFill>
                  <a:schemeClr val="accent2">
                    <a:lumMod val="75000"/>
                  </a:schemeClr>
                </a:solidFill>
              </a:rPr>
              <a:t>Пирог «Эссе»</a:t>
            </a:r>
          </a:p>
          <a:p>
            <a:pPr marL="0" indent="0">
              <a:buNone/>
            </a:pPr>
            <a:r>
              <a:rPr lang="ru-RU" sz="3100" i="1" dirty="0" smtClean="0"/>
              <a:t>Печём </a:t>
            </a:r>
            <a:r>
              <a:rPr lang="ru-RU" sz="3100" i="1" dirty="0" smtClean="0"/>
              <a:t>мы обычно по какому-то поводу: день рождения, восьмое марта, двадцать третье февраля или другой праздник. Так и для эссе необходим повод, т.е. тема. Будет ли это литература, искусство, наука или сама жизнь. </a:t>
            </a:r>
          </a:p>
          <a:p>
            <a:pPr marL="0" indent="0">
              <a:buNone/>
            </a:pPr>
            <a:r>
              <a:rPr lang="ru-RU" sz="3100" i="1" dirty="0" smtClean="0"/>
              <a:t>И вот настал случай, мы решили приготовить наш пирог «Эссе». Сначала необходимо замесить тесто. Для этого нужно перемешать раздумья, впечатления, размышления и приправить всё ассоциациями. Готовое тесто рекомендую выложить на противень и придать какую-нибудь форму: овальную, квадратную, треугольную...</a:t>
            </a:r>
          </a:p>
          <a:p>
            <a:pPr marL="0" indent="0">
              <a:buNone/>
            </a:pPr>
            <a:r>
              <a:rPr lang="ru-RU" sz="3100" i="1" dirty="0" smtClean="0"/>
              <a:t>Лучшей формой для «Эссе», по-моему, будет форма рассуждения со своими неотъемлемыми компонентами: тезисом, обоснованием, выводом.</a:t>
            </a:r>
          </a:p>
          <a:p>
            <a:pPr marL="0" indent="0">
              <a:buNone/>
            </a:pPr>
            <a:r>
              <a:rPr lang="ru-RU" sz="3100" i="1" dirty="0" smtClean="0"/>
              <a:t>Теперь о самом вкусном – о начинке! Что же взять для её приготовления? Вопросно-ответную форму? Безусловно! Цепь вопросов? Да! Параллельный способ связи предложений? Конечно! Вводные слова? Обязательно! Получившуюся начинку выкладываем на тесто. </a:t>
            </a:r>
          </a:p>
          <a:p>
            <a:pPr marL="0" indent="0">
              <a:buNone/>
            </a:pPr>
            <a:r>
              <a:rPr lang="ru-RU" sz="3100" i="1" dirty="0" smtClean="0"/>
              <a:t>Нам остается только украсить наш пирог, что мы сделаем оригинально, афористично и образно.</a:t>
            </a:r>
          </a:p>
          <a:p>
            <a:pPr marL="0" indent="0">
              <a:buNone/>
            </a:pPr>
            <a:r>
              <a:rPr lang="ru-RU" sz="3100" i="1" dirty="0" smtClean="0"/>
              <a:t>Пирог «Эссе» готов. Приятного </a:t>
            </a:r>
            <a:r>
              <a:rPr lang="ru-RU" sz="3100" i="1" dirty="0" smtClean="0"/>
              <a:t>аппетита! </a:t>
            </a:r>
          </a:p>
          <a:p>
            <a:pPr marL="0" indent="0" algn="r">
              <a:buNone/>
            </a:pPr>
            <a:r>
              <a:rPr lang="ru-RU" sz="3100" b="1" i="1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ru-RU" sz="3100" b="1" i="1" dirty="0" smtClean="0">
                <a:solidFill>
                  <a:schemeClr val="accent2">
                    <a:lumMod val="75000"/>
                  </a:schemeClr>
                </a:solidFill>
              </a:rPr>
              <a:t>(Дубова Татьяна)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0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Упражнение 251 (с.181)</a:t>
            </a:r>
          </a:p>
          <a:p>
            <a:pPr marL="0" indent="0">
              <a:buNone/>
            </a:pPr>
            <a:r>
              <a:rPr lang="ru-RU" dirty="0" smtClean="0"/>
              <a:t>А какие книги взяли бы с собой вы, отправляясь, говоря условно, на необитаемый остров? Постарайтесь рассказать об этом нестандартно, эмоционально, убедительно. Вероятно, вы уже догадались, что вам предстоит написать сочинение в жанре эссе на тему «Книги, без </a:t>
            </a:r>
            <a:r>
              <a:rPr lang="ru-RU" dirty="0" smtClean="0"/>
              <a:t>которых я не </a:t>
            </a:r>
            <a:r>
              <a:rPr lang="ru-RU" dirty="0" smtClean="0"/>
              <a:t>могу обойтись».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199596"/>
            <a:ext cx="2026536" cy="2490524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A65F5-75EB-4F0C-B225-EAC75DACCB09}" type="slidenum">
              <a:rPr lang="ru-RU" smtClean="0"/>
              <a:t>9</a:t>
            </a:fld>
            <a:endParaRPr lang="ru-RU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699792" y="6382506"/>
            <a:ext cx="3672408" cy="365125"/>
          </a:xfrm>
        </p:spPr>
        <p:txBody>
          <a:bodyPr/>
          <a:lstStyle/>
          <a:p>
            <a:r>
              <a:rPr lang="ru-RU" i="1" dirty="0" err="1" smtClean="0"/>
              <a:t>Древаль</a:t>
            </a:r>
            <a:r>
              <a:rPr lang="ru-RU" i="1" dirty="0" smtClean="0"/>
              <a:t> Т.В., учитель русского языка и литературы МОАУ СОШ №5 г. Благовещенска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61152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674</Words>
  <Application>Microsoft Office PowerPoint</Application>
  <PresentationFormat>Экран (4:3)</PresentationFormat>
  <Paragraphs>105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Как «приготовить» эссе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</vt:lpstr>
      <vt:lpstr>Литература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«приготовить» эссе</dc:title>
  <dc:creator>Дмитрий</dc:creator>
  <cp:lastModifiedBy>Дмитрий</cp:lastModifiedBy>
  <cp:revision>20</cp:revision>
  <dcterms:created xsi:type="dcterms:W3CDTF">2015-01-11T06:08:48Z</dcterms:created>
  <dcterms:modified xsi:type="dcterms:W3CDTF">2015-01-18T05:57:42Z</dcterms:modified>
</cp:coreProperties>
</file>