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18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&amp;Pcy;&amp;ocy;&amp;pcy;&amp;ucy;&amp;lcy;&amp;yacy;&amp;rcy;&amp;ncy;&amp;ycy;&amp;iecy; &amp;icy;&amp;zcy;&amp;ocy;&amp;bcy;&amp;rcy;&amp;acy;&amp;zhcy;&amp;iecy;&amp;ncy;&amp;icy;&amp;yacy; &amp;pcy;&amp;ocy; &amp;zcy;&amp;acy;&amp;pcy;&amp;rcy;&amp;ocy;&amp;scy;&amp;ucy; &amp;Ncy;&amp;ucy;&amp;mcy;&amp;iecy;&amp;rcy;&amp;ocy;&amp;lcy;&amp;ocy;&amp;gcy;&amp;icy;&amp;yacy; &amp;zcy;&amp;ncy;&amp;acy;&amp;chcy;&amp;iecy;&amp;ncy;&amp;icy;&amp;iecy; &amp;chcy;&amp;icy;&amp;scy;&amp;lcy;&amp;acy;…"/>
          <p:cNvPicPr>
            <a:picLocks noChangeAspect="1" noChangeArrowheads="1"/>
          </p:cNvPicPr>
          <p:nvPr/>
        </p:nvPicPr>
        <p:blipFill>
          <a:blip r:embed="rId2" cstate="print">
            <a:lum bright="22000" contrast="-27000"/>
          </a:blip>
          <a:srcRect/>
          <a:stretch>
            <a:fillRect/>
          </a:stretch>
        </p:blipFill>
        <p:spPr bwMode="auto">
          <a:xfrm>
            <a:off x="3429000" y="476672"/>
            <a:ext cx="5715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5148064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Решение</a:t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> задач по теме </a:t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>«НОК и НОД»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580526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Подготовлено учителем математики</a:t>
            </a:r>
          </a:p>
          <a:p>
            <a:pPr algn="ctr"/>
            <a:r>
              <a:rPr lang="ru-RU" b="1" i="1" dirty="0" smtClean="0"/>
              <a:t>МОУ гимназии №7 </a:t>
            </a:r>
            <a:r>
              <a:rPr lang="ru-RU" b="1" i="1" dirty="0" err="1" smtClean="0"/>
              <a:t>г.Лыткарино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Гирко</a:t>
            </a:r>
            <a:r>
              <a:rPr lang="ru-RU" b="1" i="1" dirty="0" smtClean="0"/>
              <a:t> С.П. </a:t>
            </a:r>
            <a:endParaRPr lang="ru-RU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№8. Продавец цветочного магазина к 8 марта получила с базы 45 тюльпанов, 30 нарциссов и 60 веточек мимозы. Из этих цветов ей надо составить максимально возможное количество одинаковых букетов. Зашедшая к ней в магазин дочка-шестиклассница быстро решила эту задачу, сообщив, сколько надо сделать букетов и какое количество каждого вида цветов в них войдет. Как рассуждала дочь Маша?</a:t>
            </a:r>
            <a:endParaRPr lang="ru-RU" sz="2000" b="1" i="1" dirty="0"/>
          </a:p>
        </p:txBody>
      </p:sp>
      <p:pic>
        <p:nvPicPr>
          <p:cNvPr id="3074" name="Picture 2" descr="&amp;Gcy;&amp;Ocy;&amp;Tcy;&amp;Ocy;&amp;Vcy;&amp;Icy;&amp;Mcy;&amp;Scy;&amp;YAcy; &amp;Kcy; 8 &amp;Mcy;&amp;Acy;&amp;Rcy;&amp;Tcy;&amp;Acy;. &amp;Scy;&amp;Pcy;&amp;IEcy;&amp;SHcy;&amp;Icy;&amp;Tcy;&amp;IEcy; &amp;Ocy;&amp;Scy;&amp;Ucy;&amp;SHCHcy;&amp;IEcy;&amp;Scy;&amp;Tcy;&amp;Vcy;&amp;Icy;&amp;Tcy;&amp;SOFTcy; &amp;Zcy;&amp;Acy;&amp;Kcy;&amp;Acy;&amp;Zcy; &amp;Ncy;&amp;Acy; &amp;Scy;&amp;Vcy;&amp;IEcy;&amp;ZHcy;&amp;Ucy;&amp;YUcy; &amp;Scy;&amp;Rcy;&amp;IEcy;&amp;Zcy;&amp;Kcy;&amp;Ucy; &amp;Tcy;&amp;YUcy;&amp;Lcy;&amp;SOFTcy;&amp;Pcy;&amp;Acy;&amp;Ncy;&amp;Ocy;&amp;Vcy; +7(495)517-99-35. &amp;Pcy;&amp;Ocy;&amp;Dcy;&amp;Rcy;&amp;Ocy;&amp;Bcy;&amp;Ncy;&amp;IEcy;&amp;IEcy; &amp;Ocy;&amp;Zcy;&amp;Ncy;&amp;Acy;&amp;Kcy;&amp;Ocy;&amp;Mcy;&amp;Icy;&amp;Tcy;&amp;SOFTcy;&amp;Scy;&amp;YAcy; &amp;Scy; &amp;Acy;&amp;Scy;&amp;Scy;&amp;Ocy;&amp;Rcy;&amp;Tcy;&amp;Icy;&amp;Mcy;&amp;IEcy;&amp;N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96279" y="3220547"/>
            <a:ext cx="3527804" cy="2648566"/>
          </a:xfrm>
          <a:prstGeom prst="rect">
            <a:avLst/>
          </a:prstGeom>
          <a:noFill/>
        </p:spPr>
      </p:pic>
      <p:pic>
        <p:nvPicPr>
          <p:cNvPr id="3076" name="Picture 4" descr="&amp;Mcy;&amp;icy;&amp;mcy;&amp;ocy;&amp;zcy;&amp;acy; - &amp;Bcy;&amp;ucy;&amp;kcy;&amp;iecy;&amp;tcy; &amp;mcy;&amp;scy;&amp;kcy;.&amp;rcy;&amp;ucy; - &amp;Dcy;&amp;ocy;&amp;scy;&amp;tcy;&amp;acy;&amp;vcy;&amp;kcy;&amp;acy; &amp;tscy;&amp;vcy;&amp;iecy;&amp;tcy;&amp;ocy;&amp;vcy; &amp;vcy; &amp;Mcy;&amp;ocy;&amp;scy;&amp;kcy;&amp;vcy;&amp;iecy;, &amp;zcy;&amp;acy;&amp;kcy;&amp;acy;&amp;zcy; &amp;bcy;&amp;ucy;&amp;kcy;&amp;iecy;&amp;tcy;&amp;ocy;&amp;vcy; &amp;pcy;&amp;ocy; &amp;Mcy;&amp;ocy;&amp;scy;&amp;kcy;&amp;vcy;&amp;iecy;. &amp;Kcy;&amp;ucy;&amp;pcy;&amp;icy;&amp;tcy;&amp;softcy; &amp;tscy;&amp;vcy;&amp;iecy;&amp;tcy;&amp;ycy;, &amp;zcy;&amp;acy;&amp;kcy;&amp;acy;&amp;zcy;&amp;acy;&amp;tcy;&amp;softcy; &amp;dcy;&amp;ocy;&amp;scy;&amp;tcy;&amp;acy;&amp;vcy;&amp;kcy;&amp;ucy; &amp;tscy;&amp;vcy;&amp;iecy;&amp;tcy;&amp;ocy;&amp;v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64792" y="4192718"/>
            <a:ext cx="3044698" cy="2285866"/>
          </a:xfrm>
          <a:prstGeom prst="rect">
            <a:avLst/>
          </a:prstGeom>
          <a:noFill/>
        </p:spPr>
      </p:pic>
      <p:pic>
        <p:nvPicPr>
          <p:cNvPr id="3078" name="Picture 6" descr="&amp;TScy;&amp;vcy;&amp;iecy;&amp;tcy;&amp;ocy;&amp;kcy; &amp;ncy;&amp;acy;&amp;rcy;&amp;tscy;&amp;icy;&amp;scy;&amp;scy; &amp;KHcy;&amp;icy;&amp;tcy;&amp;Acy;&amp;gcy;&amp;rcy;&amp;ocy;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&amp;yucy;&amp;mcy;&amp;ocy;&amp;rcy;,&amp;pcy;&amp;rcy;&amp;icy;&amp;kcy;&amp;ocy;&amp;lcy;&amp;ycy;,&amp;acy;&amp;ncy;&amp;iecy;&amp;kcy;&amp;dcy;&amp;ocy;&amp;tcy;&amp;ycy;,&amp;shcy;&amp;ucy;&amp;tcy;&amp;kcy;&amp;icy; &amp;Zcy;&amp;acy;&amp;pcy;&amp;icy;&amp;scy;&amp;icy; &amp;vcy; &amp;rcy;&amp;ucy;&amp;bcy;&amp;rcy;&amp;icy;&amp;kcy;&amp;iecy; &amp;yucy;&amp;mcy;&amp;ocy;&amp;rcy;,&amp;pcy;&amp;rcy;&amp;icy;&amp;kcy;&amp;ocy;&amp;lcy;&amp;ycy;,&amp;acy;&amp;ncy;&amp;iecy;&amp;kcy;&amp;dcy;&amp;ocy;&amp;tcy;&amp;ycy;,&amp;shcy;&amp;ucy;&amp;tcy;&amp;kcy;&amp;icy; &amp;Dcy;&amp;ncy;&amp;iecy;&amp;vcy;&amp;ncy;&amp;icy;&amp;kcy; nadya-nadyusha : LiveInternet - &amp;Rcy;&amp;ocy;&amp;scy;&amp;scy;&amp;icy;&amp;jcy;&amp;scy;&amp;kcy;&amp;icy;&amp;jcy; &amp;Scy;&amp;iecy;&amp;r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67793"/>
            <a:ext cx="3587552" cy="23902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№9. Друзья Алексей Николаевич и Борис Петрович решили заняться гостиничным бизнесом. Для своей гостиницы Алексей Николаевич завез 108 кроватей и 72 шкафа, а Борис Петрович – 128 кроватей и 64 шкафа. Кровати и шкафы распределяются по комнатам поровну. Сколько комнат в гостиницах каждого из друзей? У кого из них остановиться третьему другу Александру Ивановичу, если он отдыхает с семьей, состоящей вместе с ним из 8 человек?</a:t>
            </a:r>
            <a:endParaRPr lang="ru-RU" sz="2000" b="1" i="1" dirty="0"/>
          </a:p>
        </p:txBody>
      </p:sp>
      <p:pic>
        <p:nvPicPr>
          <p:cNvPr id="2050" name="Picture 2" descr="Elizar Hotel 3* &amp;vcy; &amp;Ncy;&amp;iecy;&amp;vcy;&amp;scy;&amp;kcy;&amp;icy;&amp;jcy; &amp;rcy;&amp;acy;&amp;jcy;&amp;ocy;&amp;ncy; - &amp;Scy;&amp;acy;&amp;ncy;&amp;kcy;&amp;tcy;-&amp;Pcy;&amp;iecy;&amp;tcy;&amp;iecy;&amp;rcy;&amp;bcy;&amp;ucy;&amp;rcy;&amp;gcy; - &amp;Rcy;&amp;ocy;&amp;scy;&amp;scy;&amp;icy;&amp;yacy; . &amp;Ocy;&amp;tcy;&amp;zcy;&amp;ycy;&amp;vcy;&amp;ycy; &amp;icy; &amp;bcy;&amp;rcy;&amp;ocy;&amp;ncy;&amp;icy;&amp;rcy;&amp;ocy;&amp;vcy;&amp;acy;&amp;ncy;&amp;icy;&amp;iecy; Elizar Hotel 3"/>
          <p:cNvPicPr>
            <a:picLocks noChangeAspect="1" noChangeArrowheads="1"/>
          </p:cNvPicPr>
          <p:nvPr/>
        </p:nvPicPr>
        <p:blipFill>
          <a:blip r:embed="rId3" cstate="print"/>
          <a:srcRect l="6171" t="12342" r="8981" b="9495"/>
          <a:stretch>
            <a:fillRect/>
          </a:stretch>
        </p:blipFill>
        <p:spPr bwMode="auto">
          <a:xfrm>
            <a:off x="179512" y="3717032"/>
            <a:ext cx="3960440" cy="2736304"/>
          </a:xfrm>
          <a:prstGeom prst="rect">
            <a:avLst/>
          </a:prstGeom>
          <a:noFill/>
        </p:spPr>
      </p:pic>
      <p:pic>
        <p:nvPicPr>
          <p:cNvPr id="2052" name="Picture 4" descr="&amp;Ocy;&amp;tcy;&amp;iecy;&amp;lcy;&amp;softcy; AMARANTA ADMIALTEYSKAYA, &amp;bcy;&amp;rcy;&amp;ocy;&amp;ncy;&amp;icy;&amp;rcy;&amp;ocy;&amp;vcy;&amp;acy;&amp;ncy;&amp;icy;&amp;iecy; &amp;gcy;&amp;ocy;&amp;scy;&amp;tcy;&amp;icy;&amp;ncy;&amp;icy;&amp;tscy; &amp;ocy;&amp;ncy;&amp;lcy;&amp;acy;&amp;jcy;&amp;n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91632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Оценочный лист урока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7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4611960"/>
                <a:gridCol w="27432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Ф.И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.___________________________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самооценка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858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«Верите ли вы?»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«Установи соответствие»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«Сократи дробь»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«Собери цепочку по алгоритму Евклида»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Решение задач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Итоговая оценка за урок.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Изобрази настроение (смайлик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 descr="C:\Users\Учитель математики\Desktop\171058463.jpg"/>
          <p:cNvPicPr>
            <a:picLocks noChangeAspect="1" noChangeArrowheads="1"/>
          </p:cNvPicPr>
          <p:nvPr/>
        </p:nvPicPr>
        <p:blipFill>
          <a:blip r:embed="rId2" cstate="print"/>
          <a:srcRect l="23005" r="21127"/>
          <a:stretch>
            <a:fillRect/>
          </a:stretch>
        </p:blipFill>
        <p:spPr bwMode="auto">
          <a:xfrm>
            <a:off x="4788024" y="5373216"/>
            <a:ext cx="1224136" cy="1235544"/>
          </a:xfrm>
          <a:prstGeom prst="rect">
            <a:avLst/>
          </a:prstGeom>
          <a:noFill/>
        </p:spPr>
      </p:pic>
      <p:pic>
        <p:nvPicPr>
          <p:cNvPr id="1026" name="Picture 2" descr="C:\Users\Учитель математики\Desktop\1726998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301208"/>
            <a:ext cx="1368152" cy="1368152"/>
          </a:xfrm>
          <a:prstGeom prst="rect">
            <a:avLst/>
          </a:prstGeom>
          <a:noFill/>
        </p:spPr>
      </p:pic>
      <p:pic>
        <p:nvPicPr>
          <p:cNvPr id="1027" name="Picture 3" descr="C:\Users\Учитель математики\Desktop\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30120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итель математики\Desktop\2272aec9f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4200128" cy="4200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48478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Домашнее задание.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653136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всем!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Оценочный лист урока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4611960"/>
                <a:gridCol w="27432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Ф.И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.___________________________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____________________________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самооценка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858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«Верите ли вы?»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«Установи соответствие»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 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«Сократи дробь»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«Собери цепочку по алгоритму Евклида»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 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Решение задач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Итоговая оценка за урок.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Изобрази настроение (смайлик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№1. Заместитель директора Вера Александровна организует проведение дня здоровья. 424 человека повезут на стадион «Спартак» для проведения эстафет, а 477 человек – в плавательный бассейн с морской водой. Для перевозки нужно заказать автобусы. Перевозчик имеет автобусы с одинаковым количеством мест, все места должны быть заняты. Сколько автобусов надо заказать и сколько пассажиров будет в каждом автобусе?</a:t>
            </a:r>
            <a:endParaRPr lang="ru-RU" sz="2000" b="1" i="1" dirty="0"/>
          </a:p>
        </p:txBody>
      </p:sp>
      <p:pic>
        <p:nvPicPr>
          <p:cNvPr id="7" name="Picture 9" descr="Сивова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635896" y="2996952"/>
            <a:ext cx="1800200" cy="2494383"/>
          </a:xfrm>
          <a:prstGeom prst="rect">
            <a:avLst/>
          </a:prstGeom>
          <a:noFill/>
        </p:spPr>
      </p:pic>
      <p:pic>
        <p:nvPicPr>
          <p:cNvPr id="10242" name="Picture 2" descr="http://im0-tub-ru.yandex.net/i?id=8a9faa13b132f3691b95214b937d2e0b-26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65487" cy="1910325"/>
          </a:xfrm>
          <a:prstGeom prst="rect">
            <a:avLst/>
          </a:prstGeom>
          <a:noFill/>
        </p:spPr>
      </p:pic>
      <p:pic>
        <p:nvPicPr>
          <p:cNvPr id="10244" name="Picture 4" descr="&amp;Fcy;&amp;ocy;&amp;tcy;&amp;ocy;&amp;gcy;&amp;acy;&amp;lcy;&amp;iecy;&amp;rcy;&amp;iecy;&amp;yacy;, &amp;fcy;&amp;ocy;&amp;tcy;&amp;ocy; &amp;icy; &amp;vcy;&amp;icy;&amp;dcy;&amp;iecy;&amp;ocy; &amp;pcy;&amp;ucy;&amp;tcy;&amp;iecy;&amp;shcy;&amp;iecy;&amp;scy;&amp;tcy;&amp;vcy;&amp;ie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361817" cy="2232247"/>
          </a:xfrm>
          <a:prstGeom prst="rect">
            <a:avLst/>
          </a:prstGeom>
          <a:noFill/>
        </p:spPr>
      </p:pic>
      <p:pic>
        <p:nvPicPr>
          <p:cNvPr id="10246" name="Picture 6" descr="&amp;Gcy;&amp;ocy;&amp;scy;&amp;ucy;&amp;dcy;&amp;acy;&amp;rcy;&amp;scy;&amp;tcy;&amp;vcy;&amp;ocy; &amp;pcy;&amp;rcy;&amp;ocy;&amp;tcy;&amp;yacy;&amp;ncy;&amp;ucy;&amp;lcy;&amp;ocy; &amp;rcy;&amp;ucy;&amp;kcy;&amp;ucy; &amp;pcy;&amp;ocy;&amp;mcy;&amp;ocy;&amp;shchcy;&amp;icy; &amp;lcy;&amp;icy;&amp;pcy;&amp;iecy;&amp;tscy;&amp;kcy;&amp;icy;&amp;mcy; &amp;tcy;&amp;rcy;&amp;acy;&amp;ncy;&amp;scy;&amp;pcy;&amp;ocy;&amp;rcy;&amp;tcy;&amp;ncy;&amp;ycy;&amp;mcy; &amp;pcy;&amp;rcy;&amp;iecy;&amp;dcy;&amp;pcy;&amp;rcy;&amp;icy;&amp;yacy;&amp;tcy;&amp;icy;&amp;ya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5071830"/>
            <a:ext cx="2679254" cy="1786170"/>
          </a:xfrm>
          <a:prstGeom prst="rect">
            <a:avLst/>
          </a:prstGeom>
          <a:noFill/>
        </p:spPr>
      </p:pic>
      <p:pic>
        <p:nvPicPr>
          <p:cNvPr id="11" name="Picture 6" descr="&amp;Gcy;&amp;ocy;&amp;scy;&amp;ucy;&amp;dcy;&amp;acy;&amp;rcy;&amp;scy;&amp;tcy;&amp;vcy;&amp;ocy; &amp;pcy;&amp;rcy;&amp;ocy;&amp;tcy;&amp;yacy;&amp;ncy;&amp;ucy;&amp;lcy;&amp;ocy; &amp;rcy;&amp;ucy;&amp;kcy;&amp;ucy; &amp;pcy;&amp;ocy;&amp;mcy;&amp;ocy;&amp;shchcy;&amp;icy; &amp;lcy;&amp;icy;&amp;pcy;&amp;iecy;&amp;tscy;&amp;kcy;&amp;icy;&amp;mcy; &amp;tcy;&amp;rcy;&amp;acy;&amp;ncy;&amp;scy;&amp;pcy;&amp;ocy;&amp;rcy;&amp;tcy;&amp;ncy;&amp;ycy;&amp;mcy; &amp;pcy;&amp;rcy;&amp;iecy;&amp;dcy;&amp;pcy;&amp;rcy;&amp;icy;&amp;yacy;&amp;tcy;&amp;icy;&amp;ya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71830"/>
            <a:ext cx="2679254" cy="1786170"/>
          </a:xfrm>
          <a:prstGeom prst="rect">
            <a:avLst/>
          </a:prstGeom>
          <a:noFill/>
        </p:spPr>
      </p:pic>
      <p:pic>
        <p:nvPicPr>
          <p:cNvPr id="12" name="Picture 6" descr="&amp;Gcy;&amp;ocy;&amp;scy;&amp;ucy;&amp;dcy;&amp;acy;&amp;rcy;&amp;scy;&amp;tcy;&amp;vcy;&amp;ocy; &amp;pcy;&amp;rcy;&amp;ocy;&amp;tcy;&amp;yacy;&amp;ncy;&amp;ucy;&amp;lcy;&amp;ocy; &amp;rcy;&amp;ucy;&amp;kcy;&amp;ucy; &amp;pcy;&amp;ocy;&amp;mcy;&amp;ocy;&amp;shchcy;&amp;icy; &amp;lcy;&amp;icy;&amp;pcy;&amp;iecy;&amp;tscy;&amp;kcy;&amp;icy;&amp;mcy; &amp;tcy;&amp;rcy;&amp;acy;&amp;ncy;&amp;scy;&amp;pcy;&amp;ocy;&amp;rcy;&amp;tcy;&amp;ncy;&amp;ycy;&amp;mcy; &amp;pcy;&amp;rcy;&amp;iecy;&amp;dcy;&amp;pcy;&amp;rcy;&amp;icy;&amp;yacy;&amp;tcy;&amp;icy;&amp;ya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71830"/>
            <a:ext cx="2679254" cy="1786170"/>
          </a:xfrm>
          <a:prstGeom prst="rect">
            <a:avLst/>
          </a:prstGeom>
          <a:noFill/>
        </p:spPr>
      </p:pic>
      <p:pic>
        <p:nvPicPr>
          <p:cNvPr id="13" name="Picture 6" descr="&amp;Gcy;&amp;ocy;&amp;scy;&amp;ucy;&amp;dcy;&amp;acy;&amp;rcy;&amp;scy;&amp;tcy;&amp;vcy;&amp;ocy; &amp;pcy;&amp;rcy;&amp;ocy;&amp;tcy;&amp;yacy;&amp;ncy;&amp;ucy;&amp;lcy;&amp;ocy; &amp;rcy;&amp;ucy;&amp;kcy;&amp;ucy; &amp;pcy;&amp;ocy;&amp;mcy;&amp;ocy;&amp;shchcy;&amp;icy; &amp;lcy;&amp;icy;&amp;pcy;&amp;iecy;&amp;tscy;&amp;kcy;&amp;icy;&amp;mcy; &amp;tcy;&amp;rcy;&amp;acy;&amp;ncy;&amp;scy;&amp;pcy;&amp;ocy;&amp;rcy;&amp;tcy;&amp;ncy;&amp;ycy;&amp;mcy; &amp;pcy;&amp;rcy;&amp;iecy;&amp;dcy;&amp;pcy;&amp;rcy;&amp;icy;&amp;yacy;&amp;tcy;&amp;icy;&amp;ya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071830"/>
            <a:ext cx="2679254" cy="17861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8326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№2. Бегун Коля знает, что через каждые 400 м от старта стоит наблюдатель, а через каждые 700 м от старта можно попить воды. На каком минимальном расстоянии от старта можно попить воды и задать вопрос наблюдателю?</a:t>
            </a:r>
            <a:endParaRPr lang="ru-RU" sz="2400" b="1" i="1" dirty="0"/>
          </a:p>
        </p:txBody>
      </p:sp>
      <p:pic>
        <p:nvPicPr>
          <p:cNvPr id="9218" name="Picture 2" descr="&amp;Icy;&amp;vcy;&amp;acy;&amp;ncy;&amp;ocy;&amp;vcy;&amp;ocy;. &amp;Dcy;&amp;iecy;&amp;ncy;&amp;softcy; &amp;zcy;&amp;acy; &amp;dcy;&amp;ncy;&amp;iecy;&amp;mcy; &amp;CHcy;&amp;iecy;&amp;tcy;&amp;ycy;&amp;rcy;&amp;iecy; &amp;pcy;&amp;rcy;&amp;icy;&amp;zcy;&amp;ocy;&amp;vcy;&amp;ycy;&amp;khcy; &amp;mcy;&amp;iecy;&amp;scy;&amp;tcy;&amp;acy; &amp;zcy;&amp;acy;&amp;ncy;&amp;yacy;&amp;lcy;&amp;icy; &amp;vcy;&amp;ocy;&amp;lcy;&amp;ocy;&amp;gcy;&amp;zhcy;&amp;acy;&amp;ncy;&amp;iecy; &amp;ncy;&amp;acy; &amp;scy;&amp;ocy;&amp;rcy;&amp;iecy;&amp;vcy;&amp;ncy;&amp;ocy;&amp;vcy;&amp;acy;&amp;ncy;&amp;icy;&amp;yacy;&amp;khcy; &amp;pcy;&amp;ocy; &amp;lcy;&amp;iecy;&amp;gcy;&amp;kcy;&amp;ocy;&amp;jcy; &amp;acy;&amp;tcy;&amp;lcy;&amp;iecy;&amp;tcy;&amp;icy;&amp;kcy;&amp;iecy; &amp;vcy; &amp;rcy;&amp;acy;&amp;mcy;&amp;kcy;&amp;acy;&amp;khcy; &amp;Scy;&amp;pcy;&amp;acy;&amp;rcy;&amp;tcy;&amp;acy;&amp;kcy;&amp;icy;&amp;acy;&amp;dcy;&amp;ycy; &amp;Scy;&amp;ocy;&amp;yucy;&amp;zcy;&amp;acy; &amp;gcy;&amp;ocy;&amp;r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883696" cy="36627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Scy;&amp;chcy;&amp;acy;&amp;scy;&amp;tcy;&amp;lcy;&amp;icy;&amp;vcy;&amp;acy;&amp;yacy; &amp;scy;&amp;iecy;&amp;mcy;&amp;softcy;&amp;yacy; - &amp;ecy;&amp;tcy;&amp;ocy; &amp;scy;&amp;kcy;&amp;ocy;&amp;lcy;&amp;softcy;&amp;kcy;&amp;ocy; &amp;dcy;&amp;iecy;&amp;tcy;&amp;iecy;&amp;j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124094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№3. Марина Николаевна, член родительского комитета, закупила для новогодних подарков 84 мандарина, 56 апельсинов, 112 вкуснейших шоколадных конфет, и передала все это для упаковки Светлане Алексеевне, сын которой совсем недавно учится в этом классе и не помнит точно, сколько в нем человек, но знает, что больше 25. Сможет ли Светлана Алексеевна определить, на сколько человек ей распаковывать подарки?</a:t>
            </a:r>
            <a:endParaRPr lang="ru-RU" sz="2000" b="1" i="1" dirty="0"/>
          </a:p>
        </p:txBody>
      </p:sp>
      <p:pic>
        <p:nvPicPr>
          <p:cNvPr id="8194" name="Picture 2" descr="sp-kupidoma.ru * &amp;Pcy;&amp;rcy;&amp;ocy;&amp;scy;&amp;mcy;&amp;ocy;&amp;tcy;&amp;rcy; &amp;tcy;&amp;iecy;&amp;mcy;&amp;ycy; - 2&amp;Scy;&amp;Pcy; &amp;Ncy;&amp;Ocy;&amp;Vcy;&amp;Ocy;&amp;Gcy;&amp;Ocy;&amp;Dcy;&amp;Ncy;&amp;Icy;&amp;IEcy; &amp;vcy;&amp;kcy;&amp;ucy;&amp;scy;&amp;ncy;&amp;ycy;&amp;iecy; &amp;Pcy;&amp;Ocy;&amp;Dcy;&amp;Acy;&amp;Rcy;&amp;Kcy;&amp;Icy;. &amp;Dcy;&amp;IEcy;&amp;SHcy;&amp;IEcy;&amp;Vcy;&amp;Ocy;. &amp;Scy;&amp;bcy;&amp;ocy;&amp;rcy; &amp;zcy;&amp;acy;&amp;kcy;&amp;acy;&amp;z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799856" cy="38623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№4. Длина шага Бори 50 см, а его отца – 70 см. Боря утверждает, что первый раз, сделав целое количество шагов, они с папой окажутся на одинаковом расстоянии от начала пути через 3 метра, а папа не соглашается. Кто прав в этом споре?</a:t>
            </a:r>
            <a:endParaRPr lang="ru-RU" sz="2400" b="1" i="1" dirty="0"/>
          </a:p>
        </p:txBody>
      </p:sp>
      <p:pic>
        <p:nvPicPr>
          <p:cNvPr id="7170" name="Picture 2" descr="&amp;Ucy;&amp;pcy;&amp;rcy;&amp;acy;&amp;zhcy;&amp;ncy;&amp;iecy;&amp;ncy;&amp;icy;&amp;yacy; &amp;dcy;&amp;lcy;&amp;yacy; &amp;pcy;&amp;rcy;&amp;iecy;&amp;scy;&amp;scy;&amp;acy; &amp;dcy;&amp;lcy;&amp;yacy; &amp;zhcy;&amp;iecy;&amp;ncy;&amp;shchcy;&amp;icy;&amp;ncy; &amp;Scy;&amp;pcy;&amp;ocy;&amp;rcy;&amp;tcy;-&amp;Acy;&amp;rcy;&amp;tcy;"/>
          <p:cNvPicPr>
            <a:picLocks noChangeAspect="1" noChangeArrowheads="1"/>
          </p:cNvPicPr>
          <p:nvPr/>
        </p:nvPicPr>
        <p:blipFill>
          <a:blip r:embed="rId2" cstate="print">
            <a:lum bright="45000" contrast="23000"/>
          </a:blip>
          <a:srcRect/>
          <a:stretch>
            <a:fillRect/>
          </a:stretch>
        </p:blipFill>
        <p:spPr bwMode="auto">
          <a:xfrm>
            <a:off x="2483768" y="3140968"/>
            <a:ext cx="4169568" cy="27797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8326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№5. Заведующая хозяйством Раиса Максимовна дала поручение учителю труда Ильдару Олеговичу закупить доски, которые можно распилить на равные части и по 30 см, и по 40 см. Какой длины и сколько потребуется досок, если нужно 16 кусочков по 30 см и 12 кусочков по 40 см.</a:t>
            </a:r>
            <a:endParaRPr lang="ru-RU" sz="2400" b="1" i="1" dirty="0"/>
          </a:p>
        </p:txBody>
      </p:sp>
      <p:pic>
        <p:nvPicPr>
          <p:cNvPr id="6146" name="Picture 2" descr="http://im0-tub-ru.yandex.net/i?id=956111580959a211f2d58450e4cb3204-137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3744416" cy="2830082"/>
          </a:xfrm>
          <a:prstGeom prst="rect">
            <a:avLst/>
          </a:prstGeom>
          <a:noFill/>
        </p:spPr>
      </p:pic>
      <p:pic>
        <p:nvPicPr>
          <p:cNvPr id="6147" name="Picture 3" descr="Z:\Заонегин\2012 = Фотографии учителей\_MG_7047.jpg"/>
          <p:cNvPicPr>
            <a:picLocks noChangeAspect="1" noChangeArrowheads="1"/>
          </p:cNvPicPr>
          <p:nvPr/>
        </p:nvPicPr>
        <p:blipFill>
          <a:blip r:embed="rId3" cstate="print"/>
          <a:srcRect l="16235" r="14927"/>
          <a:stretch>
            <a:fillRect/>
          </a:stretch>
        </p:blipFill>
        <p:spPr bwMode="auto">
          <a:xfrm>
            <a:off x="611560" y="3356991"/>
            <a:ext cx="2240948" cy="21702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amp;Mcy;&amp;acy;&amp;gcy;&amp;acy;&amp;zcy;&amp;icy;&amp;ncy; &amp;mcy;&amp;yacy;&amp;gcy;&amp;kcy;&amp;icy;&amp;khcy; &amp;icy;&amp;gcy;&amp;rcy;&amp;ucy;&amp;shcy;&amp;iecy;&amp;kcy; &amp;vcy; &amp;Mcy;&amp;ocy;&amp;scy;&amp;kcy;&amp;vcy;&amp;iecy;. &amp;Zcy;&amp;acy;&amp;kcy;&amp;acy;&amp;zcy;&amp;acy;&amp;tcy;&amp;softcy; &amp;ncy;&amp;iecy;&amp;dcy;&amp;ocy;&amp;rcy;&amp;ocy;&amp;gcy;&amp;icy;&amp;iecy; &amp;dcy;&amp;iecy;&amp;tcy;&amp;scy;&amp;kcy;&amp;icy;&amp;iecy; &amp;mcy;&amp;yacy;&amp;gcy;&amp;kcy;&amp;icy;&amp;iecy; &amp;icy;&amp;gcy;&amp;rcy;&amp;ucy;&amp;shcy;&amp;kcy;&amp;icy;. &amp;Bcy;&amp;ocy;&amp;lcy;&amp;softcy;&amp;shcy;&amp;icy;&amp;iecy; &amp;icy; &amp;mcy;&amp;acy;&amp;lcy;&amp;iecy;&amp;ncy;&amp;softcy;&amp;kcy;&amp;icy;&amp;iecy; &amp;mcy;&amp;yacy;&amp;gcy;&amp;kcy;&amp;icy;&amp;iecy; &amp;icy;&amp;gcy;&amp;rcy;&amp;ucy;&amp;shcy;&amp;kcy;&amp;icy; - &amp;icy;&amp;ncy;&amp;tcy;&amp;iecy;&amp;rcy;&amp;ncy;&amp;iecy;&amp;tcy;-&amp;mcy;&amp;acy;&amp;gcy;&amp;acy;&amp;zcy;&amp;icy;"/>
          <p:cNvPicPr>
            <a:picLocks noChangeAspect="1" noChangeArrowheads="1"/>
          </p:cNvPicPr>
          <p:nvPr/>
        </p:nvPicPr>
        <p:blipFill>
          <a:blip r:embed="rId2" cstate="print"/>
          <a:srcRect t="18900" b="19361"/>
          <a:stretch>
            <a:fillRect/>
          </a:stretch>
        </p:blipFill>
        <p:spPr bwMode="auto">
          <a:xfrm>
            <a:off x="1" y="5146714"/>
            <a:ext cx="2771799" cy="1711285"/>
          </a:xfrm>
          <a:prstGeom prst="rect">
            <a:avLst/>
          </a:prstGeom>
          <a:noFill/>
        </p:spPr>
      </p:pic>
      <p:pic>
        <p:nvPicPr>
          <p:cNvPr id="5127" name="Picture 7" descr="&amp;Mcy;&amp;acy;&amp;gcy;&amp;acy;&amp;zcy;&amp;icy;&amp;ncy; &amp;mcy;&amp;yacy;&amp;gcy;&amp;kcy;&amp;icy;&amp;khcy; &amp;icy;&amp;gcy;&amp;rcy;&amp;ucy;&amp;shcy;&amp;iecy;&amp;kcy; &amp;vcy; &amp;Mcy;&amp;ocy;&amp;scy;&amp;kcy;&amp;vcy;&amp;iecy;. &amp;Zcy;&amp;acy;&amp;kcy;&amp;acy;&amp;zcy;&amp;acy;&amp;tcy;&amp;softcy; &amp;ncy;&amp;iecy;&amp;dcy;&amp;ocy;&amp;rcy;&amp;ocy;&amp;gcy;&amp;icy;&amp;iecy; &amp;dcy;&amp;iecy;&amp;tcy;&amp;scy;&amp;kcy;&amp;icy;&amp;iecy; &amp;mcy;&amp;yacy;&amp;gcy;&amp;kcy;&amp;icy;&amp;iecy; &amp;icy;&amp;gcy;&amp;rcy;&amp;ucy;&amp;shcy;&amp;kcy;&amp;icy;. &amp;Bcy;&amp;ocy;&amp;lcy;&amp;softcy;&amp;shcy;&amp;icy;&amp;iecy; &amp;icy; &amp;mcy;&amp;acy;&amp;lcy;&amp;iecy;&amp;ncy;&amp;softcy;&amp;kcy;&amp;icy;&amp;iecy; &amp;mcy;&amp;yacy;&amp;gcy;&amp;kcy;&amp;icy;&amp;iecy; &amp;icy;&amp;gcy;&amp;rcy;&amp;ucy;&amp;shcy;&amp;kcy;&amp;icy; - &amp;icy;&amp;ncy;&amp;tcy;&amp;iecy;&amp;rcy;&amp;ncy;&amp;iecy;&amp;tcy;-&amp;mcy;&amp;acy;&amp;gcy;&amp;acy;&amp;zcy;&amp;icy;"/>
          <p:cNvPicPr>
            <a:picLocks noChangeAspect="1" noChangeArrowheads="1"/>
          </p:cNvPicPr>
          <p:nvPr/>
        </p:nvPicPr>
        <p:blipFill>
          <a:blip r:embed="rId2" cstate="print"/>
          <a:srcRect t="18900" b="19361"/>
          <a:stretch>
            <a:fillRect/>
          </a:stretch>
        </p:blipFill>
        <p:spPr bwMode="auto">
          <a:xfrm>
            <a:off x="6228184" y="2348880"/>
            <a:ext cx="2915816" cy="1800200"/>
          </a:xfrm>
          <a:prstGeom prst="rect">
            <a:avLst/>
          </a:prstGeom>
          <a:noFill/>
        </p:spPr>
      </p:pic>
      <p:pic>
        <p:nvPicPr>
          <p:cNvPr id="5125" name="Picture 5" descr="&amp;Scy;&amp;acy;&amp;mcy;&amp;ycy;&amp;iecy; &amp;pcy;&amp;ocy;&amp;pcy;&amp;ucy;&amp;lcy;&amp;yacy;&amp;rcy;&amp;ncy;&amp;ycy;&amp;iecy; &amp;pcy;&amp;acy;&amp;bcy;&amp;lcy;&amp;icy;&amp;kcy;&amp;icy; &amp;Vcy;&amp;kcy;&amp;ocy;&amp;ncy;&amp;tcy;&amp;acy;&amp;kcy;&amp;tcy;&amp;iecy; - &amp;Icy;&amp;scy;&amp;tcy;&amp;ocy;&amp;rcy;&amp;icy;&amp;yacy; Chupa Chups &amp;Scy;&amp;acy;&amp;mcy;&amp;ycy;&amp;iecy; &amp;zcy;&amp;ncy;&amp;acy;&amp;mcy;&amp;iecy;&amp;ncy;&amp;icy;&amp;tcy;&amp;ycy;&amp;iecy; &amp;lcy;&amp;iecy;&amp;dcy;&amp;iecy;&amp;ncy;&amp;tscy;&amp;ycy; &amp;ncy;&amp;acy; &amp;pcy;&amp;acy;&amp;lcy;&amp;ocy;&amp;chcy;&amp;kcy;&amp;iecy; &amp;vcy; &amp;mcy;&amp;icy;&amp;r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4660320"/>
            <a:ext cx="3312368" cy="2197680"/>
          </a:xfrm>
          <a:prstGeom prst="rect">
            <a:avLst/>
          </a:prstGeom>
          <a:noFill/>
        </p:spPr>
      </p:pic>
      <p:pic>
        <p:nvPicPr>
          <p:cNvPr id="5123" name="Picture 3" descr="&amp;vcy;&amp;scy;&amp;iecy; &amp;kcy;&amp;acy;&amp;kcy; &amp;ocy;&amp;ncy;&amp;ocy; &amp;iecy;&amp;scy;&amp;tcy;&amp;softcy; - &amp;kcy;&amp;acy;&amp;kcy;&amp;icy;&amp;iecy; &amp;mcy;&amp;ocy;&amp;scy;&amp;kcy;&amp;ocy;&amp;vcy;&amp;scy;&amp;kcy;&amp;icy;&amp;iecy; &amp;kcy;&amp;ocy;&amp;ncy;&amp;fcy;&amp;iecy;&amp;tcy;&amp;ycy; &amp;vcy;&amp;kcy;&amp;ucy;&amp;scy;&amp;ncy;&amp;ycy;&amp;iecy;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728724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№6. На празднике «Последнего звонка» выступающим первоклассникам принято дарить подарки. Ученики 11 «а» класса купили 58 конфет, ученики 11 «б» класс – 116 «</a:t>
            </a:r>
            <a:r>
              <a:rPr lang="ru-RU" sz="2400" b="1" i="1" dirty="0" err="1" smtClean="0"/>
              <a:t>чупа-чупсов</a:t>
            </a:r>
            <a:r>
              <a:rPr lang="ru-RU" sz="2400" b="1" i="1" dirty="0" smtClean="0"/>
              <a:t>», а ученики 11 «в» класса – по одной мягкой игрушке. Сколько куплено мягких игрушек?</a:t>
            </a:r>
            <a:endParaRPr lang="ru-RU" sz="2400" b="1" i="1" dirty="0"/>
          </a:p>
        </p:txBody>
      </p:sp>
      <p:pic>
        <p:nvPicPr>
          <p:cNvPr id="5121" name="Picture 1" descr="C:\Users\Учитель математики\Desktop\32783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852936"/>
            <a:ext cx="4346848" cy="30862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amp;Kcy;&amp;ocy;&amp;gcy;&amp;dcy;&amp;acy; &amp;rcy;&amp;iecy;&amp;bcy;&amp;iecy;&amp;ncy;&amp;kcy;&amp;ucy; &amp;scy;&amp;kcy;&amp;ucy;&amp;chcy;&amp;ncy;&amp;ocy;"/>
          <p:cNvPicPr>
            <a:picLocks noChangeAspect="1" noChangeArrowheads="1"/>
          </p:cNvPicPr>
          <p:nvPr/>
        </p:nvPicPr>
        <p:blipFill>
          <a:blip r:embed="rId2" cstate="print"/>
          <a:srcRect l="16375" t="9933" r="29760"/>
          <a:stretch>
            <a:fillRect/>
          </a:stretch>
        </p:blipFill>
        <p:spPr bwMode="auto">
          <a:xfrm>
            <a:off x="2987824" y="3080579"/>
            <a:ext cx="3384376" cy="3777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Решаем задачи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№7. Родители Артема – люди очень интересных профессий.  Мама – стюардесса, а папа – машинист скорого поезда. Мама бывает дома один раз в четыре дня, а папа – один раз в семь дней. Так получилось, что оба они 1 января 2015 года уходят в рейс. Когда Артем увидит своих родителей дома вместе?</a:t>
            </a:r>
            <a:endParaRPr lang="ru-RU" sz="2400" b="1" i="1" dirty="0"/>
          </a:p>
        </p:txBody>
      </p:sp>
      <p:pic>
        <p:nvPicPr>
          <p:cNvPr id="4098" name="Picture 2" descr="&amp;Vcy;&amp;icy;&amp;tcy;&amp;yacy; &amp;Mcy;&amp;icy;&amp;tcy;&amp;rcy;&amp;ocy;&amp;khcy;&amp;i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736304" cy="2256746"/>
          </a:xfrm>
          <a:prstGeom prst="rect">
            <a:avLst/>
          </a:prstGeom>
          <a:noFill/>
        </p:spPr>
      </p:pic>
      <p:pic>
        <p:nvPicPr>
          <p:cNvPr id="4100" name="Picture 4" descr="&amp;Vcy;&amp;acy;&amp;kcy;&amp;acy;&amp;ncy;&amp;s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825" y="3501008"/>
            <a:ext cx="3153175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678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Решение  задач по теме  «НОК и НОД»</vt:lpstr>
      <vt:lpstr>Оценочный лист урока</vt:lpstr>
      <vt:lpstr>Решаем задачи</vt:lpstr>
      <vt:lpstr>Решаем задачи</vt:lpstr>
      <vt:lpstr>Решаем задачи</vt:lpstr>
      <vt:lpstr>Решаем задачи</vt:lpstr>
      <vt:lpstr>Решаем задачи</vt:lpstr>
      <vt:lpstr>Решаем задачи</vt:lpstr>
      <vt:lpstr>Решаем задачи</vt:lpstr>
      <vt:lpstr>Решаем задачи</vt:lpstr>
      <vt:lpstr>Решаем задачи</vt:lpstr>
      <vt:lpstr>Оценочный лист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по теме  «НОК и НОД»</dc:title>
  <dc:creator>Учитель математики</dc:creator>
  <cp:lastModifiedBy>ADMIN</cp:lastModifiedBy>
  <cp:revision>27</cp:revision>
  <dcterms:created xsi:type="dcterms:W3CDTF">2014-11-24T15:26:25Z</dcterms:created>
  <dcterms:modified xsi:type="dcterms:W3CDTF">2015-01-24T07:49:30Z</dcterms:modified>
</cp:coreProperties>
</file>