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3" r:id="rId6"/>
    <p:sldId id="259" r:id="rId7"/>
    <p:sldId id="264" r:id="rId8"/>
    <p:sldId id="260" r:id="rId9"/>
    <p:sldId id="265" r:id="rId10"/>
    <p:sldId id="261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08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39CC-A2AD-4274-A77A-C53D2C5E0E0C}" type="datetimeFigureOut">
              <a:rPr lang="ru-RU" smtClean="0"/>
              <a:pPr/>
              <a:t>20.02.2015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AD99-DB9E-456C-AAD8-D9ED009BA22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490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39CC-A2AD-4274-A77A-C53D2C5E0E0C}" type="datetimeFigureOut">
              <a:rPr lang="ru-RU" smtClean="0"/>
              <a:pPr/>
              <a:t>20.02.2015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AD99-DB9E-456C-AAD8-D9ED009BA22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649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39CC-A2AD-4274-A77A-C53D2C5E0E0C}" type="datetimeFigureOut">
              <a:rPr lang="ru-RU" smtClean="0"/>
              <a:pPr/>
              <a:t>20.02.2015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AD99-DB9E-456C-AAD8-D9ED009BA22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455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39CC-A2AD-4274-A77A-C53D2C5E0E0C}" type="datetimeFigureOut">
              <a:rPr lang="ru-RU" smtClean="0"/>
              <a:pPr/>
              <a:t>20.02.2015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AD99-DB9E-456C-AAD8-D9ED009BA22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47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39CC-A2AD-4274-A77A-C53D2C5E0E0C}" type="datetimeFigureOut">
              <a:rPr lang="ru-RU" smtClean="0"/>
              <a:pPr/>
              <a:t>20.02.2015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AD99-DB9E-456C-AAD8-D9ED009BA22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434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39CC-A2AD-4274-A77A-C53D2C5E0E0C}" type="datetimeFigureOut">
              <a:rPr lang="ru-RU" smtClean="0"/>
              <a:pPr/>
              <a:t>20.02.2015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AD99-DB9E-456C-AAD8-D9ED009BA22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229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39CC-A2AD-4274-A77A-C53D2C5E0E0C}" type="datetimeFigureOut">
              <a:rPr lang="ru-RU" smtClean="0"/>
              <a:pPr/>
              <a:t>20.02.2015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AD99-DB9E-456C-AAD8-D9ED009BA22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0029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39CC-A2AD-4274-A77A-C53D2C5E0E0C}" type="datetimeFigureOut">
              <a:rPr lang="ru-RU" smtClean="0"/>
              <a:pPr/>
              <a:t>20.02.2015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AD99-DB9E-456C-AAD8-D9ED009BA22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750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39CC-A2AD-4274-A77A-C53D2C5E0E0C}" type="datetimeFigureOut">
              <a:rPr lang="ru-RU" smtClean="0"/>
              <a:pPr/>
              <a:t>20.02.2015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AD99-DB9E-456C-AAD8-D9ED009BA22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137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39CC-A2AD-4274-A77A-C53D2C5E0E0C}" type="datetimeFigureOut">
              <a:rPr lang="ru-RU" smtClean="0"/>
              <a:pPr/>
              <a:t>20.02.2015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AD99-DB9E-456C-AAD8-D9ED009BA22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469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39CC-A2AD-4274-A77A-C53D2C5E0E0C}" type="datetimeFigureOut">
              <a:rPr lang="ru-RU" smtClean="0"/>
              <a:pPr/>
              <a:t>20.02.2015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AD99-DB9E-456C-AAD8-D9ED009BA22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139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C39CC-A2AD-4274-A77A-C53D2C5E0E0C}" type="datetimeFigureOut">
              <a:rPr lang="ru-RU" smtClean="0"/>
              <a:pPr/>
              <a:t>20.02.2015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CAD99-DB9E-456C-AAD8-D9ED009BA22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605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Главные и второстепенные члены предложения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Урок в 5 классе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0113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Второстепенные члены предложения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Обстоятельство – второстепенный член предложения, который обозначает время, место, причину, образ действия и т.п.   и отвечает на вопросы где? куда? когда? откуда? почему? зачем? </a:t>
            </a:r>
            <a:r>
              <a:rPr lang="ru-RU" dirty="0"/>
              <a:t>и</a:t>
            </a:r>
            <a:r>
              <a:rPr lang="ru-RU" dirty="0" smtClean="0"/>
              <a:t> как? </a:t>
            </a:r>
          </a:p>
          <a:p>
            <a:r>
              <a:rPr lang="ru-RU" dirty="0" smtClean="0"/>
              <a:t>Найдите обстоятельства в предложениях:</a:t>
            </a:r>
          </a:p>
          <a:p>
            <a:r>
              <a:rPr lang="ru-RU" dirty="0" smtClean="0"/>
              <a:t>Над рекой опустился туман.</a:t>
            </a:r>
          </a:p>
          <a:p>
            <a:r>
              <a:rPr lang="ru-RU" dirty="0" smtClean="0"/>
              <a:t>Люди падали от усталости.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7997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Второстепенные члены предложения. Обстоятельство.</a:t>
            </a:r>
            <a:endParaRPr lang="ru-RU" dirty="0"/>
          </a:p>
        </p:txBody>
      </p:sp>
      <p:pic>
        <p:nvPicPr>
          <p:cNvPr id="5" name="Содержимое 4" descr="H2ao0g0yDT8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628800"/>
            <a:ext cx="4038600" cy="4516349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Обстоятельство может быть выражено</a:t>
            </a:r>
          </a:p>
          <a:p>
            <a:pPr>
              <a:buNone/>
            </a:pPr>
            <a:r>
              <a:rPr lang="ru-RU" dirty="0" smtClean="0"/>
              <a:t>Существительным с предлогом</a:t>
            </a:r>
          </a:p>
          <a:p>
            <a:pPr>
              <a:buNone/>
            </a:pPr>
            <a:r>
              <a:rPr lang="ru-RU" dirty="0" smtClean="0"/>
              <a:t>Наречием</a:t>
            </a:r>
          </a:p>
          <a:p>
            <a:pPr>
              <a:buNone/>
            </a:pPr>
            <a:r>
              <a:rPr lang="ru-RU" dirty="0" smtClean="0"/>
              <a:t>Деепричастием</a:t>
            </a:r>
          </a:p>
          <a:p>
            <a:pPr>
              <a:buNone/>
            </a:pPr>
            <a:r>
              <a:rPr lang="ru-RU" dirty="0" smtClean="0"/>
              <a:t>Инфинитивом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Второстепенные члены предложения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Презентацию подготовила </a:t>
            </a:r>
            <a:r>
              <a:rPr lang="ru-RU" dirty="0"/>
              <a:t> </a:t>
            </a:r>
            <a:r>
              <a:rPr lang="ru-RU" dirty="0" smtClean="0"/>
              <a:t>учитель Уринова Н.Н.</a:t>
            </a:r>
            <a:endParaRPr lang="ru-RU" dirty="0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Главные члены предложения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Подлежащее – главный член предложения, который обозначает</a:t>
            </a:r>
            <a:r>
              <a:rPr lang="en-US" dirty="0" smtClean="0"/>
              <a:t> </a:t>
            </a:r>
            <a:r>
              <a:rPr lang="ru-RU" dirty="0" smtClean="0"/>
              <a:t>предмет речи  и отвечает на вопрос кто? что?    (Именительного падежа).</a:t>
            </a:r>
          </a:p>
          <a:p>
            <a:r>
              <a:rPr lang="ru-RU" dirty="0" smtClean="0"/>
              <a:t>Найдите подлежащее в предложениях:</a:t>
            </a:r>
          </a:p>
          <a:p>
            <a:r>
              <a:rPr lang="ru-RU" dirty="0" smtClean="0"/>
              <a:t>Утренняя заря засияла на небе.</a:t>
            </a:r>
          </a:p>
          <a:p>
            <a:r>
              <a:rPr lang="ru-RU" dirty="0" smtClean="0"/>
              <a:t>Ель – выносливое дерево.</a:t>
            </a:r>
          </a:p>
          <a:p>
            <a:r>
              <a:rPr lang="ru-RU" dirty="0" smtClean="0"/>
              <a:t>Наступила теплая ночь.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9258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Главные члены предложения</a:t>
            </a:r>
            <a:endParaRPr lang="ru-RU" dirty="0"/>
          </a:p>
        </p:txBody>
      </p:sp>
      <p:pic>
        <p:nvPicPr>
          <p:cNvPr id="5" name="Содержимое 4" descr="розы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2204865"/>
            <a:ext cx="3024335" cy="223458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Подлежащее может быть выражено</a:t>
            </a:r>
          </a:p>
          <a:p>
            <a:r>
              <a:rPr lang="ru-RU" dirty="0" smtClean="0"/>
              <a:t>Существительным</a:t>
            </a:r>
          </a:p>
          <a:p>
            <a:r>
              <a:rPr lang="ru-RU" dirty="0" smtClean="0"/>
              <a:t>Местоимением</a:t>
            </a:r>
          </a:p>
          <a:p>
            <a:r>
              <a:rPr lang="ru-RU" dirty="0" smtClean="0"/>
              <a:t>Инфинитивом</a:t>
            </a:r>
          </a:p>
          <a:p>
            <a:r>
              <a:rPr lang="ru-RU" dirty="0" smtClean="0"/>
              <a:t>Прилагательным</a:t>
            </a:r>
          </a:p>
          <a:p>
            <a:r>
              <a:rPr lang="ru-RU" dirty="0" smtClean="0"/>
              <a:t>Цельным словосочетанием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Главные члены предложения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Сказуемое – главный член предложения, который обозначает  то, что говорится о предмете речи, т.е. о подлежащем,  и отвечает на вопросы  что делает предмет? каков предмет?  кто это такой?  что это такое?</a:t>
            </a:r>
          </a:p>
          <a:p>
            <a:r>
              <a:rPr lang="ru-RU" dirty="0" smtClean="0"/>
              <a:t>Найдите сказуемое в предложении:</a:t>
            </a:r>
          </a:p>
          <a:p>
            <a:r>
              <a:rPr lang="ru-RU" dirty="0" smtClean="0"/>
              <a:t>Я  люблю  свой  родной  язык!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8729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Главные члены предложения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Сказуемое может быть выражено</a:t>
            </a:r>
          </a:p>
          <a:p>
            <a:r>
              <a:rPr lang="ru-RU" dirty="0" smtClean="0"/>
              <a:t>Глаголом в любой форме</a:t>
            </a:r>
            <a:endParaRPr lang="ru-RU" dirty="0" smtClean="0"/>
          </a:p>
          <a:p>
            <a:r>
              <a:rPr lang="ru-RU" dirty="0" smtClean="0"/>
              <a:t>Инфинитивом</a:t>
            </a:r>
          </a:p>
          <a:p>
            <a:r>
              <a:rPr lang="ru-RU" dirty="0" smtClean="0"/>
              <a:t>Существительным</a:t>
            </a:r>
          </a:p>
          <a:p>
            <a:r>
              <a:rPr lang="ru-RU" dirty="0" smtClean="0"/>
              <a:t>Числительным</a:t>
            </a:r>
          </a:p>
          <a:p>
            <a:r>
              <a:rPr lang="ru-RU" dirty="0" smtClean="0"/>
              <a:t>Прилагательным</a:t>
            </a:r>
          </a:p>
          <a:p>
            <a:r>
              <a:rPr lang="ru-RU" dirty="0" smtClean="0"/>
              <a:t>Кратким прилагательным</a:t>
            </a:r>
          </a:p>
          <a:p>
            <a:pPr>
              <a:buNone/>
            </a:pPr>
            <a:endParaRPr lang="ru-RU" dirty="0" smtClean="0"/>
          </a:p>
        </p:txBody>
      </p:sp>
      <p:pic>
        <p:nvPicPr>
          <p:cNvPr id="5" name="Содержимое 4" descr="озеро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364089" y="1988840"/>
            <a:ext cx="3096344" cy="3672408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Второстепенные члены предложения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Дополнение – второстепенный член предложения, который обозначает предмет и отвечает на вопросы косвенных падежей .</a:t>
            </a:r>
          </a:p>
          <a:p>
            <a:r>
              <a:rPr lang="ru-RU" dirty="0" smtClean="0"/>
              <a:t>Найдите дополнение в предложениях:</a:t>
            </a:r>
          </a:p>
          <a:p>
            <a:r>
              <a:rPr lang="ru-RU" dirty="0" smtClean="0"/>
              <a:t>Приплыла к нему рыбка..</a:t>
            </a:r>
          </a:p>
          <a:p>
            <a:r>
              <a:rPr lang="ru-RU" dirty="0" smtClean="0"/>
              <a:t>Мы написали письмо дедушке.</a:t>
            </a:r>
          </a:p>
          <a:p>
            <a:r>
              <a:rPr lang="ru-RU" dirty="0" smtClean="0"/>
              <a:t>Старик неводом ловил рыбу..</a:t>
            </a:r>
          </a:p>
          <a:p>
            <a:r>
              <a:rPr lang="ru-RU" dirty="0" smtClean="0"/>
              <a:t>Я увидела подругу.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2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Второстепенные члены предложения. Дополнение.</a:t>
            </a:r>
            <a:endParaRPr lang="ru-RU" dirty="0"/>
          </a:p>
        </p:txBody>
      </p:sp>
      <p:pic>
        <p:nvPicPr>
          <p:cNvPr id="5" name="Содержимое 4" descr="старик и рыбка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71601" y="2204864"/>
            <a:ext cx="3024336" cy="3168351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Дополнение может быть выражено </a:t>
            </a:r>
          </a:p>
          <a:p>
            <a:r>
              <a:rPr lang="ru-RU" dirty="0" smtClean="0"/>
              <a:t>Существительным</a:t>
            </a:r>
          </a:p>
          <a:p>
            <a:r>
              <a:rPr lang="ru-RU" dirty="0" smtClean="0"/>
              <a:t>Существительным с предлогом</a:t>
            </a:r>
          </a:p>
          <a:p>
            <a:r>
              <a:rPr lang="ru-RU" dirty="0" smtClean="0"/>
              <a:t>Местоимением</a:t>
            </a:r>
          </a:p>
          <a:p>
            <a:r>
              <a:rPr lang="ru-RU" dirty="0" smtClean="0"/>
              <a:t>Инфинитивом</a:t>
            </a:r>
          </a:p>
          <a:p>
            <a:r>
              <a:rPr lang="ru-RU" dirty="0" smtClean="0"/>
              <a:t>Числительным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Второстепенные члены предложения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Определение – второстепенный член предложения, который обозначает признак предмета  и отвечает на вопросы какой? чей? который?</a:t>
            </a:r>
          </a:p>
          <a:p>
            <a:r>
              <a:rPr lang="ru-RU" dirty="0" smtClean="0"/>
              <a:t>Найдите определения в предложениях:</a:t>
            </a:r>
          </a:p>
          <a:p>
            <a:r>
              <a:rPr lang="ru-RU" dirty="0" smtClean="0"/>
              <a:t>Расцвела красная роза.</a:t>
            </a:r>
          </a:p>
          <a:p>
            <a:r>
              <a:rPr lang="ru-RU" dirty="0" smtClean="0"/>
              <a:t>Большая льдина поплыла по течению.</a:t>
            </a:r>
          </a:p>
          <a:p>
            <a:r>
              <a:rPr lang="ru-RU" dirty="0" smtClean="0"/>
              <a:t>Налетела буря с крупным градом.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9344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Второстепенные члены предложения. Определение.</a:t>
            </a:r>
            <a:endParaRPr lang="ru-RU" dirty="0"/>
          </a:p>
        </p:txBody>
      </p:sp>
      <p:pic>
        <p:nvPicPr>
          <p:cNvPr id="5" name="Содержимое 4" descr="письмо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916832"/>
            <a:ext cx="3024336" cy="3816424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Определение может быть выражено</a:t>
            </a:r>
          </a:p>
          <a:p>
            <a:r>
              <a:rPr lang="ru-RU" dirty="0" smtClean="0"/>
              <a:t>Прилагательным</a:t>
            </a:r>
          </a:p>
          <a:p>
            <a:r>
              <a:rPr lang="ru-RU" dirty="0" smtClean="0"/>
              <a:t>Числительным</a:t>
            </a:r>
          </a:p>
          <a:p>
            <a:r>
              <a:rPr lang="ru-RU" dirty="0" smtClean="0"/>
              <a:t>Причастием </a:t>
            </a:r>
          </a:p>
          <a:p>
            <a:r>
              <a:rPr lang="ru-RU" dirty="0" smtClean="0"/>
              <a:t>Местоимением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338</Words>
  <Application>Microsoft Office PowerPoint</Application>
  <PresentationFormat>Экран (4:3)</PresentationFormat>
  <Paragraphs>68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Главные и второстепенные члены предложения</vt:lpstr>
      <vt:lpstr>Главные члены предложения</vt:lpstr>
      <vt:lpstr>Главные члены предложения</vt:lpstr>
      <vt:lpstr>Главные члены предложения</vt:lpstr>
      <vt:lpstr>Главные члены предложения</vt:lpstr>
      <vt:lpstr>Второстепенные члены предложения</vt:lpstr>
      <vt:lpstr>Второстепенные члены предложения. Дополнение.</vt:lpstr>
      <vt:lpstr>Второстепенные члены предложения</vt:lpstr>
      <vt:lpstr>Второстепенные члены предложения. Определение.</vt:lpstr>
      <vt:lpstr>Второстепенные члены предложения</vt:lpstr>
      <vt:lpstr>Второстепенные члены предложения. Обстоятельство.</vt:lpstr>
      <vt:lpstr>Второстепенные члены предложения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Главные и второстепенные члены предложения</dc:title>
  <dc:creator>Наталья Николаевна</dc:creator>
  <cp:lastModifiedBy>Наталья Николаевна</cp:lastModifiedBy>
  <cp:revision>10</cp:revision>
  <dcterms:created xsi:type="dcterms:W3CDTF">2015-02-17T18:39:04Z</dcterms:created>
  <dcterms:modified xsi:type="dcterms:W3CDTF">2015-02-20T04:18:59Z</dcterms:modified>
</cp:coreProperties>
</file>