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7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7" r:id="rId17"/>
    <p:sldId id="275" r:id="rId18"/>
    <p:sldId id="272" r:id="rId19"/>
    <p:sldId id="276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5" autoAdjust="0"/>
    <p:restoredTop sz="94660"/>
  </p:normalViewPr>
  <p:slideViewPr>
    <p:cSldViewPr>
      <p:cViewPr varScale="1">
        <p:scale>
          <a:sx n="78" d="100"/>
          <a:sy n="78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4C13-1078-4D4D-9485-19E2CB9E81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B62-4DE2-41A8-8939-49C79B4D0B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43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4C13-1078-4D4D-9485-19E2CB9E81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B62-4DE2-41A8-8939-49C79B4D0B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36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4C13-1078-4D4D-9485-19E2CB9E81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B62-4DE2-41A8-8939-49C79B4D0B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08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4C13-1078-4D4D-9485-19E2CB9E81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B62-4DE2-41A8-8939-49C79B4D0B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29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4C13-1078-4D4D-9485-19E2CB9E81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B62-4DE2-41A8-8939-49C79B4D0B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16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4C13-1078-4D4D-9485-19E2CB9E81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B62-4DE2-41A8-8939-49C79B4D0B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799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4C13-1078-4D4D-9485-19E2CB9E81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B62-4DE2-41A8-8939-49C79B4D0B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736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4C13-1078-4D4D-9485-19E2CB9E81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B62-4DE2-41A8-8939-49C79B4D0B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447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4C13-1078-4D4D-9485-19E2CB9E81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B62-4DE2-41A8-8939-49C79B4D0B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798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4C13-1078-4D4D-9485-19E2CB9E81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B62-4DE2-41A8-8939-49C79B4D0B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920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4C13-1078-4D4D-9485-19E2CB9E81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B62-4DE2-41A8-8939-49C79B4D0B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55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rgbClr val="00B0F0"/>
            </a:gs>
            <a:gs pos="100000">
              <a:schemeClr val="tx2">
                <a:lumMod val="40000"/>
                <a:lumOff val="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54C13-1078-4D4D-9485-19E2CB9E81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E8B62-4DE2-41A8-8939-49C79B4D0B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727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gif"/><Relationship Id="rId7" Type="http://schemas.openxmlformats.org/officeDocument/2006/relationships/image" Target="../media/image32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700808"/>
            <a:ext cx="5400600" cy="32403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СТРАНАМ И КОНТИНЕНТАМ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91440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art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20888"/>
            <a:ext cx="1676400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14T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53456"/>
            <a:ext cx="1620837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337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057"/>
            <a:ext cx="8229600" cy="1143000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ВЕЛИКОБРИТАНИЯ</a:t>
            </a:r>
            <a:endParaRPr lang="ru-RU" dirty="0"/>
          </a:p>
        </p:txBody>
      </p:sp>
      <p:pic>
        <p:nvPicPr>
          <p:cNvPr id="8194" name="Picture 2" descr="C:\Users\игорь\Desktop\АНГЛИЯ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184576" cy="54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4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1835150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игорь\Desktop\1398107211_bike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3" y="2995095"/>
            <a:ext cx="1444469" cy="145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03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4456"/>
            <a:ext cx="8229600" cy="1143000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ЧАСЫ БИГ-БЕН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4293096"/>
            <a:ext cx="4176464" cy="2259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Длина стрелок часов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x</a:t>
            </a:r>
            <a:r>
              <a:rPr lang="ru-RU" dirty="0" smtClean="0"/>
              <a:t> ∙ 20 = 720 : 9</a:t>
            </a:r>
            <a:br>
              <a:rPr lang="ru-RU" dirty="0" smtClean="0"/>
            </a:br>
            <a:r>
              <a:rPr lang="ru-RU" dirty="0" smtClean="0"/>
              <a:t>210 : </a:t>
            </a:r>
            <a:r>
              <a:rPr lang="en-US" dirty="0" smtClean="0"/>
              <a:t>y</a:t>
            </a:r>
            <a:r>
              <a:rPr lang="ru-RU" dirty="0" smtClean="0"/>
              <a:t> = 280 : 4</a:t>
            </a:r>
            <a:endParaRPr lang="ru-RU" dirty="0"/>
          </a:p>
        </p:txBody>
      </p:sp>
      <p:pic>
        <p:nvPicPr>
          <p:cNvPr id="9218" name="Picture 2" descr="C:\Users\игорь\Desktop\картинки к уроку\Big-Ben-London-Uk-1800x288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6" y="1052736"/>
            <a:ext cx="3951886" cy="54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игорь\Desktop\bigb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3240360" cy="299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76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ФРАНЦИЯ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C:\Users\игорь\Desktop\франс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680520" cy="570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горь\Desktop\1372784449_samolet4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2784" y="1628800"/>
            <a:ext cx="200662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горь\Desktop\1398107211_bike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32986"/>
            <a:ext cx="1456854" cy="145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57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22114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ДОСТОПРИМЕЧАТЕЛЬНОСТИ ФРАНЦИИ 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Picture 9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7472" y="4005064"/>
            <a:ext cx="1944705" cy="257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игорь\Desktop\картинки к уроку\Рисунок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0" y="4005064"/>
            <a:ext cx="4325047" cy="257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1"/>
            <a:ext cx="3831555" cy="270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горь\Desktop\картинки к уроку\zamki_20_413__hulo_ru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0" y="908720"/>
            <a:ext cx="4325047" cy="270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9086" y="908719"/>
            <a:ext cx="1465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ЗАМОК</a:t>
            </a:r>
            <a:endParaRPr lang="ru-RU" sz="2400" b="1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908718"/>
            <a:ext cx="3831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7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ДИСНЕЙ-ЛЭНД</a:t>
            </a:r>
            <a:endParaRPr lang="ru-RU" sz="2400" b="1" dirty="0">
              <a:ln w="317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0" y="4005064"/>
            <a:ext cx="4325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МУЗЕЙ ЛУВР</a:t>
            </a:r>
            <a:endParaRPr lang="ru-RU" sz="24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7473" y="4005064"/>
            <a:ext cx="194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ЭЙФЕЛЕВА</a:t>
            </a:r>
            <a:endParaRPr lang="ru-RU" sz="24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7473" y="6117307"/>
            <a:ext cx="194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БАШНЯ</a:t>
            </a:r>
            <a:endParaRPr lang="ru-RU" sz="24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8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РЕКА СЕНА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412776"/>
            <a:ext cx="4402832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Какова длина реки Сена, если туристы сначала плыли 2 часа на речном автобусе со скоростью 43 км/ч, а затем на теплоходе ещё 8 часов со скоростью</a:t>
            </a:r>
          </a:p>
          <a:p>
            <a:pPr marL="0" indent="0">
              <a:buNone/>
            </a:pPr>
            <a:r>
              <a:rPr lang="ru-RU" dirty="0" smtClean="0"/>
              <a:t>65 км/ч?</a:t>
            </a:r>
            <a:endParaRPr lang="ru-RU" dirty="0"/>
          </a:p>
        </p:txBody>
      </p:sp>
      <p:pic>
        <p:nvPicPr>
          <p:cNvPr id="4098" name="Picture 2" descr="C:\Users\игорь\Desktop\картинки к уроку\1193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5" y="1124744"/>
            <a:ext cx="3466531" cy="26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горь\Desktop\картинки к уроку\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4" y="4005064"/>
            <a:ext cx="3466531" cy="259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58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РЕКА СЕНА – 778 км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8" descr="korabli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575" y="1600200"/>
            <a:ext cx="76148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06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ФИЗКУЛЬТМИНУТКА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60012" y="1471377"/>
            <a:ext cx="4851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базар ходили мы.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Много груш там и хурмы,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Есть лимоны, апельсины,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Дыни, сливы, мандарины,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купили мы арбуз –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самый вкусный груз!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игорь\Desktop\431995271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9081" y="2994871"/>
            <a:ext cx="1312341" cy="1312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игорь\Desktop\3434233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72192"/>
            <a:ext cx="1428751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игорь\Desktop\5516647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76545"/>
            <a:ext cx="1764576" cy="1242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игорь\Desktop\39985045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7704" y="4772657"/>
            <a:ext cx="1783718" cy="1783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игорь\Desktop\5821750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2209" y="1114238"/>
            <a:ext cx="1471458" cy="1471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C:\Users\игорь\Desktop\46461967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88" y="4839593"/>
            <a:ext cx="1716782" cy="1716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 descr="C:\Users\игорь\Desktop\495072310.gif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104" y="1114238"/>
            <a:ext cx="142875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17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ЕГИПЕТ</a:t>
            </a:r>
            <a:endParaRPr lang="ru-RU" dirty="0"/>
          </a:p>
        </p:txBody>
      </p:sp>
      <p:pic>
        <p:nvPicPr>
          <p:cNvPr id="1026" name="Picture 2" descr="C:\Users\игорь\Desktop\file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536504" cy="550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игорь\Desktop\1372784449_samolet4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2289328"/>
            <a:ext cx="187220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4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3429000"/>
            <a:ext cx="1728192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3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2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ЧУДЕСА ЕГИПТА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Picture 3" descr="Тутанхам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1124742"/>
            <a:ext cx="2136986" cy="22457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 descr="C:\Users\игорь\Desktop\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4026432"/>
            <a:ext cx="3456384" cy="222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игорь\Desktop\org_elhr4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2"/>
            <a:ext cx="3456384" cy="224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игорь\Desktop\sphinx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26432"/>
            <a:ext cx="2163531" cy="222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3557513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высота пирамиды Хеопса        метров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38132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верблюд может прожить без воды        дней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04389" y="3540155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з</a:t>
            </a:r>
            <a:r>
              <a:rPr lang="ru-RU" b="1" dirty="0" smtClean="0"/>
              <a:t>олотая маска Фараона весит         кг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04389" y="638132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длина статуи Сфинкса         метра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93630" y="3641167"/>
            <a:ext cx="216024" cy="202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100392" y="3623809"/>
            <a:ext cx="216024" cy="202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501074" y="6464982"/>
            <a:ext cx="216024" cy="202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07904" y="6464982"/>
            <a:ext cx="216024" cy="202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54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АВСТРАЛИЯ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горь\Desktop\targetpreview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55576" y="1124744"/>
            <a:ext cx="7560000" cy="530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98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772" y="116632"/>
            <a:ext cx="8229600" cy="1440160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МИРЕ: 6 КОНТИНЕНТОВ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БОЛЕЕ 200 СТРАН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C:\Users\игорь\Desktop\КАРТ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32369" y="1772816"/>
            <a:ext cx="920388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9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371" y="-21668"/>
            <a:ext cx="8229600" cy="1008112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ЖИВОТНЫЙ МИР АВСТРАЛИИ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146" name="Picture 2" descr="C:\Users\игорь\Desktop\картинки к уроку\emu_picdump01_1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59632" y="983232"/>
            <a:ext cx="2232248" cy="25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игорь\Desktop\koala-1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802687" y="4005064"/>
            <a:ext cx="2232248" cy="23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игорь\Desktop\картинки к уроку\4042595991_e621acbd15_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915" y="4005064"/>
            <a:ext cx="3915560" cy="23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игорь\Desktop\картинки к уроку\on-beach-kangaroo-hd-wallpapers-free-download-new-desktop-background-images-of-animals-widescreen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38564" y="983231"/>
            <a:ext cx="3160495" cy="251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36357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СТРАУС ЭМУ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78580" y="6367517"/>
            <a:ext cx="140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ЧЕРЕПАХА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15696" y="3603291"/>
            <a:ext cx="140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КЕНГУРУ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15696" y="6368641"/>
            <a:ext cx="140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КОАЛА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8060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ЗАМЕТКИ</a:t>
            </a:r>
            <a:r>
              <a:rPr lang="ru-RU" dirty="0" smtClean="0"/>
              <a:t>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ПУТЕШЕСТВЕННИКА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2167834"/>
            <a:ext cx="6059016" cy="73029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Что интересного узнали?</a:t>
            </a:r>
          </a:p>
          <a:p>
            <a:endParaRPr lang="ru-RU" dirty="0"/>
          </a:p>
        </p:txBody>
      </p:sp>
      <p:pic>
        <p:nvPicPr>
          <p:cNvPr id="7170" name="Picture 2" descr="C:\Users\игорь\Desktop\35937537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1872208" cy="252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игорь\Desktop\659795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97206"/>
            <a:ext cx="1872208" cy="252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630542"/>
            <a:ext cx="5976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</a:rPr>
              <a:t>Где </a:t>
            </a:r>
            <a:r>
              <a:rPr lang="ru-RU" sz="3200" dirty="0">
                <a:solidFill>
                  <a:prstClr val="black"/>
                </a:solidFill>
              </a:rPr>
              <a:t>пригодится эта информация?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39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940" y="188640"/>
            <a:ext cx="8229600" cy="922114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НАША РОДИНА – РОССИЯ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0" name="Picture 2" descr="C:\Users\игорь\Desktop\РОСС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96752"/>
            <a:ext cx="9252520" cy="573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31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4452" y="476672"/>
            <a:ext cx="5400600" cy="1143000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АЛТАЙСКИЙ КРАЙ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92896"/>
            <a:ext cx="1738536" cy="4565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7 х 7 = </a:t>
            </a:r>
          </a:p>
          <a:p>
            <a:pPr marL="0" indent="0">
              <a:buNone/>
            </a:pPr>
            <a:r>
              <a:rPr lang="ru-RU" dirty="0" smtClean="0"/>
              <a:t>4 х 4 =  </a:t>
            </a:r>
          </a:p>
          <a:p>
            <a:pPr marL="0" indent="0">
              <a:buNone/>
            </a:pPr>
            <a:r>
              <a:rPr lang="ru-RU" dirty="0" smtClean="0"/>
              <a:t>3 х 4 = </a:t>
            </a:r>
          </a:p>
          <a:p>
            <a:pPr marL="0" indent="0">
              <a:buNone/>
            </a:pPr>
            <a:r>
              <a:rPr lang="ru-RU" dirty="0" smtClean="0"/>
              <a:t>9 х 9 = </a:t>
            </a:r>
          </a:p>
          <a:p>
            <a:pPr marL="0" indent="0">
              <a:buNone/>
            </a:pPr>
            <a:r>
              <a:rPr lang="ru-RU" dirty="0" smtClean="0"/>
              <a:t>4 х 8 = </a:t>
            </a:r>
          </a:p>
          <a:p>
            <a:pPr marL="0" indent="0">
              <a:buNone/>
            </a:pPr>
            <a:r>
              <a:rPr lang="ru-RU" dirty="0" smtClean="0"/>
              <a:t>5 х 7 = </a:t>
            </a:r>
          </a:p>
          <a:p>
            <a:pPr marL="0" indent="0">
              <a:buNone/>
            </a:pPr>
            <a:r>
              <a:rPr lang="ru-RU" dirty="0" smtClean="0"/>
              <a:t>6 х 9 = </a:t>
            </a:r>
          </a:p>
          <a:p>
            <a:pPr marL="0" indent="0">
              <a:buNone/>
            </a:pPr>
            <a:r>
              <a:rPr lang="ru-RU" dirty="0" smtClean="0"/>
              <a:t>6 х 7 =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132571" y="2292896"/>
            <a:ext cx="6336704" cy="4565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Памятников природы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Тысяч рек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Тысяч озер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Вид зверей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Десятка видов птиц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Заказников 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Градуса в самый морозный день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Градуса в самый жаркий день 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518697" y="2398863"/>
            <a:ext cx="288032" cy="4032448"/>
            <a:chOff x="1662713" y="1729408"/>
            <a:chExt cx="288032" cy="403244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662713" y="1729408"/>
              <a:ext cx="288032" cy="2880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62713" y="2305472"/>
              <a:ext cx="288032" cy="2880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62713" y="2809528"/>
              <a:ext cx="288032" cy="2880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62713" y="3345720"/>
              <a:ext cx="288032" cy="2880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62713" y="3939952"/>
              <a:ext cx="288032" cy="2880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62713" y="4465712"/>
              <a:ext cx="288032" cy="2880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62713" y="4969768"/>
              <a:ext cx="288032" cy="2880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662713" y="5473824"/>
              <a:ext cx="288032" cy="2880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4" name="Picture 2" descr="C:\Users\игорь\Desktop\АЛТАЙ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3" y="-132351"/>
            <a:ext cx="3605867" cy="285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268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4452" y="476672"/>
            <a:ext cx="5400600" cy="1143000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АЛТАЙСКИЙ КРАЙ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92896"/>
            <a:ext cx="1944216" cy="4565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7 х 7 =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49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4 х 4 =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16</a:t>
            </a:r>
          </a:p>
          <a:p>
            <a:pPr marL="0" indent="0">
              <a:buNone/>
            </a:pPr>
            <a:r>
              <a:rPr lang="ru-RU" dirty="0" smtClean="0"/>
              <a:t>3 х 4 =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12</a:t>
            </a:r>
          </a:p>
          <a:p>
            <a:pPr marL="0" indent="0">
              <a:buNone/>
            </a:pPr>
            <a:r>
              <a:rPr lang="ru-RU" dirty="0" smtClean="0"/>
              <a:t>9 х 9 =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81</a:t>
            </a:r>
          </a:p>
          <a:p>
            <a:pPr marL="0" indent="0">
              <a:buNone/>
            </a:pPr>
            <a:r>
              <a:rPr lang="ru-RU" dirty="0" smtClean="0"/>
              <a:t>4 х 8 =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32</a:t>
            </a:r>
          </a:p>
          <a:p>
            <a:pPr marL="0" indent="0">
              <a:buNone/>
            </a:pPr>
            <a:r>
              <a:rPr lang="ru-RU" dirty="0" smtClean="0"/>
              <a:t>5 х 7 =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35</a:t>
            </a:r>
          </a:p>
          <a:p>
            <a:pPr marL="0" indent="0">
              <a:buNone/>
            </a:pPr>
            <a:r>
              <a:rPr lang="ru-RU" dirty="0" smtClean="0"/>
              <a:t>6 х 9 =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54</a:t>
            </a:r>
          </a:p>
          <a:p>
            <a:pPr marL="0" indent="0">
              <a:buNone/>
            </a:pPr>
            <a:r>
              <a:rPr lang="ru-RU" dirty="0" smtClean="0"/>
              <a:t>6 х 7 =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42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132571" y="2292896"/>
            <a:ext cx="6336704" cy="4565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Памятников природы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Тысяч рек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Тысяч озер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Вид зверей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Десятка видов птиц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Заказников 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Градуса в самый морозный день</a:t>
            </a:r>
          </a:p>
          <a:p>
            <a:pPr marL="0" indent="0">
              <a:buFont typeface="Arial" pitchFamily="34" charset="0"/>
              <a:buNone/>
            </a:pPr>
            <a:r>
              <a:rPr lang="ru-RU" dirty="0" smtClean="0"/>
              <a:t>Градуса в самый жаркий день </a:t>
            </a:r>
            <a:endParaRPr lang="ru-RU" dirty="0"/>
          </a:p>
        </p:txBody>
      </p:sp>
      <p:pic>
        <p:nvPicPr>
          <p:cNvPr id="3074" name="Picture 2" descr="C:\Users\игорь\Desktop\АЛТАЙ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3" y="-132351"/>
            <a:ext cx="3605867" cy="285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81973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4352"/>
            <a:ext cx="8712968" cy="106613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КРЫМ – ПОБЕРЕЖЬЕ ЧЕРНОГО МОРЯ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098" name="Picture 2" descr="C:\Users\игорь\Desktop\картинки к уроку\vodnye-chud-ros (7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3"/>
            <a:ext cx="3577197" cy="242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горь\Desktop\ЛЬВЫ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3"/>
            <a:ext cx="3631456" cy="242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игорь\Desktop\картинки к уроку\3M-7wN47Ao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9327" y="3933055"/>
            <a:ext cx="4797335" cy="270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27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281" y="116632"/>
            <a:ext cx="5482952" cy="1066130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ПАРК ЛЬВОВ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4725144"/>
            <a:ext cx="4186808" cy="148401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ТЕРРИТОРИЯ:</a:t>
            </a:r>
            <a:br>
              <a:rPr lang="ru-RU" dirty="0" smtClean="0"/>
            </a:br>
            <a:r>
              <a:rPr lang="ru-RU" dirty="0" smtClean="0"/>
              <a:t>1621 х 200 =          м</a:t>
            </a:r>
            <a:r>
              <a:rPr lang="ru-RU" baseline="30000" dirty="0" smtClean="0"/>
              <a:t>2</a:t>
            </a:r>
            <a:endParaRPr lang="ru-RU" dirty="0"/>
          </a:p>
        </p:txBody>
      </p:sp>
      <p:pic>
        <p:nvPicPr>
          <p:cNvPr id="5122" name="Picture 2" descr="C:\Users\игорь\Desktop\ЛЬВЫ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5184576" cy="319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26262" y="5306744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03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5834"/>
            <a:ext cx="8229600" cy="1143000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РОЗОВОЕ</a:t>
            </a:r>
            <a:r>
              <a:rPr lang="ru-RU" dirty="0" smtClean="0"/>
              <a:t>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ОЗЕРО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4725144"/>
            <a:ext cx="4402832" cy="20490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ПЛОЩАДЬ:</a:t>
            </a:r>
            <a:br>
              <a:rPr lang="ru-RU" dirty="0" smtClean="0"/>
            </a:br>
            <a:r>
              <a:rPr lang="ru-RU" dirty="0" smtClean="0"/>
              <a:t>8 350 х 600 =         м</a:t>
            </a:r>
            <a:r>
              <a:rPr lang="ru-RU" baseline="30000" dirty="0" smtClean="0"/>
              <a:t>2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Users\игорь\Desktop\картинки к уроку\sa (7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79712" y="1268760"/>
            <a:ext cx="5328592" cy="318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26262" y="5306744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29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АЮ-ДАГ (МЕДВЕДЬ-ГОРА)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4725144"/>
            <a:ext cx="7067128" cy="14010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ПРОТЯЖЕННОСТЬ:</a:t>
            </a:r>
            <a:br>
              <a:rPr lang="ru-RU" dirty="0" smtClean="0"/>
            </a:br>
            <a:r>
              <a:rPr lang="ru-RU" dirty="0" smtClean="0"/>
              <a:t>820 х 3 =         м   </a:t>
            </a:r>
            <a:endParaRPr lang="ru-RU" dirty="0"/>
          </a:p>
        </p:txBody>
      </p:sp>
      <p:pic>
        <p:nvPicPr>
          <p:cNvPr id="7170" name="Picture 2" descr="C:\Users\игорь\Desktop\картинки к уроку\UUFHFSxnP4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400600" cy="32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7904" y="5306744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65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277</Words>
  <Application>Microsoft Office PowerPoint</Application>
  <PresentationFormat>Экран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ПУТЕШЕСТВИЕ  ПО  СТРАНАМ И КОНТИНЕНТАМ</vt:lpstr>
      <vt:lpstr>В МИРЕ: 6 КОНТИНЕНТОВ И БОЛЕЕ 200 СТРАН</vt:lpstr>
      <vt:lpstr>НАША РОДИНА – РОССИЯ</vt:lpstr>
      <vt:lpstr>АЛТАЙСКИЙ КРАЙ</vt:lpstr>
      <vt:lpstr>АЛТАЙСКИЙ КРАЙ</vt:lpstr>
      <vt:lpstr>КРЫМ – ПОБЕРЕЖЬЕ ЧЕРНОГО МОРЯ</vt:lpstr>
      <vt:lpstr>ПАРК ЛЬВОВ</vt:lpstr>
      <vt:lpstr>РОЗОВОЕ ОЗЕРО</vt:lpstr>
      <vt:lpstr>АЮ-ДАГ (МЕДВЕДЬ-ГОРА)</vt:lpstr>
      <vt:lpstr>ВЕЛИКОБРИТАНИЯ</vt:lpstr>
      <vt:lpstr>ЧАСЫ БИГ-БЕН</vt:lpstr>
      <vt:lpstr>ФРАНЦИЯ</vt:lpstr>
      <vt:lpstr>ДОСТОПРИМЕЧАТЕЛЬНОСТИ ФРАНЦИИ </vt:lpstr>
      <vt:lpstr>РЕКА СЕНА</vt:lpstr>
      <vt:lpstr>РЕКА СЕНА – 778 км</vt:lpstr>
      <vt:lpstr>ФИЗКУЛЬТМИНУТКА</vt:lpstr>
      <vt:lpstr>ЕГИПЕТ</vt:lpstr>
      <vt:lpstr>ЧУДЕСА ЕГИПТА</vt:lpstr>
      <vt:lpstr>АВСТРАЛИЯ</vt:lpstr>
      <vt:lpstr>ЖИВОТНЫЙ МИР АВСТРАЛИИ</vt:lpstr>
      <vt:lpstr>ЗАМЕТКИ ПУТЕШЕСТВЕННИКА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ПО  СТРАНАМ И КОНТИНЕНТАМ</dc:title>
  <dc:creator>IGOR</dc:creator>
  <cp:lastModifiedBy>Tata</cp:lastModifiedBy>
  <cp:revision>36</cp:revision>
  <dcterms:created xsi:type="dcterms:W3CDTF">2015-01-25T13:29:19Z</dcterms:created>
  <dcterms:modified xsi:type="dcterms:W3CDTF">2015-04-17T09:11:05Z</dcterms:modified>
</cp:coreProperties>
</file>