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marL="109728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«Начальная школа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века»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Работа в парах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066046" cy="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0" y="1676401"/>
            <a:ext cx="1584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6401"/>
            <a:ext cx="31638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45530"/>
            <a:ext cx="15732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0050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46388"/>
            <a:ext cx="230505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59157"/>
            <a:ext cx="21891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19" y="5373216"/>
            <a:ext cx="40846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u="sng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3200" u="sng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Arial" charset="0"/>
              </a:rPr>
            </a:br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Самостоятельная работа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89" y="3024728"/>
            <a:ext cx="5230821" cy="14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4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Коллективная работа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981202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5675"/>
            <a:ext cx="61452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5675"/>
            <a:ext cx="768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2" y="955675"/>
            <a:ext cx="7127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06" y="2149475"/>
            <a:ext cx="7127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6" y="2708920"/>
            <a:ext cx="7127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12" y="3284984"/>
            <a:ext cx="7127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37" y="3875087"/>
            <a:ext cx="768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4400" dirty="0">
                <a:solidFill>
                  <a:srgbClr val="0000FF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Домашнее задание</a:t>
            </a:r>
            <a:r>
              <a:rPr lang="ru-RU" altLang="ru-RU" sz="4400" b="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ru-RU" altLang="ru-RU" sz="4400" b="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7358510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8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05113"/>
            <a:ext cx="8229600" cy="3202178"/>
          </a:xfrm>
        </p:spPr>
        <p:txBody>
          <a:bodyPr/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Мы сюда пришли учиться,</a:t>
            </a:r>
            <a:b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Не лениться, а трудиться.</a:t>
            </a:r>
            <a:b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Работать будем мы старательно,</a:t>
            </a:r>
            <a:b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Слушать всё внимательно.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8098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/>
              </a:rPr>
              <a:t>Этот звук согласный,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/>
              </a:rPr>
              <a:t>глухой,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/>
              </a:rPr>
              <a:t>непарный,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/>
              </a:rPr>
              <a:t>всегда твёрдый.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Минутка чистописания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59337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цирк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4800" b="1" dirty="0" smtClean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циркуль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4800" b="1" dirty="0" smtClean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цифра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7150"/>
            <a:ext cx="2952328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327150"/>
            <a:ext cx="315118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31" y="5534025"/>
            <a:ext cx="3213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800" b="1" dirty="0">
                <a:solidFill>
                  <a:prstClr val="black"/>
                </a:solidFill>
                <a:latin typeface="Times New Roman"/>
              </a:rPr>
              <a:t>Учимся обозначать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800" b="1" dirty="0">
                <a:solidFill>
                  <a:prstClr val="black"/>
                </a:solidFill>
                <a:latin typeface="Times New Roman"/>
              </a:rPr>
              <a:t>звук </a:t>
            </a:r>
            <a:r>
              <a:rPr lang="ru-RU" altLang="ru-RU" sz="4800" b="1" dirty="0">
                <a:solidFill>
                  <a:srgbClr val="FF0000"/>
                </a:solidFill>
                <a:latin typeface="Times New Roman"/>
              </a:rPr>
              <a:t>[ы]</a:t>
            </a:r>
            <a:r>
              <a:rPr lang="ru-RU" altLang="ru-RU" sz="4800" b="1" dirty="0">
                <a:solidFill>
                  <a:prstClr val="black"/>
                </a:solidFill>
                <a:latin typeface="Times New Roman"/>
              </a:rPr>
              <a:t> после звука </a:t>
            </a:r>
            <a:r>
              <a:rPr lang="ru-RU" altLang="ru-RU" sz="4800" b="1" dirty="0">
                <a:solidFill>
                  <a:srgbClr val="FF0000"/>
                </a:solidFill>
                <a:latin typeface="Times New Roman"/>
              </a:rPr>
              <a:t>[ц]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Тема урока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1036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Обозначение </a:t>
            </a:r>
            <a:b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</a:br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звука [ы] после звука [ц]</a:t>
            </a:r>
            <a:b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706859" cy="21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10" y="1196752"/>
            <a:ext cx="28590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9018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5112"/>
            <a:ext cx="3692079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29" y="1803176"/>
            <a:ext cx="15113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85" y="2668601"/>
            <a:ext cx="26638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Обозначение </a:t>
            </a:r>
            <a:b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</a:br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звука [ы] после звука [ц]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0545"/>
            <a:ext cx="2810500" cy="210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9637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02442"/>
            <a:ext cx="25908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813173"/>
            <a:ext cx="4104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/>
              </a:rPr>
              <a:t>сек</a:t>
            </a:r>
            <a:r>
              <a:rPr lang="ru-RU" altLang="ru-RU" sz="6000" u="sng" dirty="0">
                <a:solidFill>
                  <a:prstClr val="black"/>
                </a:solidFill>
                <a:latin typeface="Times New Roman"/>
              </a:rPr>
              <a:t>ц</a:t>
            </a:r>
            <a:r>
              <a:rPr lang="ru-RU" altLang="ru-RU" sz="6000" u="sng" dirty="0">
                <a:solidFill>
                  <a:srgbClr val="FF0000"/>
                </a:solidFill>
                <a:latin typeface="Times New Roman"/>
              </a:rPr>
              <a:t>и</a:t>
            </a:r>
            <a:r>
              <a:rPr lang="ru-RU" altLang="ru-RU" sz="6000" u="sng" dirty="0">
                <a:solidFill>
                  <a:prstClr val="black"/>
                </a:solidFill>
                <a:latin typeface="Times New Roman"/>
              </a:rPr>
              <a:t>я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/>
              </a:rPr>
              <a:t>ака</a:t>
            </a:r>
            <a:r>
              <a:rPr lang="ru-RU" altLang="ru-RU" sz="6000" u="sng" dirty="0">
                <a:solidFill>
                  <a:prstClr val="black"/>
                </a:solidFill>
                <a:latin typeface="Times New Roman"/>
              </a:rPr>
              <a:t>ц</a:t>
            </a:r>
            <a:r>
              <a:rPr lang="ru-RU" altLang="ru-RU" sz="6000" u="sng" dirty="0">
                <a:solidFill>
                  <a:srgbClr val="FF0000"/>
                </a:solidFill>
                <a:latin typeface="Times New Roman"/>
              </a:rPr>
              <a:t>и</a:t>
            </a:r>
            <a:r>
              <a:rPr lang="ru-RU" altLang="ru-RU" sz="6000" u="sng" dirty="0">
                <a:solidFill>
                  <a:prstClr val="black"/>
                </a:solidFill>
                <a:latin typeface="Times New Roman"/>
              </a:rPr>
              <a:t>я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/>
              </a:rPr>
              <a:t>стан</a:t>
            </a:r>
            <a:r>
              <a:rPr lang="ru-RU" altLang="ru-RU" sz="6000" u="sng" dirty="0">
                <a:solidFill>
                  <a:prstClr val="black"/>
                </a:solidFill>
                <a:latin typeface="Times New Roman"/>
              </a:rPr>
              <a:t>ц</a:t>
            </a:r>
            <a:r>
              <a:rPr lang="ru-RU" altLang="ru-RU" sz="6000" u="sng" dirty="0">
                <a:solidFill>
                  <a:srgbClr val="FF0000"/>
                </a:solidFill>
                <a:latin typeface="Times New Roman"/>
              </a:rPr>
              <a:t>и</a:t>
            </a:r>
            <a:r>
              <a:rPr lang="ru-RU" altLang="ru-RU" sz="6000" u="sng" dirty="0">
                <a:solidFill>
                  <a:prstClr val="black"/>
                </a:solidFill>
                <a:latin typeface="Times New Roman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41814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Обозначение </a:t>
            </a:r>
            <a:b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</a:br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звука [ы] после звука [ц]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158171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23288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17180"/>
            <a:ext cx="28162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813173"/>
            <a:ext cx="38884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/>
              </a:rPr>
              <a:t>синиц</a:t>
            </a:r>
            <a:r>
              <a:rPr lang="ru-RU" altLang="ru-RU" sz="6000" dirty="0">
                <a:solidFill>
                  <a:srgbClr val="FF0000"/>
                </a:solidFill>
                <a:latin typeface="Times New Roman"/>
              </a:rPr>
              <a:t>ы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/>
              </a:rPr>
              <a:t>скворц</a:t>
            </a:r>
            <a:r>
              <a:rPr lang="ru-RU" altLang="ru-RU" sz="6000" dirty="0">
                <a:solidFill>
                  <a:srgbClr val="FF0000"/>
                </a:solidFill>
                <a:latin typeface="Times New Roman"/>
              </a:rPr>
              <a:t>ы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>
                <a:solidFill>
                  <a:prstClr val="black"/>
                </a:solidFill>
                <a:latin typeface="Times New Roman"/>
              </a:rPr>
              <a:t>птенц</a:t>
            </a:r>
            <a:r>
              <a:rPr lang="ru-RU" altLang="ru-RU" sz="6000" dirty="0">
                <a:solidFill>
                  <a:srgbClr val="FF0000"/>
                </a:solidFill>
                <a:latin typeface="Times New Roman"/>
              </a:rPr>
              <a:t>ы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39832"/>
            <a:ext cx="6461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6680"/>
            <a:ext cx="6461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07" y="4221087"/>
            <a:ext cx="6461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rgbClr val="0000FF"/>
                </a:solidFill>
                <a:effectLst/>
                <a:latin typeface="Arial"/>
              </a:rPr>
              <a:t>Алгоритм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786113" cy="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29" y="1772816"/>
            <a:ext cx="231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47" y="2039234"/>
            <a:ext cx="48593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655184"/>
            <a:ext cx="231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60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УРОК  РУССКОГО ЯЗЫКА</vt:lpstr>
      <vt:lpstr>Презентация PowerPoint</vt:lpstr>
      <vt:lpstr>Минутка чистописания</vt:lpstr>
      <vt:lpstr>Презентация PowerPoint</vt:lpstr>
      <vt:lpstr>Тема урока</vt:lpstr>
      <vt:lpstr>Обозначение  звука [ы] после звука [ц] </vt:lpstr>
      <vt:lpstr>Обозначение  звука [ы] после звука [ц]</vt:lpstr>
      <vt:lpstr>Обозначение  звука [ы] после звука [ц]</vt:lpstr>
      <vt:lpstr>Алгоритм</vt:lpstr>
      <vt:lpstr>Работа в парах</vt:lpstr>
      <vt:lpstr> Самостоятельная работа</vt:lpstr>
      <vt:lpstr>Коллективная работа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</dc:title>
  <dc:creator>Ольга</dc:creator>
  <cp:lastModifiedBy>Ольга</cp:lastModifiedBy>
  <cp:revision>4</cp:revision>
  <dcterms:created xsi:type="dcterms:W3CDTF">2015-01-25T17:24:22Z</dcterms:created>
  <dcterms:modified xsi:type="dcterms:W3CDTF">2015-01-25T17:51:05Z</dcterms:modified>
</cp:coreProperties>
</file>