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  <p:sldMasterId id="2147483853" r:id="rId2"/>
    <p:sldMasterId id="2147483865" r:id="rId3"/>
    <p:sldMasterId id="2147483877" r:id="rId4"/>
    <p:sldMasterId id="214748388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9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09" autoAdjust="0"/>
    <p:restoredTop sz="94660"/>
  </p:normalViewPr>
  <p:slideViewPr>
    <p:cSldViewPr>
      <p:cViewPr>
        <p:scale>
          <a:sx n="75" d="100"/>
          <a:sy n="75" d="100"/>
        </p:scale>
        <p:origin x="-11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B8F2B13-29FF-4878-8ADF-7E0F37044D3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9495E8-6A22-43C3-BB65-22E255B8A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ktinoya.ru/index.php?option=com_content&amp;view=article&amp;id=512:2014-03-22-11-10-31&amp;catid=113:2014-03-20-10-39-25" TargetMode="External"/><Relationship Id="rId2" Type="http://schemas.openxmlformats.org/officeDocument/2006/relationships/hyperlink" Target="http://skopin-portal.ru/stati/skopinskaja-keramika-zastyvshaja-yenergi.html" TargetMode="Externa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2.gif"/><Relationship Id="rId4" Type="http://schemas.openxmlformats.org/officeDocument/2006/relationships/hyperlink" Target="http://www.znaytovar.ru/s/Obshhie_svedeniya_o_keramik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адврип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1857364"/>
            <a:ext cx="6429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7030A0"/>
                </a:solidFill>
                <a:latin typeface="Impact" pitchFamily="34" charset="0"/>
                <a:ea typeface="DFKai-SB" pitchFamily="65" charset="-120"/>
                <a:cs typeface="David" pitchFamily="34" charset="-79"/>
              </a:rPr>
              <a:t>Урок изобразительного искусства</a:t>
            </a:r>
            <a:endParaRPr lang="ru-RU" sz="6000" i="1" dirty="0">
              <a:solidFill>
                <a:srgbClr val="7030A0"/>
              </a:solidFill>
              <a:latin typeface="Impact" pitchFamily="34" charset="0"/>
              <a:ea typeface="DFKai-SB" pitchFamily="65" charset="-120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868526210_8700ee113f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57166"/>
            <a:ext cx="6286544" cy="609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8866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smtClean="0">
                <a:solidFill>
                  <a:srgbClr val="7030A0"/>
                </a:solidFill>
              </a:rPr>
              <a:t>кувшин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821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714488"/>
            <a:ext cx="4429156" cy="5143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rgbClr val="7030A0"/>
                </a:solidFill>
              </a:rPr>
              <a:t>кумган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42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500174"/>
            <a:ext cx="3838591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квасник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2991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643050"/>
            <a:ext cx="4214842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912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4525963"/>
          </a:xfrm>
        </p:spPr>
      </p:pic>
      <p:pic>
        <p:nvPicPr>
          <p:cNvPr id="6" name="Рисунок 5" descr="Sko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0"/>
            <a:ext cx="3833814" cy="4480508"/>
          </a:xfrm>
          <a:prstGeom prst="rect">
            <a:avLst/>
          </a:prstGeom>
        </p:spPr>
      </p:pic>
      <p:pic>
        <p:nvPicPr>
          <p:cNvPr id="7" name="Рисунок 6" descr="skopinskaya_keramika_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080556"/>
            <a:ext cx="3357586" cy="3563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071546"/>
            <a:ext cx="77153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  <a:ea typeface="GulimChe" pitchFamily="49" charset="-127"/>
                <a:cs typeface="Andalus" pitchFamily="18" charset="-78"/>
              </a:rPr>
              <a:t>Правила </a:t>
            </a:r>
            <a:r>
              <a:rPr lang="ru-RU" sz="6600" b="1" i="1" dirty="0">
                <a:solidFill>
                  <a:schemeClr val="tx2">
                    <a:lumMod val="75000"/>
                  </a:schemeClr>
                </a:solidFill>
                <a:ea typeface="GulimChe" pitchFamily="49" charset="-127"/>
                <a:cs typeface="Andalus" pitchFamily="18" charset="-78"/>
              </a:rPr>
              <a:t>безопасности работы с красками, кистью и </a:t>
            </a:r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  <a:ea typeface="GulimChe" pitchFamily="49" charset="-127"/>
                <a:cs typeface="Andalus" pitchFamily="18" charset="-78"/>
              </a:rPr>
              <a:t>карандашами.</a:t>
            </a:r>
            <a:endParaRPr lang="ru-RU" sz="6600" b="1" i="1" dirty="0">
              <a:solidFill>
                <a:schemeClr val="tx2">
                  <a:lumMod val="75000"/>
                </a:schemeClr>
              </a:solidFill>
              <a:ea typeface="GulimChe" pitchFamily="49" charset="-127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480"/>
            <a:ext cx="79295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О чем мы сегодня говорили</a:t>
            </a:r>
            <a:r>
              <a:rPr lang="ru-RU" sz="3200" b="1" dirty="0" smtClean="0">
                <a:solidFill>
                  <a:srgbClr val="7030A0"/>
                </a:solidFill>
              </a:rPr>
              <a:t>?</a:t>
            </a:r>
          </a:p>
          <a:p>
            <a:endParaRPr lang="ru-RU" sz="3200" b="1" dirty="0" smtClean="0">
              <a:solidFill>
                <a:srgbClr val="7030A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3200" b="1" dirty="0">
                <a:solidFill>
                  <a:srgbClr val="7030A0"/>
                </a:solidFill>
              </a:rPr>
              <a:t> Откуда </a:t>
            </a:r>
            <a:r>
              <a:rPr lang="ru-RU" sz="3200" b="1" dirty="0" smtClean="0">
                <a:solidFill>
                  <a:srgbClr val="7030A0"/>
                </a:solidFill>
              </a:rPr>
              <a:t>родом </a:t>
            </a:r>
            <a:r>
              <a:rPr lang="ru-RU" sz="3200" b="1" dirty="0">
                <a:solidFill>
                  <a:srgbClr val="7030A0"/>
                </a:solidFill>
              </a:rPr>
              <a:t>изделие</a:t>
            </a:r>
            <a:r>
              <a:rPr lang="ru-RU" sz="3200" b="1" dirty="0" smtClean="0">
                <a:solidFill>
                  <a:srgbClr val="7030A0"/>
                </a:solidFill>
              </a:rPr>
              <a:t>? </a:t>
            </a:r>
          </a:p>
          <a:p>
            <a:endParaRPr lang="ru-RU" sz="3200" b="1" dirty="0" smtClean="0">
              <a:solidFill>
                <a:srgbClr val="7030A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3200" b="1" dirty="0">
                <a:solidFill>
                  <a:srgbClr val="7030A0"/>
                </a:solidFill>
              </a:rPr>
              <a:t> С названием какой птицы получило изделие такое название</a:t>
            </a:r>
            <a:r>
              <a:rPr lang="ru-RU" sz="3200" b="1" dirty="0" smtClean="0">
                <a:solidFill>
                  <a:srgbClr val="7030A0"/>
                </a:solidFill>
              </a:rPr>
              <a:t>?</a:t>
            </a:r>
          </a:p>
          <a:p>
            <a:endParaRPr lang="ru-RU" sz="3200" dirty="0">
              <a:solidFill>
                <a:srgbClr val="7030A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Что вам больше всего запомнилось в ходе урока?</a:t>
            </a:r>
            <a:endParaRPr lang="ru-RU" sz="3200" dirty="0">
              <a:solidFill>
                <a:srgbClr val="7030A0"/>
              </a:solidFill>
            </a:endParaRPr>
          </a:p>
          <a:p>
            <a:endParaRPr lang="ru-RU" dirty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дврип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85852" y="2786058"/>
            <a:ext cx="7423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i="1" dirty="0" smtClean="0">
                <a:solidFill>
                  <a:srgbClr val="7030A0"/>
                </a:solidFill>
              </a:rPr>
              <a:t>До скорой встречи!</a:t>
            </a:r>
            <a:endParaRPr lang="ru-RU" sz="60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571480"/>
            <a:ext cx="271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u="sng" dirty="0" smtClean="0">
                <a:solidFill>
                  <a:srgbClr val="7030A0"/>
                </a:solidFill>
                <a:cs typeface="Aharoni" pitchFamily="2" charset="-79"/>
              </a:rPr>
              <a:t>Источники</a:t>
            </a:r>
            <a:endParaRPr lang="ru-RU" sz="3600" b="1" i="1" u="sng" dirty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214554"/>
            <a:ext cx="7000924" cy="203132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http://skopin-portal.ru/stati/skopinskaja-keramika-zastyvshaja-yenergi.html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3"/>
              </a:rPr>
              <a:t>http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3"/>
              </a:rPr>
              <a:t>aktinoya.ru/index.php?option=com_content&amp;view=article&amp;id=512:2014-03-22-11-10-31&amp;catid=113:2014-03-20-10-39-25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4"/>
              </a:rPr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4"/>
              </a:rPr>
              <a:t>://www.znaytovar.ru/s/Obshhie_svedeniya_o_keramike.html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http://www.bestreferat.ru/referat-523.html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Blip>
                <a:blip r:embed="rId5"/>
              </a:buBlip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4714876" cy="3714776"/>
          </a:xfrm>
          <a:prstGeom prst="rect">
            <a:avLst/>
          </a:prstGeom>
        </p:spPr>
      </p:pic>
      <p:pic>
        <p:nvPicPr>
          <p:cNvPr id="6" name="Рисунок 5" descr="glina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429000"/>
            <a:ext cx="5429256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8926" y="0"/>
            <a:ext cx="3071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>
                <a:latin typeface="Arial Narrow" pitchFamily="34" charset="0"/>
                <a:cs typeface="Myanmar Text" pitchFamily="34" charset="0"/>
              </a:rPr>
              <a:t>Г</a:t>
            </a:r>
            <a:r>
              <a:rPr lang="ru-RU" sz="8800" b="1" i="1" dirty="0" smtClean="0">
                <a:latin typeface="Arial Narrow" pitchFamily="34" charset="0"/>
                <a:cs typeface="Myanmar Text" pitchFamily="34" charset="0"/>
              </a:rPr>
              <a:t>лина</a:t>
            </a:r>
            <a:endParaRPr lang="ru-RU" sz="8800" b="1" i="1" dirty="0">
              <a:latin typeface="Arial Narrow" pitchFamily="34" charset="0"/>
              <a:cs typeface="Myanmar Text" pitchFamily="34" charset="0"/>
            </a:endParaRPr>
          </a:p>
        </p:txBody>
      </p:sp>
      <p:pic>
        <p:nvPicPr>
          <p:cNvPr id="8" name="Рисунок 7" descr="clay-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571612"/>
            <a:ext cx="6572296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ДЫМКОСКАЯ ИГРУШКА</a:t>
            </a:r>
            <a:endParaRPr lang="ru-RU" dirty="0"/>
          </a:p>
        </p:txBody>
      </p:sp>
      <p:pic>
        <p:nvPicPr>
          <p:cNvPr id="7" name="Рисунок 6" descr="10.7.2012.h-21.Igry_Dymka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1"/>
            <a:ext cx="5214942" cy="4857760"/>
          </a:xfrm>
          <a:prstGeom prst="rect">
            <a:avLst/>
          </a:prstGeom>
        </p:spPr>
      </p:pic>
      <p:pic>
        <p:nvPicPr>
          <p:cNvPr id="10" name="Рисунок 9" descr="02462789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000240"/>
            <a:ext cx="4500562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КАРГОПОЛЬСКАЯ ИГРУШКА</a:t>
            </a:r>
            <a:endParaRPr lang="ru-RU" dirty="0"/>
          </a:p>
        </p:txBody>
      </p:sp>
      <p:pic>
        <p:nvPicPr>
          <p:cNvPr id="4" name="Содержимое 3" descr="Detinabrev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85926"/>
            <a:ext cx="7286656" cy="4219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адврип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TextBox 6"/>
          <p:cNvSpPr txBox="1"/>
          <p:nvPr/>
        </p:nvSpPr>
        <p:spPr>
          <a:xfrm>
            <a:off x="1857356" y="2143116"/>
            <a:ext cx="614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Что такое керамика?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дврип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00232" y="2428868"/>
            <a:ext cx="56342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Керамика – это изделие из обожженной глины.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8517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Estrangelo Edessa" pitchFamily="66" charset="0"/>
              </a:rPr>
              <a:t>Скопинская керамика</a:t>
            </a:r>
            <a:endParaRPr lang="ru-RU" sz="7200" b="1" dirty="0">
              <a:solidFill>
                <a:srgbClr val="7030A0"/>
              </a:solidFill>
              <a:latin typeface="Batang" pitchFamily="18" charset="-127"/>
              <a:ea typeface="Batang" pitchFamily="18" charset="-127"/>
              <a:cs typeface="Estrangelo Edessa" pitchFamily="66" charset="0"/>
            </a:endParaRPr>
          </a:p>
        </p:txBody>
      </p:sp>
      <p:pic>
        <p:nvPicPr>
          <p:cNvPr id="7" name="Рисунок 6" descr="ladya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571744"/>
            <a:ext cx="7000892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tx1"/>
                </a:solidFill>
                <a:latin typeface="+mn-lt"/>
              </a:rPr>
              <a:t>Город Скопин</a:t>
            </a:r>
            <a:endParaRPr lang="ru-RU" sz="9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ryaz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Impact" pitchFamily="34" charset="0"/>
                <a:cs typeface="Arabic Typesetting" pitchFamily="66" charset="-78"/>
              </a:rPr>
              <a:t>Птица Скопа</a:t>
            </a:r>
            <a:endParaRPr lang="ru-RU" sz="6600" dirty="0">
              <a:latin typeface="Impact" pitchFamily="34" charset="0"/>
              <a:cs typeface="Arabic Typesetting" pitchFamily="66" charset="-78"/>
            </a:endParaRPr>
          </a:p>
        </p:txBody>
      </p:sp>
      <p:pic>
        <p:nvPicPr>
          <p:cNvPr id="5" name="Рисунок 4" descr="osprey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43050"/>
            <a:ext cx="9144000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89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Апекс</vt:lpstr>
      <vt:lpstr>Тема Office</vt:lpstr>
      <vt:lpstr>Изящная</vt:lpstr>
      <vt:lpstr>1_Изящная</vt:lpstr>
      <vt:lpstr>2_Изящная</vt:lpstr>
      <vt:lpstr>Слайд 1</vt:lpstr>
      <vt:lpstr>Слайд 2</vt:lpstr>
      <vt:lpstr>ДЫМКОСКАЯ ИГРУШКА</vt:lpstr>
      <vt:lpstr>КАРГОПОЛЬСКАЯ ИГРУШКА</vt:lpstr>
      <vt:lpstr>Слайд 5</vt:lpstr>
      <vt:lpstr>Слайд 6</vt:lpstr>
      <vt:lpstr>Слайд 7</vt:lpstr>
      <vt:lpstr>Город Скопин</vt:lpstr>
      <vt:lpstr>Птица Скопа</vt:lpstr>
      <vt:lpstr>Слайд 10</vt:lpstr>
      <vt:lpstr>Слайд 11</vt:lpstr>
      <vt:lpstr>кувшин</vt:lpstr>
      <vt:lpstr>кумган</vt:lpstr>
      <vt:lpstr>квасник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34</cp:revision>
  <dcterms:created xsi:type="dcterms:W3CDTF">2015-01-18T14:56:01Z</dcterms:created>
  <dcterms:modified xsi:type="dcterms:W3CDTF">2015-01-21T15:11:31Z</dcterms:modified>
</cp:coreProperties>
</file>