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58" r:id="rId3"/>
    <p:sldId id="256" r:id="rId4"/>
    <p:sldId id="263" r:id="rId5"/>
    <p:sldId id="261" r:id="rId6"/>
    <p:sldId id="266" r:id="rId7"/>
    <p:sldId id="257" r:id="rId8"/>
    <p:sldId id="259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>
        <p:scale>
          <a:sx n="66" d="100"/>
          <a:sy n="66" d="100"/>
        </p:scale>
        <p:origin x="-142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5BA-9E45-43BE-9C8E-6B9E491B531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136-61A4-4B1A-A8F0-73783C7A8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5BA-9E45-43BE-9C8E-6B9E491B531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136-61A4-4B1A-A8F0-73783C7A8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5BA-9E45-43BE-9C8E-6B9E491B531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136-61A4-4B1A-A8F0-73783C7A8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5BA-9E45-43BE-9C8E-6B9E491B531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136-61A4-4B1A-A8F0-73783C7A8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5BA-9E45-43BE-9C8E-6B9E491B531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136-61A4-4B1A-A8F0-73783C7A8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5BA-9E45-43BE-9C8E-6B9E491B531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136-61A4-4B1A-A8F0-73783C7A8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5BA-9E45-43BE-9C8E-6B9E491B531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136-61A4-4B1A-A8F0-73783C7A8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5BA-9E45-43BE-9C8E-6B9E491B531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136-61A4-4B1A-A8F0-73783C7A8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5BA-9E45-43BE-9C8E-6B9E491B531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136-61A4-4B1A-A8F0-73783C7A8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5BA-9E45-43BE-9C8E-6B9E491B531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136-61A4-4B1A-A8F0-73783C7A8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5BA-9E45-43BE-9C8E-6B9E491B531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136-61A4-4B1A-A8F0-73783C7A8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165BA-9E45-43BE-9C8E-6B9E491B531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D7136-61A4-4B1A-A8F0-73783C7A8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2.ppt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3.ppt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4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5.ppt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Presentation6.ppt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Presentation7.ppt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Presentation8.ppt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9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Презентация" r:id="rId4" imgW="4570330" imgH="3427597" progId="PowerPoint.Show.12">
                  <p:embed/>
                </p:oleObj>
              </mc:Choice>
              <mc:Fallback>
                <p:oleObj name="Презентация" r:id="rId4" imgW="4570330" imgH="3427597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F6FC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BF5F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15304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картинки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8" name="Picture 8" descr="F:\Картинки\cartoon_owl_sitting_on_a_book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08177"/>
            <a:ext cx="5472608" cy="497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Презентация" r:id="rId4" imgW="4570330" imgH="3427597" progId="PowerPoint.Show.12">
                  <p:embed/>
                </p:oleObj>
              </mc:Choice>
              <mc:Fallback>
                <p:oleObj name="Презентация" r:id="rId4" imgW="4570330" imgH="3427597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F6FC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BF5F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93016" cy="8103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взяли: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643050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стакана с водой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428868"/>
            <a:ext cx="5143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*Один белый цветок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3143248"/>
            <a:ext cx="77075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Пищевые красители (синие и красные)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3857628"/>
            <a:ext cx="2436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8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Презентация" r:id="rId4" imgW="4570330" imgH="3427597" progId="PowerPoint.Show.12">
                  <p:embed/>
                </p:oleObj>
              </mc:Choice>
              <mc:Fallback>
                <p:oleObj name="Презентация" r:id="rId4" imgW="4570330" imgH="3427597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F6FC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BF5F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143932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провели опыт.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208912" cy="4442049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Воду в одном стакане подкрасили в красный цвет, а в другом  - в синий.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Разрезали ножницами стебелёк вдоль на две половинки.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Придвинули стаканы.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Опустили одну половинку стебля в один стакан, а другую – во вторую.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957352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Презентация" r:id="rId4" imgW="4570330" imgH="3427597" progId="PowerPoint.Show.12">
                  <p:embed/>
                </p:oleObj>
              </mc:Choice>
              <mc:Fallback>
                <p:oleObj name="Презентация" r:id="rId4" imgW="4570330" imgH="3427597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7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80215"/>
              </p:ext>
            </p:extLst>
          </p:nvPr>
        </p:nvGraphicFramePr>
        <p:xfrm>
          <a:off x="395536" y="2132856"/>
          <a:ext cx="8501091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97"/>
                <a:gridCol w="2833697"/>
                <a:gridCol w="2833697"/>
              </a:tblGrid>
              <a:tr h="89297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Изменилось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изменилось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297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/>
                    </a:p>
                  </a:txBody>
                  <a:tcPr/>
                </a:tc>
              </a:tr>
              <a:tr h="89297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89297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59632" y="116632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 от</a:t>
            </a:r>
          </a:p>
          <a:p>
            <a:pPr algn="ctr"/>
            <a:r>
              <a:rPr lang="ru-RU" sz="28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Мудрого дельфина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7" name="Picture 4" descr="C:\Users\Владелец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1763688" cy="1649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91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87979"/>
              </p:ext>
            </p:extLst>
          </p:nvPr>
        </p:nvGraphicFramePr>
        <p:xfrm>
          <a:off x="0" y="-3455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Презентация" r:id="rId4" imgW="4570330" imgH="3427597" progId="PowerPoint.Show.12">
                  <p:embed/>
                </p:oleObj>
              </mc:Choice>
              <mc:Fallback>
                <p:oleObj name="Презентация" r:id="rId4" imgW="4570330" imgH="3427597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455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F6FC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BF5F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57422" y="0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себя!</a:t>
            </a:r>
          </a:p>
          <a:p>
            <a:pPr algn="ctr"/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 от</a:t>
            </a:r>
          </a:p>
          <a:p>
            <a:pPr algn="ctr"/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Мудрого дельфина</a:t>
            </a: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6148" name="Picture 4" descr="C:\Users\Владелец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09800" cy="2066925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571816"/>
              </p:ext>
            </p:extLst>
          </p:nvPr>
        </p:nvGraphicFramePr>
        <p:xfrm>
          <a:off x="467544" y="2204864"/>
          <a:ext cx="8501091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97"/>
                <a:gridCol w="2833697"/>
                <a:gridCol w="2833697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Изменилось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изменилось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+</a:t>
                      </a:r>
                      <a:endParaRPr lang="ru-RU" sz="4000" b="1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+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190586"/>
              </p:ext>
            </p:extLst>
          </p:nvPr>
        </p:nvGraphicFramePr>
        <p:xfrm>
          <a:off x="27608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Презентация" r:id="rId4" imgW="4570530" imgH="3427400" progId="PowerPoint.Show.12">
                  <p:embed/>
                </p:oleObj>
              </mc:Choice>
              <mc:Fallback>
                <p:oleObj name="Презентация" r:id="rId4" imgW="4570530" imgH="3427400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8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F6FC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BF5F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1560" y="861334"/>
            <a:ext cx="84249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230381" cy="542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6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96782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Презентация" r:id="rId4" imgW="4570530" imgH="3427400" progId="PowerPoint.Show.12">
                  <p:embed/>
                </p:oleObj>
              </mc:Choice>
              <mc:Fallback>
                <p:oleObj name="Презентация" r:id="rId4" imgW="4570530" imgH="3427400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F6FC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BF5F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1560" y="861334"/>
            <a:ext cx="84249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E:\Картинки\flowers-in-jar_3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63898"/>
            <a:ext cx="20955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цветы\IMG-20130201-WA0015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0" b="19785"/>
          <a:stretch/>
        </p:blipFill>
        <p:spPr bwMode="auto">
          <a:xfrm>
            <a:off x="3978546" y="3990002"/>
            <a:ext cx="2250554" cy="2477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цветы\IMG-20130201-WA0014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246" r="45098" b="66912"/>
          <a:stretch/>
        </p:blipFill>
        <p:spPr bwMode="auto">
          <a:xfrm>
            <a:off x="2412189" y="1325905"/>
            <a:ext cx="2105025" cy="2552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цветы\IMG-20130201-WA0014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2" t="2941" b="65932"/>
          <a:stretch/>
        </p:blipFill>
        <p:spPr bwMode="auto">
          <a:xfrm>
            <a:off x="6300192" y="1265580"/>
            <a:ext cx="2133389" cy="2582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36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62258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Презентация" r:id="rId4" imgW="4570330" imgH="3427597" progId="PowerPoint.Show.12">
                  <p:embed/>
                </p:oleObj>
              </mc:Choice>
              <mc:Fallback>
                <p:oleObj name="Презентация" r:id="rId4" imgW="4570330" imgH="3427597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Закончи предложения!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*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Было интересно……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*Было трудно…….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*Я выполнил задания…..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*Я понял, что…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*Теперь я могу…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*Я научился…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*Я смог…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*Меня удивило…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*Мне захотелось…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*Мне оказалось сложно …….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4006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Презентация" r:id="rId4" imgW="4570330" imgH="3427597" progId="PowerPoint.Show.12">
                  <p:embed/>
                </p:oleObj>
              </mc:Choice>
              <mc:Fallback>
                <p:oleObj name="Презентация" r:id="rId4" imgW="4570330" imgH="3427597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F6FC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BF5F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93016" cy="810328"/>
          </a:xfrm>
        </p:spPr>
        <p:txBody>
          <a:bodyPr/>
          <a:lstStyle/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1301" y="2967335"/>
            <a:ext cx="5841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работу.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56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149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Презентация</vt:lpstr>
      <vt:lpstr>Разминка</vt:lpstr>
      <vt:lpstr>Мы взяли:</vt:lpstr>
      <vt:lpstr>Как провели опыт. 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Закончи предложения!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24</cp:revision>
  <dcterms:created xsi:type="dcterms:W3CDTF">2014-04-02T05:40:29Z</dcterms:created>
  <dcterms:modified xsi:type="dcterms:W3CDTF">2015-01-27T12:53:16Z</dcterms:modified>
</cp:coreProperties>
</file>