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74" r:id="rId4"/>
    <p:sldId id="261" r:id="rId5"/>
    <p:sldId id="262" r:id="rId6"/>
    <p:sldId id="263" r:id="rId7"/>
    <p:sldId id="264" r:id="rId8"/>
    <p:sldId id="275" r:id="rId9"/>
    <p:sldId id="265" r:id="rId10"/>
    <p:sldId id="269" r:id="rId11"/>
    <p:sldId id="266" r:id="rId12"/>
    <p:sldId id="267" r:id="rId13"/>
    <p:sldId id="268" r:id="rId14"/>
    <p:sldId id="271" r:id="rId15"/>
    <p:sldId id="276" r:id="rId16"/>
    <p:sldId id="270" r:id="rId17"/>
    <p:sldId id="272" r:id="rId18"/>
    <p:sldId id="277" r:id="rId19"/>
    <p:sldId id="278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 varScale="1">
        <p:scale>
          <a:sx n="59" d="100"/>
          <a:sy n="59" d="100"/>
        </p:scale>
        <p:origin x="-7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7050E6-24FB-4E65-8A43-760F4334A89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6C1198-1E20-4825-9CA9-D2C3AB925C4D}">
      <dgm:prSet phldrT="[Текст]"/>
      <dgm:spPr/>
      <dgm:t>
        <a:bodyPr/>
        <a:lstStyle/>
        <a:p>
          <a:r>
            <a:rPr lang="ru-RU" dirty="0" smtClean="0"/>
            <a:t>По срокам проведения</a:t>
          </a:r>
          <a:endParaRPr lang="ru-RU" dirty="0"/>
        </a:p>
      </dgm:t>
    </dgm:pt>
    <dgm:pt modelId="{8075CA11-ACCB-4BAC-AC92-7E6AA1B80654}" type="parTrans" cxnId="{E78DA0AC-8654-4C24-8FB6-00B758E033D9}">
      <dgm:prSet/>
      <dgm:spPr/>
      <dgm:t>
        <a:bodyPr/>
        <a:lstStyle/>
        <a:p>
          <a:endParaRPr lang="ru-RU"/>
        </a:p>
      </dgm:t>
    </dgm:pt>
    <dgm:pt modelId="{97835C94-0121-4F3A-86E8-F1C8871D2818}" type="sibTrans" cxnId="{E78DA0AC-8654-4C24-8FB6-00B758E033D9}">
      <dgm:prSet/>
      <dgm:spPr/>
      <dgm:t>
        <a:bodyPr/>
        <a:lstStyle/>
        <a:p>
          <a:endParaRPr lang="ru-RU"/>
        </a:p>
      </dgm:t>
    </dgm:pt>
    <dgm:pt modelId="{A6BB58F9-568D-4B9C-AD6E-5F7F7F0AF3F7}">
      <dgm:prSet phldrT="[Текст]"/>
      <dgm:spPr/>
      <dgm:t>
        <a:bodyPr/>
        <a:lstStyle/>
        <a:p>
          <a:r>
            <a:rPr lang="ru-RU" dirty="0" smtClean="0"/>
            <a:t>Плановая</a:t>
          </a:r>
          <a:endParaRPr lang="ru-RU" dirty="0"/>
        </a:p>
      </dgm:t>
    </dgm:pt>
    <dgm:pt modelId="{B9D82355-048E-4EAF-B83C-E3A5F00E3BB7}" type="parTrans" cxnId="{C5DF8368-7CF4-493F-9717-737B63A8FAAE}">
      <dgm:prSet/>
      <dgm:spPr/>
      <dgm:t>
        <a:bodyPr/>
        <a:lstStyle/>
        <a:p>
          <a:endParaRPr lang="ru-RU"/>
        </a:p>
      </dgm:t>
    </dgm:pt>
    <dgm:pt modelId="{BA21B87F-5B1F-493F-90CA-CCF0ADC3C5A2}" type="sibTrans" cxnId="{C5DF8368-7CF4-493F-9717-737B63A8FAAE}">
      <dgm:prSet/>
      <dgm:spPr/>
      <dgm:t>
        <a:bodyPr/>
        <a:lstStyle/>
        <a:p>
          <a:endParaRPr lang="ru-RU"/>
        </a:p>
      </dgm:t>
    </dgm:pt>
    <dgm:pt modelId="{111B2375-0B7E-4372-9EFD-C2326BCBEC12}">
      <dgm:prSet phldrT="[Текст]"/>
      <dgm:spPr/>
      <dgm:t>
        <a:bodyPr/>
        <a:lstStyle/>
        <a:p>
          <a:r>
            <a:rPr lang="ru-RU" dirty="0" smtClean="0"/>
            <a:t>Внеплановая</a:t>
          </a:r>
          <a:endParaRPr lang="ru-RU" dirty="0"/>
        </a:p>
      </dgm:t>
    </dgm:pt>
    <dgm:pt modelId="{C15B50BA-E760-4F38-A10B-8235A3A61773}" type="parTrans" cxnId="{8B9F8A2A-47C5-437B-AEDA-B0E25C1CF75F}">
      <dgm:prSet/>
      <dgm:spPr/>
      <dgm:t>
        <a:bodyPr/>
        <a:lstStyle/>
        <a:p>
          <a:endParaRPr lang="ru-RU"/>
        </a:p>
      </dgm:t>
    </dgm:pt>
    <dgm:pt modelId="{5712FC2B-5DE1-48CE-A99C-0C9B6209D410}" type="sibTrans" cxnId="{8B9F8A2A-47C5-437B-AEDA-B0E25C1CF75F}">
      <dgm:prSet/>
      <dgm:spPr/>
      <dgm:t>
        <a:bodyPr/>
        <a:lstStyle/>
        <a:p>
          <a:endParaRPr lang="ru-RU"/>
        </a:p>
      </dgm:t>
    </dgm:pt>
    <dgm:pt modelId="{26DF5515-810E-4326-B027-F920DB4EC4F6}">
      <dgm:prSet phldrT="[Текст]"/>
      <dgm:spPr/>
      <dgm:t>
        <a:bodyPr/>
        <a:lstStyle/>
        <a:p>
          <a:r>
            <a:rPr lang="ru-RU" dirty="0" smtClean="0"/>
            <a:t>По полноте охвата</a:t>
          </a:r>
          <a:endParaRPr lang="ru-RU" dirty="0"/>
        </a:p>
      </dgm:t>
    </dgm:pt>
    <dgm:pt modelId="{5920B55F-3C0D-44C9-8D5A-5EDB54235658}" type="parTrans" cxnId="{6E45E8EB-459F-4AF0-B3C6-4E57F4671173}">
      <dgm:prSet/>
      <dgm:spPr/>
      <dgm:t>
        <a:bodyPr/>
        <a:lstStyle/>
        <a:p>
          <a:endParaRPr lang="ru-RU"/>
        </a:p>
      </dgm:t>
    </dgm:pt>
    <dgm:pt modelId="{49A59155-C8C2-4559-AEEC-6E9963244555}" type="sibTrans" cxnId="{6E45E8EB-459F-4AF0-B3C6-4E57F4671173}">
      <dgm:prSet/>
      <dgm:spPr/>
      <dgm:t>
        <a:bodyPr/>
        <a:lstStyle/>
        <a:p>
          <a:endParaRPr lang="ru-RU"/>
        </a:p>
      </dgm:t>
    </dgm:pt>
    <dgm:pt modelId="{1327E210-1378-4AD9-8D60-C4E0D586CC38}">
      <dgm:prSet phldrT="[Текст]"/>
      <dgm:spPr/>
      <dgm:t>
        <a:bodyPr/>
        <a:lstStyle/>
        <a:p>
          <a:r>
            <a:rPr lang="ru-RU" dirty="0" smtClean="0"/>
            <a:t>Полная </a:t>
          </a:r>
          <a:endParaRPr lang="ru-RU" dirty="0"/>
        </a:p>
      </dgm:t>
    </dgm:pt>
    <dgm:pt modelId="{850C59E6-71D4-493D-9336-4598CDD97DC1}" type="parTrans" cxnId="{A6B28EFB-AFD5-4AE6-B777-F9BCBAB4DA21}">
      <dgm:prSet/>
      <dgm:spPr/>
      <dgm:t>
        <a:bodyPr/>
        <a:lstStyle/>
        <a:p>
          <a:endParaRPr lang="ru-RU"/>
        </a:p>
      </dgm:t>
    </dgm:pt>
    <dgm:pt modelId="{DF15DEAD-AD0C-440E-91C1-1B98E50C4EF2}" type="sibTrans" cxnId="{A6B28EFB-AFD5-4AE6-B777-F9BCBAB4DA21}">
      <dgm:prSet/>
      <dgm:spPr/>
      <dgm:t>
        <a:bodyPr/>
        <a:lstStyle/>
        <a:p>
          <a:endParaRPr lang="ru-RU"/>
        </a:p>
      </dgm:t>
    </dgm:pt>
    <dgm:pt modelId="{63DB58FC-BB73-47A9-9F93-1D9819A876C8}">
      <dgm:prSet phldrT="[Текст]"/>
      <dgm:spPr/>
      <dgm:t>
        <a:bodyPr/>
        <a:lstStyle/>
        <a:p>
          <a:r>
            <a:rPr lang="ru-RU" dirty="0" smtClean="0"/>
            <a:t>Частичная</a:t>
          </a:r>
          <a:endParaRPr lang="ru-RU" dirty="0"/>
        </a:p>
      </dgm:t>
    </dgm:pt>
    <dgm:pt modelId="{46C08AE7-8299-480C-8E59-AA71BC91DE58}" type="parTrans" cxnId="{4D514605-8AED-48D9-B331-3D7A630811C4}">
      <dgm:prSet/>
      <dgm:spPr/>
      <dgm:t>
        <a:bodyPr/>
        <a:lstStyle/>
        <a:p>
          <a:endParaRPr lang="ru-RU"/>
        </a:p>
      </dgm:t>
    </dgm:pt>
    <dgm:pt modelId="{6FA61A1E-816E-43F5-AAE8-26524DCEF016}" type="sibTrans" cxnId="{4D514605-8AED-48D9-B331-3D7A630811C4}">
      <dgm:prSet/>
      <dgm:spPr/>
      <dgm:t>
        <a:bodyPr/>
        <a:lstStyle/>
        <a:p>
          <a:endParaRPr lang="ru-RU"/>
        </a:p>
      </dgm:t>
    </dgm:pt>
    <dgm:pt modelId="{D264E1CC-C7A5-498C-A6CB-316C57A2FE08}" type="pres">
      <dgm:prSet presAssocID="{BE7050E6-24FB-4E65-8A43-760F4334A8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2A6264-D0BA-44A7-AA85-93570BFB46AC}" type="pres">
      <dgm:prSet presAssocID="{F26C1198-1E20-4825-9CA9-D2C3AB925C4D}" presName="root" presStyleCnt="0"/>
      <dgm:spPr/>
    </dgm:pt>
    <dgm:pt modelId="{4AE2D5CB-79D5-4B78-81B5-F17C193BF110}" type="pres">
      <dgm:prSet presAssocID="{F26C1198-1E20-4825-9CA9-D2C3AB925C4D}" presName="rootComposite" presStyleCnt="0"/>
      <dgm:spPr/>
    </dgm:pt>
    <dgm:pt modelId="{DF52CF04-7919-4B03-A2A2-9C68AADE2854}" type="pres">
      <dgm:prSet presAssocID="{F26C1198-1E20-4825-9CA9-D2C3AB925C4D}" presName="rootText" presStyleLbl="node1" presStyleIdx="0" presStyleCnt="2"/>
      <dgm:spPr/>
      <dgm:t>
        <a:bodyPr/>
        <a:lstStyle/>
        <a:p>
          <a:endParaRPr lang="ru-RU"/>
        </a:p>
      </dgm:t>
    </dgm:pt>
    <dgm:pt modelId="{EFD06EE2-8E4D-4845-BA83-F5E7C602DC87}" type="pres">
      <dgm:prSet presAssocID="{F26C1198-1E20-4825-9CA9-D2C3AB925C4D}" presName="rootConnector" presStyleLbl="node1" presStyleIdx="0" presStyleCnt="2"/>
      <dgm:spPr/>
      <dgm:t>
        <a:bodyPr/>
        <a:lstStyle/>
        <a:p>
          <a:endParaRPr lang="ru-RU"/>
        </a:p>
      </dgm:t>
    </dgm:pt>
    <dgm:pt modelId="{5ABC7131-5AFB-43D7-A256-F22579E5172F}" type="pres">
      <dgm:prSet presAssocID="{F26C1198-1E20-4825-9CA9-D2C3AB925C4D}" presName="childShape" presStyleCnt="0"/>
      <dgm:spPr/>
    </dgm:pt>
    <dgm:pt modelId="{3B0E5440-E101-4B41-B4FD-66373075A586}" type="pres">
      <dgm:prSet presAssocID="{B9D82355-048E-4EAF-B83C-E3A5F00E3BB7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123C3E2-9BBF-4352-B5A2-D412F16E99BB}" type="pres">
      <dgm:prSet presAssocID="{A6BB58F9-568D-4B9C-AD6E-5F7F7F0AF3F7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F553B-4C76-4899-A9FA-AAB71E1EF5B9}" type="pres">
      <dgm:prSet presAssocID="{C15B50BA-E760-4F38-A10B-8235A3A61773}" presName="Name13" presStyleLbl="parChTrans1D2" presStyleIdx="1" presStyleCnt="4"/>
      <dgm:spPr/>
      <dgm:t>
        <a:bodyPr/>
        <a:lstStyle/>
        <a:p>
          <a:endParaRPr lang="ru-RU"/>
        </a:p>
      </dgm:t>
    </dgm:pt>
    <dgm:pt modelId="{A819B519-9978-4971-8AEF-1D7688983D1D}" type="pres">
      <dgm:prSet presAssocID="{111B2375-0B7E-4372-9EFD-C2326BCBEC12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226BD-47E5-4321-AC57-5E59E108D584}" type="pres">
      <dgm:prSet presAssocID="{26DF5515-810E-4326-B027-F920DB4EC4F6}" presName="root" presStyleCnt="0"/>
      <dgm:spPr/>
    </dgm:pt>
    <dgm:pt modelId="{1ABF766C-301C-4297-9E16-BE28344A3BD5}" type="pres">
      <dgm:prSet presAssocID="{26DF5515-810E-4326-B027-F920DB4EC4F6}" presName="rootComposite" presStyleCnt="0"/>
      <dgm:spPr/>
    </dgm:pt>
    <dgm:pt modelId="{EC462218-E3E5-448F-9FF7-AC7EB4F01430}" type="pres">
      <dgm:prSet presAssocID="{26DF5515-810E-4326-B027-F920DB4EC4F6}" presName="rootText" presStyleLbl="node1" presStyleIdx="1" presStyleCnt="2"/>
      <dgm:spPr/>
      <dgm:t>
        <a:bodyPr/>
        <a:lstStyle/>
        <a:p>
          <a:endParaRPr lang="ru-RU"/>
        </a:p>
      </dgm:t>
    </dgm:pt>
    <dgm:pt modelId="{7802101B-B954-41B5-B98A-9DCD98A8B624}" type="pres">
      <dgm:prSet presAssocID="{26DF5515-810E-4326-B027-F920DB4EC4F6}" presName="rootConnector" presStyleLbl="node1" presStyleIdx="1" presStyleCnt="2"/>
      <dgm:spPr/>
      <dgm:t>
        <a:bodyPr/>
        <a:lstStyle/>
        <a:p>
          <a:endParaRPr lang="ru-RU"/>
        </a:p>
      </dgm:t>
    </dgm:pt>
    <dgm:pt modelId="{E14EA582-80AF-480D-A861-8CFA64313773}" type="pres">
      <dgm:prSet presAssocID="{26DF5515-810E-4326-B027-F920DB4EC4F6}" presName="childShape" presStyleCnt="0"/>
      <dgm:spPr/>
    </dgm:pt>
    <dgm:pt modelId="{8608CAEA-E982-4D71-9698-F2DB9104F944}" type="pres">
      <dgm:prSet presAssocID="{850C59E6-71D4-493D-9336-4598CDD97DC1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D09D118-77A5-43AE-937F-3D135FFE8A14}" type="pres">
      <dgm:prSet presAssocID="{1327E210-1378-4AD9-8D60-C4E0D586CC38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E617C-C696-4972-8111-EBC50A14AF2E}" type="pres">
      <dgm:prSet presAssocID="{46C08AE7-8299-480C-8E59-AA71BC91DE58}" presName="Name13" presStyleLbl="parChTrans1D2" presStyleIdx="3" presStyleCnt="4"/>
      <dgm:spPr/>
      <dgm:t>
        <a:bodyPr/>
        <a:lstStyle/>
        <a:p>
          <a:endParaRPr lang="ru-RU"/>
        </a:p>
      </dgm:t>
    </dgm:pt>
    <dgm:pt modelId="{A72F9994-86FD-40C3-AD38-1B2CFA058ECA}" type="pres">
      <dgm:prSet presAssocID="{63DB58FC-BB73-47A9-9F93-1D9819A876C8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FE545C-F1E4-470B-BBDF-DB763D09C937}" type="presOf" srcId="{F26C1198-1E20-4825-9CA9-D2C3AB925C4D}" destId="{EFD06EE2-8E4D-4845-BA83-F5E7C602DC87}" srcOrd="1" destOrd="0" presId="urn:microsoft.com/office/officeart/2005/8/layout/hierarchy3"/>
    <dgm:cxn modelId="{9F34490E-31A2-4911-83A1-8BDEA88F14E2}" type="presOf" srcId="{C15B50BA-E760-4F38-A10B-8235A3A61773}" destId="{524F553B-4C76-4899-A9FA-AAB71E1EF5B9}" srcOrd="0" destOrd="0" presId="urn:microsoft.com/office/officeart/2005/8/layout/hierarchy3"/>
    <dgm:cxn modelId="{C2545F3B-3220-44AC-9249-4B8B7D77FF87}" type="presOf" srcId="{850C59E6-71D4-493D-9336-4598CDD97DC1}" destId="{8608CAEA-E982-4D71-9698-F2DB9104F944}" srcOrd="0" destOrd="0" presId="urn:microsoft.com/office/officeart/2005/8/layout/hierarchy3"/>
    <dgm:cxn modelId="{1C91F482-85E1-4B19-BC4D-0A1D570FC7C0}" type="presOf" srcId="{46C08AE7-8299-480C-8E59-AA71BC91DE58}" destId="{4A4E617C-C696-4972-8111-EBC50A14AF2E}" srcOrd="0" destOrd="0" presId="urn:microsoft.com/office/officeart/2005/8/layout/hierarchy3"/>
    <dgm:cxn modelId="{E78DA0AC-8654-4C24-8FB6-00B758E033D9}" srcId="{BE7050E6-24FB-4E65-8A43-760F4334A89D}" destId="{F26C1198-1E20-4825-9CA9-D2C3AB925C4D}" srcOrd="0" destOrd="0" parTransId="{8075CA11-ACCB-4BAC-AC92-7E6AA1B80654}" sibTransId="{97835C94-0121-4F3A-86E8-F1C8871D2818}"/>
    <dgm:cxn modelId="{C5DF8368-7CF4-493F-9717-737B63A8FAAE}" srcId="{F26C1198-1E20-4825-9CA9-D2C3AB925C4D}" destId="{A6BB58F9-568D-4B9C-AD6E-5F7F7F0AF3F7}" srcOrd="0" destOrd="0" parTransId="{B9D82355-048E-4EAF-B83C-E3A5F00E3BB7}" sibTransId="{BA21B87F-5B1F-493F-90CA-CCF0ADC3C5A2}"/>
    <dgm:cxn modelId="{AE0D6DD9-DD7B-4157-9BCB-DED8337A740A}" type="presOf" srcId="{F26C1198-1E20-4825-9CA9-D2C3AB925C4D}" destId="{DF52CF04-7919-4B03-A2A2-9C68AADE2854}" srcOrd="0" destOrd="0" presId="urn:microsoft.com/office/officeart/2005/8/layout/hierarchy3"/>
    <dgm:cxn modelId="{6E45E8EB-459F-4AF0-B3C6-4E57F4671173}" srcId="{BE7050E6-24FB-4E65-8A43-760F4334A89D}" destId="{26DF5515-810E-4326-B027-F920DB4EC4F6}" srcOrd="1" destOrd="0" parTransId="{5920B55F-3C0D-44C9-8D5A-5EDB54235658}" sibTransId="{49A59155-C8C2-4559-AEEC-6E9963244555}"/>
    <dgm:cxn modelId="{4C9C40ED-8898-494C-AF4B-BA22CA34DFE3}" type="presOf" srcId="{A6BB58F9-568D-4B9C-AD6E-5F7F7F0AF3F7}" destId="{C123C3E2-9BBF-4352-B5A2-D412F16E99BB}" srcOrd="0" destOrd="0" presId="urn:microsoft.com/office/officeart/2005/8/layout/hierarchy3"/>
    <dgm:cxn modelId="{9BFB9541-E87B-463F-B723-0DE9CC11FC20}" type="presOf" srcId="{B9D82355-048E-4EAF-B83C-E3A5F00E3BB7}" destId="{3B0E5440-E101-4B41-B4FD-66373075A586}" srcOrd="0" destOrd="0" presId="urn:microsoft.com/office/officeart/2005/8/layout/hierarchy3"/>
    <dgm:cxn modelId="{EDD5DC29-C889-4940-9E74-93AFC565EBFB}" type="presOf" srcId="{26DF5515-810E-4326-B027-F920DB4EC4F6}" destId="{EC462218-E3E5-448F-9FF7-AC7EB4F01430}" srcOrd="0" destOrd="0" presId="urn:microsoft.com/office/officeart/2005/8/layout/hierarchy3"/>
    <dgm:cxn modelId="{E6EB83ED-303A-45B7-A4DD-6CD7CDC7F7D4}" type="presOf" srcId="{26DF5515-810E-4326-B027-F920DB4EC4F6}" destId="{7802101B-B954-41B5-B98A-9DCD98A8B624}" srcOrd="1" destOrd="0" presId="urn:microsoft.com/office/officeart/2005/8/layout/hierarchy3"/>
    <dgm:cxn modelId="{A6B28EFB-AFD5-4AE6-B777-F9BCBAB4DA21}" srcId="{26DF5515-810E-4326-B027-F920DB4EC4F6}" destId="{1327E210-1378-4AD9-8D60-C4E0D586CC38}" srcOrd="0" destOrd="0" parTransId="{850C59E6-71D4-493D-9336-4598CDD97DC1}" sibTransId="{DF15DEAD-AD0C-440E-91C1-1B98E50C4EF2}"/>
    <dgm:cxn modelId="{CC7457F4-5F35-4DFD-9099-00DB7352D035}" type="presOf" srcId="{111B2375-0B7E-4372-9EFD-C2326BCBEC12}" destId="{A819B519-9978-4971-8AEF-1D7688983D1D}" srcOrd="0" destOrd="0" presId="urn:microsoft.com/office/officeart/2005/8/layout/hierarchy3"/>
    <dgm:cxn modelId="{8B9F8A2A-47C5-437B-AEDA-B0E25C1CF75F}" srcId="{F26C1198-1E20-4825-9CA9-D2C3AB925C4D}" destId="{111B2375-0B7E-4372-9EFD-C2326BCBEC12}" srcOrd="1" destOrd="0" parTransId="{C15B50BA-E760-4F38-A10B-8235A3A61773}" sibTransId="{5712FC2B-5DE1-48CE-A99C-0C9B6209D410}"/>
    <dgm:cxn modelId="{3D159C97-D6D3-4A62-A884-535F495253EC}" type="presOf" srcId="{63DB58FC-BB73-47A9-9F93-1D9819A876C8}" destId="{A72F9994-86FD-40C3-AD38-1B2CFA058ECA}" srcOrd="0" destOrd="0" presId="urn:microsoft.com/office/officeart/2005/8/layout/hierarchy3"/>
    <dgm:cxn modelId="{4D514605-8AED-48D9-B331-3D7A630811C4}" srcId="{26DF5515-810E-4326-B027-F920DB4EC4F6}" destId="{63DB58FC-BB73-47A9-9F93-1D9819A876C8}" srcOrd="1" destOrd="0" parTransId="{46C08AE7-8299-480C-8E59-AA71BC91DE58}" sibTransId="{6FA61A1E-816E-43F5-AAE8-26524DCEF016}"/>
    <dgm:cxn modelId="{04E960BA-768A-40E8-8DDD-F41A5C99DAEF}" type="presOf" srcId="{BE7050E6-24FB-4E65-8A43-760F4334A89D}" destId="{D264E1CC-C7A5-498C-A6CB-316C57A2FE08}" srcOrd="0" destOrd="0" presId="urn:microsoft.com/office/officeart/2005/8/layout/hierarchy3"/>
    <dgm:cxn modelId="{46D02A04-D978-4C12-B217-F2894FF42D52}" type="presOf" srcId="{1327E210-1378-4AD9-8D60-C4E0D586CC38}" destId="{2D09D118-77A5-43AE-937F-3D135FFE8A14}" srcOrd="0" destOrd="0" presId="urn:microsoft.com/office/officeart/2005/8/layout/hierarchy3"/>
    <dgm:cxn modelId="{38F67878-FF52-4AB7-B05D-A555B1AB0638}" type="presParOf" srcId="{D264E1CC-C7A5-498C-A6CB-316C57A2FE08}" destId="{182A6264-D0BA-44A7-AA85-93570BFB46AC}" srcOrd="0" destOrd="0" presId="urn:microsoft.com/office/officeart/2005/8/layout/hierarchy3"/>
    <dgm:cxn modelId="{49EABC07-68FB-4516-96DF-6F66B3E99848}" type="presParOf" srcId="{182A6264-D0BA-44A7-AA85-93570BFB46AC}" destId="{4AE2D5CB-79D5-4B78-81B5-F17C193BF110}" srcOrd="0" destOrd="0" presId="urn:microsoft.com/office/officeart/2005/8/layout/hierarchy3"/>
    <dgm:cxn modelId="{A9A7103C-4B08-4F23-B0FD-496DD1A168A8}" type="presParOf" srcId="{4AE2D5CB-79D5-4B78-81B5-F17C193BF110}" destId="{DF52CF04-7919-4B03-A2A2-9C68AADE2854}" srcOrd="0" destOrd="0" presId="urn:microsoft.com/office/officeart/2005/8/layout/hierarchy3"/>
    <dgm:cxn modelId="{E88F5110-AB78-4D9F-A51B-24390ECC14F7}" type="presParOf" srcId="{4AE2D5CB-79D5-4B78-81B5-F17C193BF110}" destId="{EFD06EE2-8E4D-4845-BA83-F5E7C602DC87}" srcOrd="1" destOrd="0" presId="urn:microsoft.com/office/officeart/2005/8/layout/hierarchy3"/>
    <dgm:cxn modelId="{158CB169-1A37-48B5-A1DF-5E328FAE50C8}" type="presParOf" srcId="{182A6264-D0BA-44A7-AA85-93570BFB46AC}" destId="{5ABC7131-5AFB-43D7-A256-F22579E5172F}" srcOrd="1" destOrd="0" presId="urn:microsoft.com/office/officeart/2005/8/layout/hierarchy3"/>
    <dgm:cxn modelId="{840E7DF8-B1CC-4C3C-B588-2B9CD1A84E65}" type="presParOf" srcId="{5ABC7131-5AFB-43D7-A256-F22579E5172F}" destId="{3B0E5440-E101-4B41-B4FD-66373075A586}" srcOrd="0" destOrd="0" presId="urn:microsoft.com/office/officeart/2005/8/layout/hierarchy3"/>
    <dgm:cxn modelId="{1C93CE49-3A30-4883-A9E4-4480E1293D68}" type="presParOf" srcId="{5ABC7131-5AFB-43D7-A256-F22579E5172F}" destId="{C123C3E2-9BBF-4352-B5A2-D412F16E99BB}" srcOrd="1" destOrd="0" presId="urn:microsoft.com/office/officeart/2005/8/layout/hierarchy3"/>
    <dgm:cxn modelId="{D0EA845E-55F2-4CE4-B17D-ADFFEAD170B6}" type="presParOf" srcId="{5ABC7131-5AFB-43D7-A256-F22579E5172F}" destId="{524F553B-4C76-4899-A9FA-AAB71E1EF5B9}" srcOrd="2" destOrd="0" presId="urn:microsoft.com/office/officeart/2005/8/layout/hierarchy3"/>
    <dgm:cxn modelId="{D9D95040-841E-4F0C-812B-6042B13FC7A6}" type="presParOf" srcId="{5ABC7131-5AFB-43D7-A256-F22579E5172F}" destId="{A819B519-9978-4971-8AEF-1D7688983D1D}" srcOrd="3" destOrd="0" presId="urn:microsoft.com/office/officeart/2005/8/layout/hierarchy3"/>
    <dgm:cxn modelId="{CE1E179C-FA7E-49A3-8881-96AF89FCF3F4}" type="presParOf" srcId="{D264E1CC-C7A5-498C-A6CB-316C57A2FE08}" destId="{C4B226BD-47E5-4321-AC57-5E59E108D584}" srcOrd="1" destOrd="0" presId="urn:microsoft.com/office/officeart/2005/8/layout/hierarchy3"/>
    <dgm:cxn modelId="{331DE874-7583-43D4-BA88-5400432B44E9}" type="presParOf" srcId="{C4B226BD-47E5-4321-AC57-5E59E108D584}" destId="{1ABF766C-301C-4297-9E16-BE28344A3BD5}" srcOrd="0" destOrd="0" presId="urn:microsoft.com/office/officeart/2005/8/layout/hierarchy3"/>
    <dgm:cxn modelId="{61AEFEC6-9D10-4AAC-8B09-74BE8DAE79AF}" type="presParOf" srcId="{1ABF766C-301C-4297-9E16-BE28344A3BD5}" destId="{EC462218-E3E5-448F-9FF7-AC7EB4F01430}" srcOrd="0" destOrd="0" presId="urn:microsoft.com/office/officeart/2005/8/layout/hierarchy3"/>
    <dgm:cxn modelId="{A0596D47-B54A-440A-ACFC-EDDFDCCAAEE2}" type="presParOf" srcId="{1ABF766C-301C-4297-9E16-BE28344A3BD5}" destId="{7802101B-B954-41B5-B98A-9DCD98A8B624}" srcOrd="1" destOrd="0" presId="urn:microsoft.com/office/officeart/2005/8/layout/hierarchy3"/>
    <dgm:cxn modelId="{6E434671-889E-4473-80AD-557FF48879DE}" type="presParOf" srcId="{C4B226BD-47E5-4321-AC57-5E59E108D584}" destId="{E14EA582-80AF-480D-A861-8CFA64313773}" srcOrd="1" destOrd="0" presId="urn:microsoft.com/office/officeart/2005/8/layout/hierarchy3"/>
    <dgm:cxn modelId="{4DE1723B-D713-4E68-A9BD-E55810387F66}" type="presParOf" srcId="{E14EA582-80AF-480D-A861-8CFA64313773}" destId="{8608CAEA-E982-4D71-9698-F2DB9104F944}" srcOrd="0" destOrd="0" presId="urn:microsoft.com/office/officeart/2005/8/layout/hierarchy3"/>
    <dgm:cxn modelId="{0743304C-3974-4BBE-8225-2A4AE7C2715B}" type="presParOf" srcId="{E14EA582-80AF-480D-A861-8CFA64313773}" destId="{2D09D118-77A5-43AE-937F-3D135FFE8A14}" srcOrd="1" destOrd="0" presId="urn:microsoft.com/office/officeart/2005/8/layout/hierarchy3"/>
    <dgm:cxn modelId="{F3277172-58A3-4C0C-BE61-847BAE4500A2}" type="presParOf" srcId="{E14EA582-80AF-480D-A861-8CFA64313773}" destId="{4A4E617C-C696-4972-8111-EBC50A14AF2E}" srcOrd="2" destOrd="0" presId="urn:microsoft.com/office/officeart/2005/8/layout/hierarchy3"/>
    <dgm:cxn modelId="{6F1723E7-2BC9-44E2-A893-5F4AEE87F194}" type="presParOf" srcId="{E14EA582-80AF-480D-A861-8CFA64313773}" destId="{A72F9994-86FD-40C3-AD38-1B2CFA058EC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52CF04-7919-4B03-A2A2-9C68AADE2854}">
      <dsp:nvSpPr>
        <dsp:cNvPr id="0" name=""/>
        <dsp:cNvSpPr/>
      </dsp:nvSpPr>
      <dsp:spPr>
        <a:xfrm>
          <a:off x="1049796" y="12"/>
          <a:ext cx="2724447" cy="1362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По срокам проведения</a:t>
          </a:r>
          <a:endParaRPr lang="ru-RU" sz="3600" kern="1200" dirty="0"/>
        </a:p>
      </dsp:txBody>
      <dsp:txXfrm>
        <a:off x="1049796" y="12"/>
        <a:ext cx="2724447" cy="1362223"/>
      </dsp:txXfrm>
    </dsp:sp>
    <dsp:sp modelId="{3B0E5440-E101-4B41-B4FD-66373075A586}">
      <dsp:nvSpPr>
        <dsp:cNvPr id="0" name=""/>
        <dsp:cNvSpPr/>
      </dsp:nvSpPr>
      <dsp:spPr>
        <a:xfrm>
          <a:off x="1322241" y="1362236"/>
          <a:ext cx="272444" cy="1021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667"/>
              </a:lnTo>
              <a:lnTo>
                <a:pt x="272444" y="10216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3C3E2-9BBF-4352-B5A2-D412F16E99BB}">
      <dsp:nvSpPr>
        <dsp:cNvPr id="0" name=""/>
        <dsp:cNvSpPr/>
      </dsp:nvSpPr>
      <dsp:spPr>
        <a:xfrm>
          <a:off x="1594685" y="1702792"/>
          <a:ext cx="2179558" cy="1362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Плановая</a:t>
          </a:r>
          <a:endParaRPr lang="ru-RU" sz="2600" kern="1200" dirty="0"/>
        </a:p>
      </dsp:txBody>
      <dsp:txXfrm>
        <a:off x="1594685" y="1702792"/>
        <a:ext cx="2179558" cy="1362223"/>
      </dsp:txXfrm>
    </dsp:sp>
    <dsp:sp modelId="{524F553B-4C76-4899-A9FA-AAB71E1EF5B9}">
      <dsp:nvSpPr>
        <dsp:cNvPr id="0" name=""/>
        <dsp:cNvSpPr/>
      </dsp:nvSpPr>
      <dsp:spPr>
        <a:xfrm>
          <a:off x="1322241" y="1362236"/>
          <a:ext cx="272444" cy="2724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4447"/>
              </a:lnTo>
              <a:lnTo>
                <a:pt x="272444" y="2724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9B519-9978-4971-8AEF-1D7688983D1D}">
      <dsp:nvSpPr>
        <dsp:cNvPr id="0" name=""/>
        <dsp:cNvSpPr/>
      </dsp:nvSpPr>
      <dsp:spPr>
        <a:xfrm>
          <a:off x="1594685" y="3405571"/>
          <a:ext cx="2179558" cy="1362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Внеплановая</a:t>
          </a:r>
          <a:endParaRPr lang="ru-RU" sz="2600" kern="1200" dirty="0"/>
        </a:p>
      </dsp:txBody>
      <dsp:txXfrm>
        <a:off x="1594685" y="3405571"/>
        <a:ext cx="2179558" cy="1362223"/>
      </dsp:txXfrm>
    </dsp:sp>
    <dsp:sp modelId="{EC462218-E3E5-448F-9FF7-AC7EB4F01430}">
      <dsp:nvSpPr>
        <dsp:cNvPr id="0" name=""/>
        <dsp:cNvSpPr/>
      </dsp:nvSpPr>
      <dsp:spPr>
        <a:xfrm>
          <a:off x="4455355" y="12"/>
          <a:ext cx="2724447" cy="1362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По полноте охвата</a:t>
          </a:r>
          <a:endParaRPr lang="ru-RU" sz="3600" kern="1200" dirty="0"/>
        </a:p>
      </dsp:txBody>
      <dsp:txXfrm>
        <a:off x="4455355" y="12"/>
        <a:ext cx="2724447" cy="1362223"/>
      </dsp:txXfrm>
    </dsp:sp>
    <dsp:sp modelId="{8608CAEA-E982-4D71-9698-F2DB9104F944}">
      <dsp:nvSpPr>
        <dsp:cNvPr id="0" name=""/>
        <dsp:cNvSpPr/>
      </dsp:nvSpPr>
      <dsp:spPr>
        <a:xfrm>
          <a:off x="4727800" y="1362236"/>
          <a:ext cx="272444" cy="1021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667"/>
              </a:lnTo>
              <a:lnTo>
                <a:pt x="272444" y="10216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9D118-77A5-43AE-937F-3D135FFE8A14}">
      <dsp:nvSpPr>
        <dsp:cNvPr id="0" name=""/>
        <dsp:cNvSpPr/>
      </dsp:nvSpPr>
      <dsp:spPr>
        <a:xfrm>
          <a:off x="5000245" y="1702792"/>
          <a:ext cx="2179558" cy="1362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Полная </a:t>
          </a:r>
          <a:endParaRPr lang="ru-RU" sz="2600" kern="1200" dirty="0"/>
        </a:p>
      </dsp:txBody>
      <dsp:txXfrm>
        <a:off x="5000245" y="1702792"/>
        <a:ext cx="2179558" cy="1362223"/>
      </dsp:txXfrm>
    </dsp:sp>
    <dsp:sp modelId="{4A4E617C-C696-4972-8111-EBC50A14AF2E}">
      <dsp:nvSpPr>
        <dsp:cNvPr id="0" name=""/>
        <dsp:cNvSpPr/>
      </dsp:nvSpPr>
      <dsp:spPr>
        <a:xfrm>
          <a:off x="4727800" y="1362236"/>
          <a:ext cx="272444" cy="2724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4447"/>
              </a:lnTo>
              <a:lnTo>
                <a:pt x="272444" y="2724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F9994-86FD-40C3-AD38-1B2CFA058ECA}">
      <dsp:nvSpPr>
        <dsp:cNvPr id="0" name=""/>
        <dsp:cNvSpPr/>
      </dsp:nvSpPr>
      <dsp:spPr>
        <a:xfrm>
          <a:off x="5000245" y="3405571"/>
          <a:ext cx="2179558" cy="1362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Частичная</a:t>
          </a:r>
          <a:endParaRPr lang="ru-RU" sz="2600" kern="1200" dirty="0"/>
        </a:p>
      </dsp:txBody>
      <dsp:txXfrm>
        <a:off x="5000245" y="3405571"/>
        <a:ext cx="2179558" cy="1362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AC70E-DACD-4872-8D88-66D9C892BD13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821AD-CE77-469F-80F9-08CC11952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8;&#1072;&#1073;&#1086;&#1090;&#1072;\&#1052;&#1044;&#1050;%2002.01\&#1086;&#1090;&#1082;&#1088;&#1099;&#1090;&#1099;&#1081;%20&#1091;&#1088;&#1086;&#1082;\4.m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7851648" cy="2736304"/>
          </a:xfrm>
        </p:spPr>
        <p:txBody>
          <a:bodyPr>
            <a:normAutofit/>
          </a:bodyPr>
          <a:lstStyle/>
          <a:p>
            <a:pPr algn="l"/>
            <a:r>
              <a:rPr lang="ru-RU" sz="9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Доброе утро!</a:t>
            </a:r>
            <a:endParaRPr lang="ru-RU" sz="96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935416"/>
            <a:ext cx="78546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2" descr="ea5a9fecff149301df653b0f6f21184e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-243408"/>
            <a:ext cx="4608512" cy="4046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Оформление проектов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3.bp.blogspot.com/-RP5SPd5Kc18/UO76f8k0RjI/AAAAAAAAGwU/70o5S71Jkr4/s1600/IMG_3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Содержание проекта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 инвентаризации</a:t>
            </a:r>
          </a:p>
          <a:p>
            <a:r>
              <a:rPr lang="ru-RU" dirty="0" smtClean="0"/>
              <a:t>Причины и сроки проведения</a:t>
            </a:r>
          </a:p>
          <a:p>
            <a:r>
              <a:rPr lang="ru-RU" dirty="0" smtClean="0"/>
              <a:t>Какое имущество подлежит данному виду инвентаризации</a:t>
            </a:r>
          </a:p>
          <a:p>
            <a:r>
              <a:rPr lang="ru-RU" dirty="0" smtClean="0"/>
              <a:t>Порядок проведения</a:t>
            </a:r>
          </a:p>
          <a:p>
            <a:r>
              <a:rPr lang="ru-RU" dirty="0" smtClean="0"/>
              <a:t>Особенности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Защита проектов</a:t>
            </a:r>
            <a:endParaRPr lang="ru-RU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sogdar.ru/uploads/posts/2012-10/1350994634_proe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139952" cy="3771045"/>
          </a:xfrm>
          <a:prstGeom prst="rect">
            <a:avLst/>
          </a:prstGeom>
          <a:noFill/>
        </p:spPr>
      </p:pic>
      <p:pic>
        <p:nvPicPr>
          <p:cNvPr id="26628" name="Picture 4" descr="http://ordek.ru/UserFiles/image/news/0/0/4/407_ns_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576" y="2204864"/>
            <a:ext cx="3816424" cy="3816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Критерии оценивания проектов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Полнота содержания материала</a:t>
            </a:r>
          </a:p>
          <a:p>
            <a:r>
              <a:rPr lang="ru-RU" dirty="0" smtClean="0"/>
              <a:t>Красочность и доступность восприятия</a:t>
            </a:r>
          </a:p>
          <a:p>
            <a:r>
              <a:rPr lang="ru-RU" dirty="0" smtClean="0"/>
              <a:t>Лаконичность изложения материала при защите </a:t>
            </a:r>
          </a:p>
          <a:p>
            <a:r>
              <a:rPr lang="ru-RU" dirty="0" smtClean="0"/>
              <a:t>Креативность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dirty="0" smtClean="0"/>
              <a:t>Цель 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Изучим основные виды инвентаризации</a:t>
            </a:r>
          </a:p>
          <a:p>
            <a:r>
              <a:rPr lang="ru-RU" dirty="0" smtClean="0"/>
              <a:t>Научимся определять основные характеристики каждого вида  инвентаризации</a:t>
            </a:r>
          </a:p>
          <a:p>
            <a:r>
              <a:rPr lang="ru-RU" dirty="0" smtClean="0"/>
              <a:t>Обобщим информацию по каждому отдельному виду инвентаризации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3661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latin typeface="Arial Black" pitchFamily="34" charset="0"/>
              </a:rPr>
              <a:t>Определите вид инвентаризации и какие ошибки допущены</a:t>
            </a:r>
            <a:endParaRPr lang="ru-RU" sz="66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1666528" cy="341392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Составить таблицу «Виды инвентаризации по назначению» </a:t>
            </a:r>
          </a:p>
          <a:p>
            <a:pPr>
              <a:buNone/>
            </a:pPr>
            <a:r>
              <a:rPr lang="ru-RU" dirty="0" smtClean="0"/>
              <a:t>Или </a:t>
            </a:r>
          </a:p>
          <a:p>
            <a:pPr>
              <a:buNone/>
            </a:pPr>
            <a:r>
              <a:rPr lang="ru-RU" dirty="0" smtClean="0"/>
              <a:t>Написать мини – рассказ «История происхождения инвентаризации» (объем 1 стр., время, причины, герой)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dirty="0" smtClean="0"/>
              <a:t>Цель 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Изучим основные виды инвентаризации</a:t>
            </a:r>
          </a:p>
          <a:p>
            <a:r>
              <a:rPr lang="ru-RU" dirty="0" smtClean="0"/>
              <a:t>Научимся определять основные характеристики каждого вида  инвентаризации</a:t>
            </a:r>
          </a:p>
          <a:p>
            <a:r>
              <a:rPr lang="ru-RU" dirty="0" smtClean="0"/>
              <a:t>Обобщим информацию по каждому отдельному виду инвентаризации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Arial Black" pitchFamily="34" charset="0"/>
              </a:rPr>
              <a:t>Оценочный лист</a:t>
            </a:r>
            <a:endParaRPr lang="ru-RU" sz="6000" dirty="0">
              <a:latin typeface="Arial Black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152128"/>
                <a:gridCol w="1591072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Дополнителыный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trc-moskva.ru/sites/default/files/blog_image/koncelyarskie_tovar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5039894" cy="3356992"/>
          </a:xfrm>
          <a:prstGeom prst="rect">
            <a:avLst/>
          </a:prstGeom>
          <a:noFill/>
        </p:spPr>
      </p:pic>
      <p:pic>
        <p:nvPicPr>
          <p:cNvPr id="1028" name="Picture 4" descr="http://kemalux.shop.by/images/%D0%BA%D0%B0%D0%BD%D1%86_%20%D0%BF%D1%80%D0%B8%D0%BD%D0%B0%D0%B4%D0%BB%D0%B5%D0%B6%D0%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536" y="0"/>
            <a:ext cx="4176464" cy="3168352"/>
          </a:xfrm>
          <a:prstGeom prst="rect">
            <a:avLst/>
          </a:prstGeom>
          <a:noFill/>
        </p:spPr>
      </p:pic>
      <p:pic>
        <p:nvPicPr>
          <p:cNvPr id="1030" name="Picture 6" descr="http://img1.liveinternet.ru/images/attach/c/10/110/447/110447101_1393249640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356992"/>
            <a:ext cx="4104456" cy="3168352"/>
          </a:xfrm>
          <a:prstGeom prst="rect">
            <a:avLst/>
          </a:prstGeom>
          <a:noFill/>
        </p:spPr>
      </p:pic>
      <p:pic>
        <p:nvPicPr>
          <p:cNvPr id="1032" name="Picture 8" descr="https://encrypted-tbn3.gstatic.com/images?q=tbn:ANd9GcSgVE7SvfJ7bG7inq3OyGY_kscPPPtVott3LSMByGYYdUj0tt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0"/>
            <a:ext cx="3563888" cy="3063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Выставление оценок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Зеленый кружек – 1балл в колонку дополнительно</a:t>
            </a:r>
          </a:p>
          <a:p>
            <a:pPr algn="ctr"/>
            <a:r>
              <a:rPr lang="ru-RU" sz="4000" dirty="0" smtClean="0"/>
              <a:t>Итоговая оценка средний балл за все этапы</a:t>
            </a:r>
            <a:endParaRPr lang="ru-RU" sz="4000" dirty="0"/>
          </a:p>
        </p:txBody>
      </p:sp>
      <p:pic>
        <p:nvPicPr>
          <p:cNvPr id="4" name="Рисунок 3" descr="p-893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88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5072074"/>
            <a:ext cx="1904762" cy="19809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7224" y="6215082"/>
            <a:ext cx="598157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и1 виды инвентаризации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8488" y="4857760"/>
            <a:ext cx="5400966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И3 Этапы инвентаризации</a:t>
            </a:r>
            <a:endParaRPr lang="ru-RU" sz="2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3938" y="5581664"/>
            <a:ext cx="6231962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и2 Основание для проведения</a:t>
            </a:r>
            <a:endParaRPr lang="ru-RU" sz="2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31526" y="4386212"/>
            <a:ext cx="44693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и4 Положительные эмоции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7505" y="4000504"/>
            <a:ext cx="43018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И5 Отрицательные эмоции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3714752"/>
            <a:ext cx="403764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И6 Затруднения, сложности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3324525"/>
            <a:ext cx="31484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и7 Понравилось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2928934"/>
            <a:ext cx="17365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и8    Я …….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" name="Рисунок 14" descr="8-32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4348" y="1428736"/>
            <a:ext cx="7813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-0.02275 -0.04236 -0.04549 -0.08403 -0.05434 -0.100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34 -0.10047 C -0.05434 -0.09977 -0.07431 -0.15834 -0.09375 -0.2157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75 -0.21574 C -0.09375 -0.21574 -0.11354 -0.24746 -0.13316 -0.2789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16 -0.27893 C -0.13316 -0.2787 -0.14982 -0.31018 -0.16649 -0.341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49 -0.34121 C -0.16649 -0.34051 -0.17465 -0.37824 -0.18229 -0.4141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65 -0.40533 C -0.17865 -0.40509 -0.1875 -0.42639 -0.19618 -0.4469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31 -0.44097 C -0.19931 -0.44074 -0.21354 -0.47547 -0.22761 -0.5099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4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620688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r>
              <a:rPr lang="ru-RU" dirty="0" smtClean="0"/>
              <a:t>Какая форма бухгалтерского учета показана в видеофильме? </a:t>
            </a:r>
          </a:p>
          <a:p>
            <a:r>
              <a:rPr lang="ru-RU" dirty="0" smtClean="0"/>
              <a:t>Как проводится инвентаризация? </a:t>
            </a:r>
          </a:p>
          <a:p>
            <a:r>
              <a:rPr lang="ru-RU" dirty="0" smtClean="0"/>
              <a:t>На основании чего проводится инвентаризация?</a:t>
            </a:r>
          </a:p>
          <a:p>
            <a:r>
              <a:rPr lang="ru-RU" dirty="0" smtClean="0"/>
              <a:t>С какой целью проводится инвентаризация? </a:t>
            </a:r>
          </a:p>
          <a:p>
            <a:r>
              <a:rPr lang="ru-RU" dirty="0" smtClean="0"/>
              <a:t>Что может быть причиной инвентаризации?</a:t>
            </a:r>
          </a:p>
          <a:p>
            <a:r>
              <a:rPr lang="ru-RU" dirty="0" smtClean="0"/>
              <a:t>Отчего зависит время проведения и форма проведения?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57301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Виды инвентаризации  имущества и обязательств организации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980728"/>
            <a:ext cx="7854696" cy="172819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Тема урока: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/>
              <a:t>Цель занятия:</a:t>
            </a:r>
            <a:endParaRPr lang="ru-RU" sz="5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Изучим….</a:t>
            </a:r>
          </a:p>
          <a:p>
            <a:r>
              <a:rPr lang="ru-RU" dirty="0" smtClean="0"/>
              <a:t>Научимся….</a:t>
            </a:r>
          </a:p>
          <a:p>
            <a:r>
              <a:rPr lang="ru-RU" dirty="0" smtClean="0"/>
              <a:t>Обобщим …..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dirty="0" smtClean="0"/>
              <a:t>Цель 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Изучим основные виды инвентаризации</a:t>
            </a:r>
          </a:p>
          <a:p>
            <a:r>
              <a:rPr lang="ru-RU" dirty="0" smtClean="0"/>
              <a:t>Научимся определять основные характеристики каждого вида  инвентаризации</a:t>
            </a:r>
          </a:p>
          <a:p>
            <a:r>
              <a:rPr lang="ru-RU" dirty="0" smtClean="0"/>
              <a:t>Обобщим информацию по каждому отдельному виду инвентаризации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latin typeface="Arial Black" pitchFamily="34" charset="0"/>
              </a:rPr>
              <a:t>Виды инвентаризации</a:t>
            </a:r>
            <a:endParaRPr lang="ru-RU" sz="4800" i="1" dirty="0"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56793"/>
          <a:ext cx="8229600" cy="4767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367</TotalTime>
  <Words>265</Words>
  <Application>Microsoft Office PowerPoint</Application>
  <PresentationFormat>Экран (4:3)</PresentationFormat>
  <Paragraphs>69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Доброе утро!</vt:lpstr>
      <vt:lpstr>Слайд 2</vt:lpstr>
      <vt:lpstr>Слайд 3</vt:lpstr>
      <vt:lpstr>Слайд 4</vt:lpstr>
      <vt:lpstr>Слайд 5</vt:lpstr>
      <vt:lpstr>Виды инвентаризации  имущества и обязательств организации</vt:lpstr>
      <vt:lpstr>Цель занятия:</vt:lpstr>
      <vt:lpstr>Цель занятия:</vt:lpstr>
      <vt:lpstr>Виды инвентаризации</vt:lpstr>
      <vt:lpstr>Слайд 10</vt:lpstr>
      <vt:lpstr>Оформление проектов</vt:lpstr>
      <vt:lpstr>Содержание проекта</vt:lpstr>
      <vt:lpstr>Защита проектов</vt:lpstr>
      <vt:lpstr>Критерии оценивания проектов</vt:lpstr>
      <vt:lpstr>Цель занятия:</vt:lpstr>
      <vt:lpstr>Определите вид инвентаризации и какие ошибки допущены</vt:lpstr>
      <vt:lpstr>Домашнее задание </vt:lpstr>
      <vt:lpstr>Цель занятия:</vt:lpstr>
      <vt:lpstr>Оценочный лист</vt:lpstr>
      <vt:lpstr>Выставление оценок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Доброе утро!</dc:title>
  <dc:creator>Леночка</dc:creator>
  <cp:lastModifiedBy>Леночка</cp:lastModifiedBy>
  <cp:revision>39</cp:revision>
  <dcterms:created xsi:type="dcterms:W3CDTF">2014-04-08T19:11:57Z</dcterms:created>
  <dcterms:modified xsi:type="dcterms:W3CDTF">2014-04-09T19:47:47Z</dcterms:modified>
</cp:coreProperties>
</file>