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9" r:id="rId4"/>
    <p:sldId id="257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Рождение книги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Переплёт КОЖА+КАМНИ. Изготовлю на заказ блокнот, книгу, визитницу или фотоальбом. - Сообщество &quot;Ручная работа&quot; / Хобби как биз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282"/>
            <a:ext cx="4357718" cy="4357718"/>
          </a:xfrm>
          <a:prstGeom prst="rect">
            <a:avLst/>
          </a:prstGeom>
          <a:noFill/>
        </p:spPr>
      </p:pic>
      <p:pic>
        <p:nvPicPr>
          <p:cNvPr id="5" name="Picture 2" descr="Коньяк, Кожаный переплет, ручная работа, Книги подарок , Элитные книги подарок - Галерея Вел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нига своими руками (3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5"/>
            <a:ext cx="8511180" cy="565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к самим переплести книгу (твердый перепле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028249" cy="5914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 Октябрь, 2012 - News -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35811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</a:t>
            </a:r>
            <a:br>
              <a:rPr lang="ru-RU" sz="2000" dirty="0" smtClean="0"/>
            </a:br>
            <a:r>
              <a:rPr lang="ru-RU" sz="2000" dirty="0" smtClean="0"/>
              <a:t>учитель начальных классов МБОУ СОШ № 4 г.Гулькевичи</a:t>
            </a:r>
            <a:br>
              <a:rPr lang="ru-RU" sz="2000" dirty="0" smtClean="0"/>
            </a:br>
            <a:r>
              <a:rPr lang="ru-RU" sz="2000" dirty="0" err="1" smtClean="0"/>
              <a:t>Дичко</a:t>
            </a:r>
            <a:r>
              <a:rPr lang="ru-RU" sz="2000" dirty="0" smtClean="0"/>
              <a:t> Елена Алексеевна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Использованы картинки поисковой системы </a:t>
            </a:r>
            <a:r>
              <a:rPr lang="ru-RU" sz="2000" dirty="0" err="1" smtClean="0"/>
              <a:t>Яндекс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lenka_knigolub: Рождение книги &amp;quot;18+&amp;qu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591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анимация стрептиз на фоне - Скачать бесплатно без регистрации и смс, программы, фильмы, игры, му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89" y="785794"/>
            <a:ext cx="7765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lenka_knigolub: Рождение книги &amp;quot;18+&amp;qu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к печатают книги Лучшие цитаты Рун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253402" cy="5504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к печатают книги Fresher - Лучшее из Рунета за д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39154" cy="56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9216/119543383.2f/0_a4f74_9f85cb6e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88" y="428604"/>
            <a:ext cx="867548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к сделать фото книгу &quot; Видео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23257" cy="5402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к сделать фото книгу &quot; Видео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072462" cy="536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Рождение книги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Презентацию подготовила учитель начальных классов МБОУ СОШ № 4 г.Гулькевичи Дичко Елена Алексеевна    Использованы картинки поисковой системы Яндекс.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2015-01-29T15:48:19Z</dcterms:modified>
</cp:coreProperties>
</file>