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E66932DD-D77F-4CDC-8BD5-CAD2754BB699}" type="datetimeFigureOut">
              <a:rPr lang="ru-RU" smtClean="0"/>
              <a:pPr/>
              <a:t>25.10.2013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C3677DEA-9450-4661-BD3F-94755CDACB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932DD-D77F-4CDC-8BD5-CAD2754BB699}" type="datetimeFigureOut">
              <a:rPr lang="ru-RU" smtClean="0"/>
              <a:pPr/>
              <a:t>25.10.2013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77DEA-9450-4661-BD3F-94755CDACB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932DD-D77F-4CDC-8BD5-CAD2754BB699}" type="datetimeFigureOut">
              <a:rPr lang="ru-RU" smtClean="0"/>
              <a:pPr/>
              <a:t>25.10.2013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77DEA-9450-4661-BD3F-94755CDACB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932DD-D77F-4CDC-8BD5-CAD2754BB699}" type="datetimeFigureOut">
              <a:rPr lang="ru-RU" smtClean="0"/>
              <a:pPr/>
              <a:t>25.10.2013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77DEA-9450-4661-BD3F-94755CDACB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E66932DD-D77F-4CDC-8BD5-CAD2754BB699}" type="datetimeFigureOut">
              <a:rPr lang="ru-RU" smtClean="0"/>
              <a:pPr/>
              <a:t>25.10.2013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C3677DEA-9450-4661-BD3F-94755CDACB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932DD-D77F-4CDC-8BD5-CAD2754BB699}" type="datetimeFigureOut">
              <a:rPr lang="ru-RU" smtClean="0"/>
              <a:pPr/>
              <a:t>25.10.2013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77DEA-9450-4661-BD3F-94755CDACB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932DD-D77F-4CDC-8BD5-CAD2754BB699}" type="datetimeFigureOut">
              <a:rPr lang="ru-RU" smtClean="0"/>
              <a:pPr/>
              <a:t>25.10.2013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77DEA-9450-4661-BD3F-94755CDACB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932DD-D77F-4CDC-8BD5-CAD2754BB699}" type="datetimeFigureOut">
              <a:rPr lang="ru-RU" smtClean="0"/>
              <a:pPr/>
              <a:t>25.10.2013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77DEA-9450-4661-BD3F-94755CDACB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932DD-D77F-4CDC-8BD5-CAD2754BB699}" type="datetimeFigureOut">
              <a:rPr lang="ru-RU" smtClean="0"/>
              <a:pPr/>
              <a:t>25.10.2013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77DEA-9450-4661-BD3F-94755CDACB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932DD-D77F-4CDC-8BD5-CAD2754BB699}" type="datetimeFigureOut">
              <a:rPr lang="ru-RU" smtClean="0"/>
              <a:pPr/>
              <a:t>25.10.2013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77DEA-9450-4661-BD3F-94755CDACB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932DD-D77F-4CDC-8BD5-CAD2754BB699}" type="datetimeFigureOut">
              <a:rPr lang="ru-RU" smtClean="0"/>
              <a:pPr/>
              <a:t>25.10.2013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77DEA-9450-4661-BD3F-94755CDACB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66932DD-D77F-4CDC-8BD5-CAD2754BB699}" type="datetimeFigureOut">
              <a:rPr lang="ru-RU" smtClean="0"/>
              <a:pPr/>
              <a:t>25.10.2013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3677DEA-9450-4661-BD3F-94755CDACB1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материки карта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645857" y="332656"/>
            <a:ext cx="7852286" cy="5823669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насеком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404664"/>
            <a:ext cx="8424936" cy="5976664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</TotalTime>
  <Words>0</Words>
  <Application>Microsoft Office PowerPoint</Application>
  <PresentationFormat>Экран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Начальная</vt:lpstr>
      <vt:lpstr>Слайд 1</vt:lpstr>
      <vt:lpstr>Слайд 2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Илья</dc:creator>
  <cp:lastModifiedBy>Илья</cp:lastModifiedBy>
  <cp:revision>2</cp:revision>
  <dcterms:created xsi:type="dcterms:W3CDTF">2013-10-25T16:03:49Z</dcterms:created>
  <dcterms:modified xsi:type="dcterms:W3CDTF">2013-10-25T16:09:31Z</dcterms:modified>
</cp:coreProperties>
</file>