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76" r:id="rId4"/>
    <p:sldId id="277" r:id="rId5"/>
    <p:sldId id="278" r:id="rId6"/>
    <p:sldId id="279" r:id="rId7"/>
    <p:sldId id="280" r:id="rId8"/>
    <p:sldId id="258" r:id="rId9"/>
    <p:sldId id="265" r:id="rId10"/>
    <p:sldId id="266" r:id="rId11"/>
    <p:sldId id="267" r:id="rId12"/>
    <p:sldId id="268" r:id="rId13"/>
    <p:sldId id="269" r:id="rId14"/>
    <p:sldId id="259" r:id="rId15"/>
    <p:sldId id="273" r:id="rId16"/>
    <p:sldId id="260" r:id="rId17"/>
    <p:sldId id="261" r:id="rId18"/>
    <p:sldId id="262" r:id="rId19"/>
    <p:sldId id="299" r:id="rId20"/>
    <p:sldId id="298" r:id="rId21"/>
    <p:sldId id="297" r:id="rId22"/>
    <p:sldId id="296" r:id="rId23"/>
    <p:sldId id="295" r:id="rId24"/>
    <p:sldId id="294" r:id="rId25"/>
    <p:sldId id="293" r:id="rId26"/>
    <p:sldId id="292" r:id="rId27"/>
    <p:sldId id="291" r:id="rId28"/>
    <p:sldId id="290" r:id="rId29"/>
    <p:sldId id="289" r:id="rId30"/>
    <p:sldId id="288" r:id="rId31"/>
    <p:sldId id="287" r:id="rId32"/>
    <p:sldId id="286" r:id="rId33"/>
    <p:sldId id="285" r:id="rId34"/>
    <p:sldId id="284" r:id="rId35"/>
    <p:sldId id="283" r:id="rId36"/>
    <p:sldId id="282" r:id="rId37"/>
    <p:sldId id="263" r:id="rId38"/>
    <p:sldId id="264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192" autoAdjust="0"/>
    <p:restoredTop sz="92308" autoAdjust="0"/>
  </p:normalViewPr>
  <p:slideViewPr>
    <p:cSldViewPr>
      <p:cViewPr varScale="1">
        <p:scale>
          <a:sx n="44" d="100"/>
          <a:sy n="44" d="100"/>
        </p:scale>
        <p:origin x="-7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6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C49E2-0EC6-4C13-89FF-BB803AD505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1584A-9747-40FB-895C-5470FAED23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21AA2-D47C-4A94-94AD-39A142A5E4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BBD2C-6C7E-4B44-AFCF-E92DE7BD58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57D43-FE51-4B82-B345-6BEC3D3FDD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991E2-3C10-43B6-8B91-E4B7393169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5B3D1-BF85-4BAB-B57F-C798511B0C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D1B3D-16A3-4679-97C3-A9334C043F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5EB51-48D2-4EAE-BEC3-4E1AE8804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5282E-9F86-4ED6-8C8E-1457D8C5BC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A091A-DC7B-4ED2-9A8A-6D54B840CF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DF9BF0D-03D1-4D7C-B65C-9B4B2979CD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59" r:id="rId4"/>
    <p:sldLayoutId id="2147483865" r:id="rId5"/>
    <p:sldLayoutId id="2147483860" r:id="rId6"/>
    <p:sldLayoutId id="2147483866" r:id="rId7"/>
    <p:sldLayoutId id="2147483867" r:id="rId8"/>
    <p:sldLayoutId id="2147483868" r:id="rId9"/>
    <p:sldLayoutId id="2147483861" r:id="rId10"/>
    <p:sldLayoutId id="214748386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6588" y="2133600"/>
            <a:ext cx="8112125" cy="4608513"/>
          </a:xfrm>
        </p:spPr>
        <p:txBody>
          <a:bodyPr>
            <a:normAutofit fontScale="90000"/>
          </a:bodyPr>
          <a:lstStyle/>
          <a:p>
            <a:pPr algn="r" defTabSz="360000" eaLnBrk="1" fontAlgn="auto" hangingPunct="1">
              <a:spcAft>
                <a:spcPts val="0"/>
              </a:spcAft>
              <a:defRPr/>
            </a:pPr>
            <a:r>
              <a:rPr lang="ru-RU" sz="800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800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8000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Турнир</a:t>
            </a:r>
            <a:r>
              <a:rPr lang="ru-RU" sz="8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8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3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89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Золушки     </a:t>
            </a:r>
            <a:br>
              <a:rPr lang="ru-RU" sz="89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3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века»</a:t>
            </a:r>
            <a:endParaRPr lang="ru-RU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1788" y="311150"/>
            <a:ext cx="3890962" cy="4125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435975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i="1" dirty="0"/>
              <a:t>« Любви все возрасты покорны».</a:t>
            </a:r>
            <a:r>
              <a:rPr lang="ru-RU" sz="4000" dirty="0"/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28750"/>
            <a:ext cx="8229600" cy="509587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altLang="ru-RU" sz="4400" i="1" smtClean="0">
                <a:solidFill>
                  <a:schemeClr val="tx1"/>
                </a:solidFill>
              </a:rPr>
              <a:t>Ромео хотел быть: </a:t>
            </a:r>
          </a:p>
          <a:p>
            <a:pPr eaLnBrk="1" hangingPunct="1"/>
            <a:r>
              <a:rPr lang="ru-RU" altLang="ru-RU" sz="5400" smtClean="0">
                <a:solidFill>
                  <a:schemeClr val="tx1"/>
                </a:solidFill>
              </a:rPr>
              <a:t>шляпкой на голове Джульетты, </a:t>
            </a:r>
          </a:p>
          <a:p>
            <a:pPr eaLnBrk="1" hangingPunct="1"/>
            <a:r>
              <a:rPr lang="ru-RU" altLang="ru-RU" sz="5400" smtClean="0">
                <a:solidFill>
                  <a:schemeClr val="tx1"/>
                </a:solidFill>
              </a:rPr>
              <a:t>перчаткой на её руке, </a:t>
            </a:r>
          </a:p>
          <a:p>
            <a:pPr eaLnBrk="1" hangingPunct="1"/>
            <a:r>
              <a:rPr lang="ru-RU" altLang="ru-RU" sz="5400" smtClean="0">
                <a:solidFill>
                  <a:schemeClr val="tx1"/>
                </a:solidFill>
              </a:rPr>
              <a:t>туфелькой на её ножке</a:t>
            </a:r>
            <a:endParaRPr lang="ru-RU" altLang="ru-RU" sz="5400" b="1" smtClean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786188" y="5715000"/>
            <a:ext cx="11525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8000" b="1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/>
              <a:t>« Любви все возрасты покорны».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571625"/>
            <a:ext cx="8929687" cy="50720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altLang="ru-RU" sz="4400" i="1" smtClean="0">
                <a:solidFill>
                  <a:schemeClr val="tx1"/>
                </a:solidFill>
              </a:rPr>
              <a:t>Какая из этих цитат взята из романа «Евгений Онегин»:</a:t>
            </a:r>
          </a:p>
          <a:p>
            <a:pPr eaLnBrk="1" hangingPunct="1"/>
            <a:r>
              <a:rPr lang="ru-RU" altLang="ru-RU" sz="4000" b="1" smtClean="0">
                <a:solidFill>
                  <a:schemeClr val="tx1"/>
                </a:solidFill>
              </a:rPr>
              <a:t>Счастливые часов не наблюдают…</a:t>
            </a:r>
          </a:p>
          <a:p>
            <a:pPr eaLnBrk="1" hangingPunct="1"/>
            <a:r>
              <a:rPr lang="ru-RU" altLang="ru-RU" sz="4000" b="1" smtClean="0">
                <a:solidFill>
                  <a:schemeClr val="tx1"/>
                </a:solidFill>
              </a:rPr>
              <a:t>Любви все возрасты покорны….</a:t>
            </a:r>
          </a:p>
          <a:p>
            <a:pPr eaLnBrk="1" hangingPunct="1"/>
            <a:r>
              <a:rPr lang="ru-RU" altLang="ru-RU" sz="4000" b="1" smtClean="0">
                <a:solidFill>
                  <a:schemeClr val="tx1"/>
                </a:solidFill>
              </a:rPr>
              <a:t>Я помню чудное мгновенье, передо мной явилась ты…</a:t>
            </a:r>
            <a:r>
              <a:rPr lang="ru-RU" altLang="ru-RU" sz="3600" b="1" smtClean="0"/>
              <a:t>?</a:t>
            </a:r>
          </a:p>
          <a:p>
            <a:pPr eaLnBrk="1" hangingPunct="1"/>
            <a:endParaRPr lang="ru-RU" altLang="ru-RU" sz="3600" b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/>
              <a:t>« Любви все возрасты покорны».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altLang="ru-RU" sz="4400" i="1" smtClean="0">
                <a:solidFill>
                  <a:schemeClr val="tx1"/>
                </a:solidFill>
              </a:rPr>
              <a:t>За кого вышла замуж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altLang="ru-RU" sz="4400" i="1" smtClean="0">
                <a:solidFill>
                  <a:schemeClr val="tx1"/>
                </a:solidFill>
              </a:rPr>
              <a:t>Татьяна Ларина:</a:t>
            </a:r>
          </a:p>
          <a:p>
            <a:pPr eaLnBrk="1" hangingPunct="1"/>
            <a:r>
              <a:rPr lang="ru-RU" altLang="ru-RU" sz="4400" b="1" smtClean="0">
                <a:solidFill>
                  <a:schemeClr val="tx1"/>
                </a:solidFill>
              </a:rPr>
              <a:t>за генерала</a:t>
            </a:r>
          </a:p>
          <a:p>
            <a:pPr algn="ctr" eaLnBrk="1" hangingPunct="1"/>
            <a:r>
              <a:rPr lang="ru-RU" altLang="ru-RU" sz="4400" b="1" smtClean="0">
                <a:solidFill>
                  <a:schemeClr val="tx1"/>
                </a:solidFill>
              </a:rPr>
              <a:t> за Евгения Онегина</a:t>
            </a:r>
          </a:p>
          <a:p>
            <a:pPr algn="r" eaLnBrk="1" hangingPunct="1"/>
            <a:r>
              <a:rPr lang="ru-RU" altLang="ru-RU" sz="4400" b="1" smtClean="0">
                <a:solidFill>
                  <a:schemeClr val="tx1"/>
                </a:solidFill>
              </a:rPr>
              <a:t> ни за кого</a:t>
            </a:r>
            <a:endParaRPr lang="ru-RU" altLang="ru-RU" smtClean="0">
              <a:solidFill>
                <a:schemeClr val="tx1"/>
              </a:solidFill>
            </a:endParaRPr>
          </a:p>
          <a:p>
            <a:pPr eaLnBrk="1" hangingPunct="1"/>
            <a:endParaRPr lang="ru-RU" altLang="ru-RU" smtClean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785813" y="4929188"/>
            <a:ext cx="874712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8800" b="1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/>
              <a:t>« Любви все возрасты покорны».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altLang="ru-RU" sz="4400" i="1" smtClean="0">
                <a:solidFill>
                  <a:schemeClr val="tx1"/>
                </a:solidFill>
              </a:rPr>
              <a:t>Онегин и Татьяна впервые встретились</a:t>
            </a:r>
            <a:r>
              <a:rPr lang="ru-RU" altLang="ru-RU" i="1" smtClean="0">
                <a:solidFill>
                  <a:schemeClr val="tx1"/>
                </a:solidFill>
              </a:rPr>
              <a:t>:</a:t>
            </a:r>
            <a:r>
              <a:rPr lang="ru-RU" altLang="ru-RU" smtClean="0">
                <a:solidFill>
                  <a:schemeClr val="tx1"/>
                </a:solidFill>
              </a:rPr>
              <a:t> </a:t>
            </a:r>
          </a:p>
          <a:p>
            <a:pPr eaLnBrk="1" hangingPunct="1"/>
            <a:r>
              <a:rPr lang="ru-RU" altLang="ru-RU" sz="5400" b="1" smtClean="0">
                <a:solidFill>
                  <a:schemeClr val="tx1"/>
                </a:solidFill>
              </a:rPr>
              <a:t>в доме Лариных</a:t>
            </a:r>
          </a:p>
          <a:p>
            <a:pPr algn="ctr" eaLnBrk="1" hangingPunct="1"/>
            <a:r>
              <a:rPr lang="ru-RU" altLang="ru-RU" sz="5400" b="1" smtClean="0">
                <a:solidFill>
                  <a:schemeClr val="tx1"/>
                </a:solidFill>
              </a:rPr>
              <a:t> на балу</a:t>
            </a:r>
          </a:p>
          <a:p>
            <a:pPr algn="r" eaLnBrk="1" hangingPunct="1"/>
            <a:r>
              <a:rPr lang="ru-RU" altLang="ru-RU" sz="5400" b="1" smtClean="0">
                <a:solidFill>
                  <a:schemeClr val="tx1"/>
                </a:solidFill>
              </a:rPr>
              <a:t>в лесу</a:t>
            </a:r>
            <a:endParaRPr lang="ru-RU" altLang="ru-RU" b="1" smtClean="0"/>
          </a:p>
          <a:p>
            <a:pPr algn="r" eaLnBrk="1" hangingPunct="1"/>
            <a:endParaRPr lang="ru-RU" altLang="ru-RU" b="1" smtClean="0">
              <a:solidFill>
                <a:schemeClr val="tx1"/>
              </a:solidFill>
            </a:endParaRP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71480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«Дела домашние» </a:t>
            </a:r>
          </a:p>
        </p:txBody>
      </p:sp>
      <p:pic>
        <p:nvPicPr>
          <p:cNvPr id="23561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195736" y="1412776"/>
            <a:ext cx="6584908" cy="4938681"/>
          </a:xfrm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6000792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Игра с болельщиками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66 0.04399 L 0.21024 0.04399 C 0.25035 0.04399 0.29983 0.15348 0.29983 0.24237 L 0.29983 0.44098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1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«</a:t>
            </a:r>
            <a:r>
              <a:rPr lang="ru-RU" dirty="0" err="1"/>
              <a:t>Несмеяна</a:t>
            </a:r>
            <a:r>
              <a:rPr lang="ru-RU" dirty="0"/>
              <a:t>» </a:t>
            </a:r>
          </a:p>
        </p:txBody>
      </p:sp>
      <p:pic>
        <p:nvPicPr>
          <p:cNvPr id="4" name="Содержимое 3" descr="CA2FKL2V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00563" y="1214438"/>
            <a:ext cx="3738562" cy="3967162"/>
          </a:xfrm>
        </p:spPr>
      </p:pic>
      <p:pic>
        <p:nvPicPr>
          <p:cNvPr id="25605" name="Picture 5" descr="C:\Documents and Settings\Administrator\My Documents\temp\Мои рисунки\ВОВ 1941-45\CA2FKL2V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5638" y="2643188"/>
            <a:ext cx="24511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C:\Documents and Settings\Administrator\My Documents\temp\Мои рисунки\ВОВ 1941-45\CAU4UBA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72125" y="214313"/>
            <a:ext cx="3357563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C:\Documents and Settings\Administrator\My Documents\temp\Мои рисунки\ВОВ 1941-45\smell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714625" y="3143250"/>
            <a:ext cx="3714750" cy="3714750"/>
          </a:xfrm>
          <a:noFill/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«Запахи» </a:t>
            </a:r>
          </a:p>
        </p:txBody>
      </p:sp>
      <p:pic>
        <p:nvPicPr>
          <p:cNvPr id="26630" name="Picture 6" descr="C:\Documents and Settings\Administrator\My Documents\temp\Мои рисунки\ВОВ 1941-45\9_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725" y="1169988"/>
            <a:ext cx="3486150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188913"/>
            <a:ext cx="8448675" cy="633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699792" y="4293096"/>
            <a:ext cx="5941765" cy="2400296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FFFF00"/>
                </a:solidFill>
              </a:rPr>
              <a:t>«</a:t>
            </a:r>
            <a:r>
              <a:rPr lang="ru-RU" sz="4400" dirty="0">
                <a:solidFill>
                  <a:srgbClr val="FFFF00"/>
                </a:solidFill>
              </a:rPr>
              <a:t>Экскурсия по кухне</a:t>
            </a:r>
            <a:r>
              <a:rPr lang="ru-RU" dirty="0">
                <a:solidFill>
                  <a:srgbClr val="FFFF00"/>
                </a:solidFill>
              </a:rPr>
              <a:t>»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1269852" cy="468631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6000" dirty="0" smtClean="0"/>
              <a:t>Г</a:t>
            </a:r>
            <a:br>
              <a:rPr lang="ru-RU" sz="6000" dirty="0" smtClean="0"/>
            </a:br>
            <a:r>
              <a:rPr lang="ru-RU" sz="6000" dirty="0" smtClean="0"/>
              <a:t>ж</a:t>
            </a:r>
            <a:br>
              <a:rPr lang="ru-RU" sz="6000" dirty="0" smtClean="0"/>
            </a:br>
            <a:r>
              <a:rPr lang="ru-RU" sz="6000" dirty="0" smtClean="0"/>
              <a:t>е</a:t>
            </a:r>
            <a:br>
              <a:rPr lang="ru-RU" sz="6000" dirty="0" smtClean="0"/>
            </a:br>
            <a:r>
              <a:rPr lang="ru-RU" sz="6000" dirty="0" smtClean="0"/>
              <a:t>л</a:t>
            </a:r>
            <a:br>
              <a:rPr lang="ru-RU" sz="6000" dirty="0" smtClean="0"/>
            </a:br>
            <a:r>
              <a:rPr lang="ru-RU" sz="6000" dirty="0" err="1" smtClean="0"/>
              <a:t>ь</a:t>
            </a:r>
            <a:endParaRPr lang="ru-RU" sz="6000" dirty="0"/>
          </a:p>
        </p:txBody>
      </p:sp>
      <p:pic>
        <p:nvPicPr>
          <p:cNvPr id="28675" name="Содержимое 3" descr="CA0MSWBJ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143625" y="4929188"/>
            <a:ext cx="2357438" cy="1571625"/>
          </a:xfrm>
        </p:spPr>
      </p:pic>
      <p:pic>
        <p:nvPicPr>
          <p:cNvPr id="28676" name="Содержимое 5" descr="CAYD8VKB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2643188" y="1000125"/>
            <a:ext cx="3509962" cy="4071938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/>
              <a:t>«Прекрасный пол в истории и литературе».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071688"/>
            <a:ext cx="8686800" cy="4429125"/>
          </a:xfrm>
        </p:spPr>
        <p:txBody>
          <a:bodyPr/>
          <a:lstStyle/>
          <a:p>
            <a:pPr algn="ctr" eaLnBrk="1" hangingPunct="1"/>
            <a:r>
              <a:rPr lang="ru-RU" altLang="ru-RU" sz="6600" b="1" i="1" smtClean="0"/>
              <a:t>Самая вороватая женщина, которая украла кораллы у Карла. </a:t>
            </a:r>
          </a:p>
        </p:txBody>
      </p:sp>
      <p:pic>
        <p:nvPicPr>
          <p:cNvPr id="11269" name="Picture 5" descr="C:\Documents and Settings\Administrator\My Documents\temp\Мои рисунки\ВОВ 1941-45\CAWR2VAQ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9363" y="2636838"/>
            <a:ext cx="4019550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Содержимое 3" descr="DSC0226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85875" y="571500"/>
            <a:ext cx="7345363" cy="55086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66738" cy="590075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5400" dirty="0" smtClean="0"/>
              <a:t>Х</a:t>
            </a:r>
            <a:br>
              <a:rPr lang="ru-RU" sz="5400" dirty="0" smtClean="0"/>
            </a:br>
            <a:r>
              <a:rPr lang="ru-RU" sz="5400" dirty="0" err="1" smtClean="0"/>
              <a:t>р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у</a:t>
            </a:r>
            <a:br>
              <a:rPr lang="ru-RU" sz="5400" dirty="0" smtClean="0"/>
            </a:br>
            <a:r>
              <a:rPr lang="ru-RU" sz="5400" dirty="0" smtClean="0"/>
              <a:t>с</a:t>
            </a:r>
            <a:br>
              <a:rPr lang="ru-RU" sz="5400" dirty="0" smtClean="0"/>
            </a:br>
            <a:r>
              <a:rPr lang="ru-RU" sz="5400" dirty="0" smtClean="0"/>
              <a:t>т</a:t>
            </a:r>
            <a:br>
              <a:rPr lang="ru-RU" sz="5400" dirty="0" smtClean="0"/>
            </a:br>
            <a:r>
              <a:rPr lang="ru-RU" sz="5400" dirty="0" smtClean="0"/>
              <a:t>а</a:t>
            </a:r>
            <a:br>
              <a:rPr lang="ru-RU" sz="5400" dirty="0" smtClean="0"/>
            </a:br>
            <a:r>
              <a:rPr lang="ru-RU" sz="5400" dirty="0" smtClean="0"/>
              <a:t>л</a:t>
            </a:r>
            <a:br>
              <a:rPr lang="ru-RU" sz="5400" dirty="0" smtClean="0"/>
            </a:br>
            <a:r>
              <a:rPr lang="ru-RU" sz="5400" dirty="0" err="1" smtClean="0"/>
              <a:t>ь</a:t>
            </a:r>
            <a:endParaRPr lang="ru-RU" sz="5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1266804" cy="5472130"/>
          </a:xfrm>
        </p:spPr>
        <p:txBody>
          <a:bodyPr/>
          <a:lstStyle/>
          <a:p>
            <a:pPr eaLnBrk="1" hangingPunct="1">
              <a:defRPr/>
            </a:pPr>
            <a:r>
              <a:rPr lang="ru-RU" sz="8800" dirty="0" smtClean="0"/>
              <a:t>ваза</a:t>
            </a:r>
            <a:endParaRPr lang="ru-RU" sz="8800" dirty="0"/>
          </a:p>
        </p:txBody>
      </p:sp>
      <p:pic>
        <p:nvPicPr>
          <p:cNvPr id="30723" name="Содержимое 3" descr="CA2BCTE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928938" y="1643063"/>
            <a:ext cx="2543175" cy="3889375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66738" cy="611507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5400" dirty="0" smtClean="0"/>
              <a:t>салфетки</a:t>
            </a:r>
            <a:endParaRPr lang="ru-RU" sz="5400" dirty="0"/>
          </a:p>
        </p:txBody>
      </p:sp>
      <p:pic>
        <p:nvPicPr>
          <p:cNvPr id="31747" name="Содержимое 3" descr="DSC0225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14438" y="571500"/>
            <a:ext cx="7726362" cy="5794375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1481118" cy="5686444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6600" dirty="0" smtClean="0"/>
              <a:t>С</a:t>
            </a:r>
            <a:br>
              <a:rPr lang="ru-RU" sz="6600" dirty="0" smtClean="0"/>
            </a:br>
            <a:r>
              <a:rPr lang="ru-RU" sz="6600" dirty="0" smtClean="0"/>
              <a:t>е</a:t>
            </a:r>
            <a:br>
              <a:rPr lang="ru-RU" sz="6600" dirty="0" smtClean="0"/>
            </a:br>
            <a:r>
              <a:rPr lang="ru-RU" sz="6600" dirty="0" err="1" smtClean="0"/>
              <a:t>р</a:t>
            </a: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>в</a:t>
            </a:r>
            <a:br>
              <a:rPr lang="ru-RU" sz="6600" dirty="0" smtClean="0"/>
            </a:br>
            <a:r>
              <a:rPr lang="ru-RU" sz="6600" dirty="0" smtClean="0"/>
              <a:t>и</a:t>
            </a:r>
            <a:br>
              <a:rPr lang="ru-RU" sz="6600" dirty="0" smtClean="0"/>
            </a:br>
            <a:r>
              <a:rPr lang="ru-RU" sz="6600" dirty="0" err="1" smtClean="0"/>
              <a:t>з</a:t>
            </a:r>
            <a:endParaRPr lang="ru-RU" sz="6600" dirty="0"/>
          </a:p>
        </p:txBody>
      </p:sp>
      <p:pic>
        <p:nvPicPr>
          <p:cNvPr id="32771" name="Содержимое 3" descr="CANIOR3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357438" y="1643063"/>
            <a:ext cx="6113462" cy="3714750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981052" cy="5829320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dirty="0" smtClean="0"/>
              <a:t>поднос</a:t>
            </a:r>
            <a:endParaRPr lang="ru-RU" sz="6000" dirty="0"/>
          </a:p>
        </p:txBody>
      </p:sp>
      <p:pic>
        <p:nvPicPr>
          <p:cNvPr id="33795" name="Содержимое 3" descr="DSC0224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630363" y="1554163"/>
            <a:ext cx="6035675" cy="4525962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981052" cy="4186246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dirty="0" smtClean="0"/>
              <a:t>нож</a:t>
            </a:r>
            <a:endParaRPr lang="ru-RU" sz="6600" dirty="0"/>
          </a:p>
        </p:txBody>
      </p:sp>
      <p:pic>
        <p:nvPicPr>
          <p:cNvPr id="34819" name="Содержимое 3" descr="DSC0225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630363" y="1554163"/>
            <a:ext cx="6035675" cy="4525962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981052" cy="561500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6000" dirty="0" smtClean="0"/>
              <a:t>солонка</a:t>
            </a:r>
            <a:endParaRPr lang="ru-RU" sz="6000" dirty="0"/>
          </a:p>
        </p:txBody>
      </p:sp>
      <p:pic>
        <p:nvPicPr>
          <p:cNvPr id="35843" name="Содержимое 3" descr="DSC0226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071688" y="1571625"/>
            <a:ext cx="6034087" cy="4525963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1409680" cy="58293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4800" dirty="0" smtClean="0"/>
              <a:t>С</a:t>
            </a:r>
            <a:br>
              <a:rPr lang="ru-RU" sz="4800" dirty="0" smtClean="0"/>
            </a:br>
            <a:r>
              <a:rPr lang="ru-RU" sz="4800" dirty="0" smtClean="0"/>
              <a:t>к</a:t>
            </a:r>
            <a:br>
              <a:rPr lang="ru-RU" sz="4800" dirty="0" smtClean="0"/>
            </a:br>
            <a:r>
              <a:rPr lang="ru-RU" sz="4800" dirty="0" smtClean="0"/>
              <a:t>а</a:t>
            </a:r>
            <a:br>
              <a:rPr lang="ru-RU" sz="4800" dirty="0" smtClean="0"/>
            </a:br>
            <a:r>
              <a:rPr lang="ru-RU" sz="4800" dirty="0" smtClean="0"/>
              <a:t>т</a:t>
            </a:r>
            <a:br>
              <a:rPr lang="ru-RU" sz="4800" dirty="0" smtClean="0"/>
            </a:br>
            <a:r>
              <a:rPr lang="ru-RU" sz="4800" dirty="0" smtClean="0"/>
              <a:t>е</a:t>
            </a:r>
            <a:br>
              <a:rPr lang="ru-RU" sz="4800" dirty="0" smtClean="0"/>
            </a:br>
            <a:r>
              <a:rPr lang="ru-RU" sz="4800" dirty="0" err="1" smtClean="0"/>
              <a:t>р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т</a:t>
            </a:r>
            <a:br>
              <a:rPr lang="ru-RU" sz="4800" dirty="0" smtClean="0"/>
            </a:br>
            <a:r>
              <a:rPr lang="ru-RU" sz="4800" dirty="0" err="1" smtClean="0"/>
              <a:t>ь</a:t>
            </a:r>
            <a:endParaRPr lang="ru-RU" sz="4800" dirty="0"/>
          </a:p>
        </p:txBody>
      </p:sp>
      <p:pic>
        <p:nvPicPr>
          <p:cNvPr id="36867" name="Содержимое 3" descr="DSC0224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14500" y="2071688"/>
            <a:ext cx="5951538" cy="4008437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1412728" cy="597219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5400" dirty="0" smtClean="0"/>
              <a:t>Х</a:t>
            </a:r>
            <a:br>
              <a:rPr lang="ru-RU" sz="5400" dirty="0" smtClean="0"/>
            </a:br>
            <a:r>
              <a:rPr lang="ru-RU" sz="5400" dirty="0" smtClean="0"/>
              <a:t>о</a:t>
            </a:r>
            <a:br>
              <a:rPr lang="ru-RU" sz="5400" dirty="0" smtClean="0"/>
            </a:br>
            <a:r>
              <a:rPr lang="ru-RU" sz="5400" dirty="0" err="1" smtClean="0"/>
              <a:t>х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л</a:t>
            </a:r>
            <a:br>
              <a:rPr lang="ru-RU" sz="5400" dirty="0" smtClean="0"/>
            </a:br>
            <a:r>
              <a:rPr lang="ru-RU" sz="5400" dirty="0" smtClean="0"/>
              <a:t>о</a:t>
            </a:r>
            <a:br>
              <a:rPr lang="ru-RU" sz="5400" dirty="0" smtClean="0"/>
            </a:br>
            <a:r>
              <a:rPr lang="ru-RU" sz="5400" dirty="0" smtClean="0"/>
              <a:t>м</a:t>
            </a:r>
            <a:br>
              <a:rPr lang="ru-RU" sz="5400" dirty="0" smtClean="0"/>
            </a:br>
            <a:r>
              <a:rPr lang="ru-RU" sz="5400" dirty="0" smtClean="0"/>
              <a:t>а</a:t>
            </a:r>
            <a:endParaRPr lang="ru-RU" sz="5400" dirty="0"/>
          </a:p>
        </p:txBody>
      </p:sp>
      <p:pic>
        <p:nvPicPr>
          <p:cNvPr id="37891" name="Содержимое 3" descr="CADOKB99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 b="1833"/>
          <a:stretch>
            <a:fillRect/>
          </a:stretch>
        </p:blipFill>
        <p:spPr>
          <a:xfrm>
            <a:off x="2071688" y="3714750"/>
            <a:ext cx="3319462" cy="2357438"/>
          </a:xfrm>
        </p:spPr>
      </p:pic>
      <p:pic>
        <p:nvPicPr>
          <p:cNvPr id="37892" name="Содержимое 5" descr="DSC02245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000750" y="714375"/>
            <a:ext cx="2357438" cy="3095625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480986" cy="6043634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dirty="0" smtClean="0"/>
              <a:t>П</a:t>
            </a:r>
            <a:br>
              <a:rPr lang="ru-RU" dirty="0" smtClean="0"/>
            </a:br>
            <a:r>
              <a:rPr lang="ru-RU" dirty="0" smtClean="0"/>
              <a:t>о</a:t>
            </a:r>
            <a:br>
              <a:rPr lang="ru-RU" dirty="0" smtClean="0"/>
            </a:br>
            <a:r>
              <a:rPr lang="ru-RU" dirty="0" smtClean="0"/>
              <a:t>л</a:t>
            </a:r>
            <a:br>
              <a:rPr lang="ru-RU" dirty="0" smtClean="0"/>
            </a:br>
            <a:r>
              <a:rPr lang="ru-RU" dirty="0" smtClean="0"/>
              <a:t>о</a:t>
            </a:r>
            <a:br>
              <a:rPr lang="ru-RU" dirty="0" smtClean="0"/>
            </a:br>
            <a:r>
              <a:rPr lang="ru-RU" dirty="0" smtClean="0"/>
              <a:t>в</a:t>
            </a:r>
            <a:br>
              <a:rPr lang="ru-RU" dirty="0" smtClean="0"/>
            </a:br>
            <a:r>
              <a:rPr lang="ru-RU" dirty="0" err="1" smtClean="0"/>
              <a:t>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err="1" smtClean="0"/>
              <a:t>и</a:t>
            </a:r>
            <a:r>
              <a:rPr lang="ru-RU" sz="4800" dirty="0" err="1" smtClean="0"/>
              <a:t>к</a:t>
            </a:r>
            <a:endParaRPr lang="ru-RU" dirty="0"/>
          </a:p>
        </p:txBody>
      </p:sp>
      <p:pic>
        <p:nvPicPr>
          <p:cNvPr id="38915" name="Содержимое 3" descr="DSC0226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428875" y="1428750"/>
            <a:ext cx="6034088" cy="4525963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«Прекрасный пол в истории и литературе».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57375"/>
            <a:ext cx="8991600" cy="4286250"/>
          </a:xfrm>
        </p:spPr>
        <p:txBody>
          <a:bodyPr/>
          <a:lstStyle/>
          <a:p>
            <a:pPr algn="ctr" eaLnBrk="1" hangingPunct="1"/>
            <a:r>
              <a:rPr lang="ru-RU" altLang="ru-RU" sz="4800" b="1" i="1" smtClean="0"/>
              <a:t>Самая красивая женщина, из-за которой началась война между троянцами и ахейцами, описанная Гомером в поэме «Илиада».</a:t>
            </a:r>
            <a:r>
              <a:rPr lang="ru-RU" altLang="ru-RU" sz="2400" b="1" i="1" smtClean="0"/>
              <a:t> </a:t>
            </a:r>
          </a:p>
        </p:txBody>
      </p:sp>
      <p:pic>
        <p:nvPicPr>
          <p:cNvPr id="12292" name="Picture 4" descr="C:\Documents and Settings\Administrator\My Documents\temp\Мои рисунки\ВОВ 1941-45\CAQZKTY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0" y="1357313"/>
            <a:ext cx="2486025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Содержимое 6" descr="DSC02250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500188" y="3286125"/>
            <a:ext cx="4343400" cy="325755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1752" y="457200"/>
            <a:ext cx="698348" cy="5972196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800" dirty="0" err="1" smtClean="0"/>
              <a:t>Др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ушла</a:t>
            </a:r>
            <a:br>
              <a:rPr lang="ru-RU" sz="4800" dirty="0" smtClean="0"/>
            </a:br>
            <a:r>
              <a:rPr lang="ru-RU" sz="4800" dirty="0" smtClean="0"/>
              <a:t>г</a:t>
            </a:r>
            <a:endParaRPr lang="ru-RU" sz="4800" dirty="0"/>
          </a:p>
        </p:txBody>
      </p:sp>
      <p:pic>
        <p:nvPicPr>
          <p:cNvPr id="39940" name="Содержимое 3" descr="DSC02249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572000" y="428625"/>
            <a:ext cx="4191000" cy="3143250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38176" cy="575788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4400" dirty="0" smtClean="0"/>
              <a:t>П</a:t>
            </a:r>
            <a:br>
              <a:rPr lang="ru-RU" sz="4400" dirty="0" smtClean="0"/>
            </a:br>
            <a:r>
              <a:rPr lang="ru-RU" sz="4400" dirty="0" err="1" smtClean="0"/>
              <a:t>р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и</a:t>
            </a:r>
            <a:br>
              <a:rPr lang="ru-RU" sz="4400" dirty="0" smtClean="0"/>
            </a:br>
            <a:r>
              <a:rPr lang="ru-RU" sz="4400" dirty="0" err="1" smtClean="0"/>
              <a:t>х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dirty="0" smtClean="0"/>
              <a:t>в</a:t>
            </a:r>
            <a:br>
              <a:rPr lang="ru-RU" dirty="0" smtClean="0"/>
            </a:br>
            <a:r>
              <a:rPr lang="ru-RU" dirty="0" smtClean="0"/>
              <a:t>а</a:t>
            </a:r>
            <a:br>
              <a:rPr lang="ru-RU" dirty="0" smtClean="0"/>
            </a:br>
            <a:r>
              <a:rPr lang="ru-RU" dirty="0" smtClean="0"/>
              <a:t>т</a:t>
            </a:r>
            <a:br>
              <a:rPr lang="ru-RU" dirty="0" smtClean="0"/>
            </a:br>
            <a:r>
              <a:rPr lang="ru-RU" dirty="0" smtClean="0"/>
              <a:t>к</a:t>
            </a:r>
            <a:br>
              <a:rPr lang="ru-RU" dirty="0" smtClean="0"/>
            </a:br>
            <a:r>
              <a:rPr lang="ru-RU" dirty="0" smtClean="0"/>
              <a:t>и</a:t>
            </a:r>
            <a:endParaRPr lang="ru-RU" sz="4400" dirty="0"/>
          </a:p>
        </p:txBody>
      </p:sp>
      <p:pic>
        <p:nvPicPr>
          <p:cNvPr id="40963" name="Содержимое 3" descr="DSC0225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630363" y="1554163"/>
            <a:ext cx="6035675" cy="4525962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909614" cy="590075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4400" dirty="0" smtClean="0"/>
              <a:t>М</a:t>
            </a:r>
            <a:br>
              <a:rPr lang="ru-RU" sz="4400" dirty="0" smtClean="0"/>
            </a:br>
            <a:r>
              <a:rPr lang="ru-RU" sz="4400" dirty="0" smtClean="0"/>
              <a:t>я</a:t>
            </a:r>
            <a:br>
              <a:rPr lang="ru-RU" sz="4400" dirty="0" smtClean="0"/>
            </a:br>
            <a:r>
              <a:rPr lang="ru-RU" sz="4400" dirty="0" smtClean="0"/>
              <a:t>с</a:t>
            </a:r>
            <a:br>
              <a:rPr lang="ru-RU" sz="4400" dirty="0" smtClean="0"/>
            </a:br>
            <a:r>
              <a:rPr lang="ru-RU" sz="4400" dirty="0" smtClean="0"/>
              <a:t>о</a:t>
            </a:r>
            <a:br>
              <a:rPr lang="ru-RU" sz="4400" dirty="0" smtClean="0"/>
            </a:br>
            <a:r>
              <a:rPr lang="ru-RU" sz="4400" dirty="0" err="1" smtClean="0"/>
              <a:t>р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у</a:t>
            </a:r>
            <a:br>
              <a:rPr lang="ru-RU" sz="4400" dirty="0" smtClean="0"/>
            </a:br>
            <a:r>
              <a:rPr lang="ru-RU" sz="4400" dirty="0" smtClean="0"/>
              <a:t>б</a:t>
            </a:r>
            <a:br>
              <a:rPr lang="ru-RU" sz="4400" dirty="0" smtClean="0"/>
            </a:br>
            <a:r>
              <a:rPr lang="ru-RU" sz="4400" dirty="0" smtClean="0"/>
              <a:t>к</a:t>
            </a:r>
            <a:br>
              <a:rPr lang="ru-RU" sz="4400" dirty="0" smtClean="0"/>
            </a:br>
            <a:r>
              <a:rPr lang="ru-RU" sz="4400" dirty="0" smtClean="0"/>
              <a:t>а</a:t>
            </a:r>
            <a:endParaRPr lang="ru-RU" sz="4400" dirty="0"/>
          </a:p>
        </p:txBody>
      </p:sp>
      <p:pic>
        <p:nvPicPr>
          <p:cNvPr id="41987" name="Содержимое 3" descr="DSC0224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630363" y="1554163"/>
            <a:ext cx="6035675" cy="4525962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981052" cy="511494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6600" dirty="0" smtClean="0"/>
              <a:t>терка</a:t>
            </a:r>
            <a:endParaRPr lang="ru-RU" sz="6600" dirty="0"/>
          </a:p>
        </p:txBody>
      </p:sp>
      <p:pic>
        <p:nvPicPr>
          <p:cNvPr id="43011" name="Содержимое 3" descr="DSC0225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630363" y="1554163"/>
            <a:ext cx="6035675" cy="4525962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981052" cy="590075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400" dirty="0" smtClean="0"/>
              <a:t>Т</a:t>
            </a:r>
            <a:br>
              <a:rPr lang="ru-RU" sz="4400" dirty="0" smtClean="0"/>
            </a:br>
            <a:r>
              <a:rPr lang="ru-RU" sz="4400" dirty="0" smtClean="0"/>
              <a:t>о</a:t>
            </a:r>
            <a:br>
              <a:rPr lang="ru-RU" sz="4400" dirty="0" smtClean="0"/>
            </a:br>
            <a:r>
              <a:rPr lang="ru-RU" sz="4400" dirty="0" smtClean="0"/>
              <a:t>л</a:t>
            </a:r>
            <a:br>
              <a:rPr lang="ru-RU" sz="4400" dirty="0" smtClean="0"/>
            </a:br>
            <a:r>
              <a:rPr lang="ru-RU" sz="4400" dirty="0" smtClean="0"/>
              <a:t>к</a:t>
            </a:r>
            <a:br>
              <a:rPr lang="ru-RU" sz="4400" dirty="0" smtClean="0"/>
            </a:br>
            <a:r>
              <a:rPr lang="ru-RU" sz="4400" dirty="0" smtClean="0"/>
              <a:t>у</a:t>
            </a:r>
            <a:br>
              <a:rPr lang="ru-RU" sz="4400" dirty="0" smtClean="0"/>
            </a:br>
            <a:r>
              <a:rPr lang="ru-RU" sz="4400" dirty="0" err="1" smtClean="0"/>
              <a:t>ш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к</a:t>
            </a:r>
            <a:br>
              <a:rPr lang="ru-RU" sz="4400" dirty="0" smtClean="0"/>
            </a:br>
            <a:r>
              <a:rPr lang="ru-RU" sz="4400" dirty="0" smtClean="0"/>
              <a:t>а</a:t>
            </a:r>
            <a:endParaRPr lang="ru-RU" sz="4400" dirty="0"/>
          </a:p>
        </p:txBody>
      </p:sp>
      <p:pic>
        <p:nvPicPr>
          <p:cNvPr id="44035" name="Содержимое 3" descr="DSC0226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630363" y="1554163"/>
            <a:ext cx="6035675" cy="4525962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695300" cy="5829320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dirty="0" smtClean="0"/>
              <a:t>вилка</a:t>
            </a:r>
            <a:endParaRPr lang="ru-RU" sz="5400" dirty="0"/>
          </a:p>
        </p:txBody>
      </p:sp>
      <p:pic>
        <p:nvPicPr>
          <p:cNvPr id="45059" name="Содержимое 3" descr="DSC0225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630363" y="1554163"/>
            <a:ext cx="6035675" cy="4525962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1752" y="457200"/>
            <a:ext cx="1912794" cy="5615006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6600" dirty="0" smtClean="0"/>
              <a:t>Л</a:t>
            </a:r>
            <a:br>
              <a:rPr lang="ru-RU" sz="6600" dirty="0" smtClean="0"/>
            </a:br>
            <a:r>
              <a:rPr lang="ru-RU" sz="6600" dirty="0" smtClean="0"/>
              <a:t>о</a:t>
            </a:r>
            <a:br>
              <a:rPr lang="ru-RU" sz="6600" dirty="0" smtClean="0"/>
            </a:br>
            <a:r>
              <a:rPr lang="ru-RU" sz="6600" dirty="0" smtClean="0"/>
              <a:t>ж</a:t>
            </a:r>
            <a:br>
              <a:rPr lang="ru-RU" sz="6600" dirty="0" smtClean="0"/>
            </a:br>
            <a:r>
              <a:rPr lang="ru-RU" sz="6600" dirty="0" smtClean="0"/>
              <a:t>к</a:t>
            </a:r>
            <a:br>
              <a:rPr lang="ru-RU" sz="6600" dirty="0" smtClean="0"/>
            </a:br>
            <a:r>
              <a:rPr lang="ru-RU" sz="6600" dirty="0" smtClean="0"/>
              <a:t>а</a:t>
            </a:r>
            <a:endParaRPr lang="ru-RU" sz="6600" dirty="0"/>
          </a:p>
        </p:txBody>
      </p:sp>
      <p:pic>
        <p:nvPicPr>
          <p:cNvPr id="46083" name="Содержимое 3" descr="CAGNQXQH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 rot="1262153">
            <a:off x="2805113" y="3306763"/>
            <a:ext cx="3386137" cy="2536825"/>
          </a:xfrm>
        </p:spPr>
      </p:pic>
      <p:pic>
        <p:nvPicPr>
          <p:cNvPr id="46084" name="Содержимое 6" descr="CA7T7V28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 rot="1270174">
            <a:off x="5522913" y="1458913"/>
            <a:ext cx="2146300" cy="2103437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Игра с болельщиками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низ 3"/>
          <p:cNvSpPr/>
          <p:nvPr/>
        </p:nvSpPr>
        <p:spPr>
          <a:xfrm>
            <a:off x="1143000" y="2000250"/>
            <a:ext cx="7572375" cy="2071688"/>
          </a:xfrm>
          <a:prstGeom prst="ribbon">
            <a:avLst>
              <a:gd name="adj1" fmla="val 2434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86800" cy="490062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 Поздравляем 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>      победителей</a:t>
            </a:r>
            <a:r>
              <a:rPr lang="ru-RU" sz="4000" dirty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«Прекрасный пол в истории и литературе».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928813"/>
            <a:ext cx="8686800" cy="4572000"/>
          </a:xfrm>
        </p:spPr>
        <p:txBody>
          <a:bodyPr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4000" b="1" i="1" dirty="0" smtClean="0"/>
              <a:t>Самая любопытная женщина. Древние греческие боги подарили ей шкатулку, к которой хранись все беды мира: войны болезни голод, вражда - и строго настрого приказали не открывать её. Эффект был предсказуем. С тех пор и началось.…Как звали эту женщину?</a:t>
            </a:r>
            <a:endParaRPr lang="ru-RU" b="1" i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13316" name="Picture 4" descr="C:\Documents and Settings\Administrator\My Documents\temp\Мои рисунки\ВОВ 1941-45\CAIVSLIP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2275" y="2257425"/>
            <a:ext cx="618966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«Прекрасный пол в истории и литературе».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857375"/>
            <a:ext cx="8686800" cy="4714875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4000" b="1" i="1" dirty="0" smtClean="0"/>
              <a:t>Самые первые феминистки, которые добились призыва женщин в армию, а брюки начали носить приблизительно за 6 тыс. лет до современных поборниц равноправия.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4000" b="1" i="1" dirty="0" smtClean="0"/>
              <a:t>(подсказка: название их связано с одной южно-американской рекой).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14340" name="Picture 4" descr="C:\Documents and Settings\Administrator\My Documents\temp\Мои рисунки\ВОВ 1941-45\Amazonk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43213" y="1700213"/>
            <a:ext cx="4195762" cy="472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686800" cy="838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«Прекрасный пол в истории и литературе».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143125"/>
            <a:ext cx="8686800" cy="4429125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5400" b="1" i="1" dirty="0" smtClean="0"/>
              <a:t>Самая умная женщина в Древней Руси. Была столь умна, что все мужчины, кроме </a:t>
            </a:r>
            <a:r>
              <a:rPr lang="ru-RU" sz="5400" b="1" i="1" dirty="0" err="1" smtClean="0"/>
              <a:t>Иванушки-дурака</a:t>
            </a:r>
            <a:r>
              <a:rPr lang="ru-RU" sz="5400" b="1" i="1" dirty="0" smtClean="0"/>
              <a:t>, боялись иметь с ней дело.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4" name="Picture 4" descr="C:\Documents and Settings\Administrator\My Documents\temp\Мои рисунки\ВОВ 1941-45\CAATOHO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63" y="1714500"/>
            <a:ext cx="4643437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«Прекрасный пол в истории и литературе».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1635125"/>
            <a:ext cx="8686800" cy="4572000"/>
          </a:xfrm>
        </p:spPr>
        <p:txBody>
          <a:bodyPr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4000" b="1" i="1" dirty="0" smtClean="0"/>
              <a:t>Самая злая помещица 18 века, которая зверски убила сотни своих крепостных. Серийные убийцы женского пола - явление удивительное. Возможно, поэтому императрица Екатерина </a:t>
            </a:r>
            <a:r>
              <a:rPr lang="en-US" sz="4000" b="1" i="1" dirty="0" smtClean="0"/>
              <a:t>II</a:t>
            </a:r>
            <a:r>
              <a:rPr lang="ru-RU" sz="4000" b="1" i="1" dirty="0" smtClean="0"/>
              <a:t> постановила впредь именовать «сие чудовище мужчиною». Как звали эту помещицу?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913" y="1700213"/>
            <a:ext cx="6858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435975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i="1" dirty="0"/>
              <a:t>« Любви все возрасты покорны».</a:t>
            </a:r>
            <a:r>
              <a:rPr lang="ru-RU" sz="4000" dirty="0"/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4400" i="1" smtClean="0"/>
              <a:t>Сколько лет было Джульетте?</a:t>
            </a:r>
            <a:r>
              <a:rPr lang="ru-RU" altLang="ru-RU" smtClean="0"/>
              <a:t> </a:t>
            </a:r>
          </a:p>
          <a:p>
            <a:pPr eaLnBrk="1" hangingPunct="1"/>
            <a:r>
              <a:rPr lang="ru-RU" altLang="ru-RU" sz="5400" b="1" smtClean="0"/>
              <a:t>13</a:t>
            </a:r>
          </a:p>
          <a:p>
            <a:pPr algn="ctr" eaLnBrk="1" hangingPunct="1"/>
            <a:r>
              <a:rPr lang="ru-RU" altLang="ru-RU" sz="5400" b="1" smtClean="0"/>
              <a:t>15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285875" y="5000625"/>
            <a:ext cx="11525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8000" b="1"/>
              <a:t>?</a:t>
            </a: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56325" y="4508500"/>
            <a:ext cx="1865313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435975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i="1"/>
              <a:t>« Любви все возрасты покорны».</a:t>
            </a:r>
            <a:r>
              <a:rPr lang="ru-RU" sz="4000"/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altLang="ru-RU" sz="4400" smtClean="0">
                <a:solidFill>
                  <a:schemeClr val="tx1"/>
                </a:solidFill>
              </a:rPr>
              <a:t>Где Джульетта выслушала признание Ромео в любви:</a:t>
            </a:r>
          </a:p>
          <a:p>
            <a:pPr eaLnBrk="1" hangingPunct="1"/>
            <a:r>
              <a:rPr lang="ru-RU" altLang="ru-RU" sz="5400" smtClean="0">
                <a:solidFill>
                  <a:schemeClr val="tx1"/>
                </a:solidFill>
              </a:rPr>
              <a:t>в саду</a:t>
            </a:r>
          </a:p>
          <a:p>
            <a:pPr algn="ctr" eaLnBrk="1" hangingPunct="1"/>
            <a:r>
              <a:rPr lang="ru-RU" altLang="ru-RU" sz="5400" smtClean="0">
                <a:solidFill>
                  <a:schemeClr val="tx1"/>
                </a:solidFill>
              </a:rPr>
              <a:t>на крыше </a:t>
            </a:r>
          </a:p>
          <a:p>
            <a:pPr algn="r" eaLnBrk="1" hangingPunct="1"/>
            <a:r>
              <a:rPr lang="ru-RU" altLang="ru-RU" sz="5400" smtClean="0">
                <a:solidFill>
                  <a:schemeClr val="tx1"/>
                </a:solidFill>
              </a:rPr>
              <a:t>на балконе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785813" y="5072063"/>
            <a:ext cx="11525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8000" b="1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457</TotalTime>
  <Words>406</Words>
  <Application>Microsoft Office PowerPoint</Application>
  <PresentationFormat>Экран (4:3)</PresentationFormat>
  <Paragraphs>73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4" baseType="lpstr">
      <vt:lpstr>Arial</vt:lpstr>
      <vt:lpstr>Franklin Gothic Medium</vt:lpstr>
      <vt:lpstr>Franklin Gothic Book</vt:lpstr>
      <vt:lpstr>Wingdings 2</vt:lpstr>
      <vt:lpstr>Calibri</vt:lpstr>
      <vt:lpstr>Трек</vt:lpstr>
      <vt:lpstr> Турнир «Золушки      21 века»</vt:lpstr>
      <vt:lpstr>«Прекрасный пол в истории и литературе».</vt:lpstr>
      <vt:lpstr>«Прекрасный пол в истории и литературе».</vt:lpstr>
      <vt:lpstr>«Прекрасный пол в истории и литературе».</vt:lpstr>
      <vt:lpstr>«Прекрасный пол в истории и литературе».</vt:lpstr>
      <vt:lpstr>«Прекрасный пол в истории и литературе».</vt:lpstr>
      <vt:lpstr>«Прекрасный пол в истории и литературе».</vt:lpstr>
      <vt:lpstr>« Любви все возрасты покорны». </vt:lpstr>
      <vt:lpstr>« Любви все возрасты покорны». </vt:lpstr>
      <vt:lpstr>« Любви все возрасты покорны». </vt:lpstr>
      <vt:lpstr>« Любви все возрасты покорны».</vt:lpstr>
      <vt:lpstr>« Любви все возрасты покорны».</vt:lpstr>
      <vt:lpstr>« Любви все возрасты покорны».</vt:lpstr>
      <vt:lpstr>«Дела домашние» </vt:lpstr>
      <vt:lpstr>Игра с болельщиками</vt:lpstr>
      <vt:lpstr>«Несмеяна» </vt:lpstr>
      <vt:lpstr>«Запахи» </vt:lpstr>
      <vt:lpstr>«Экскурсия по кухне» </vt:lpstr>
      <vt:lpstr>Г ж е л ь</vt:lpstr>
      <vt:lpstr>Х р у с т а л ь</vt:lpstr>
      <vt:lpstr>ваза</vt:lpstr>
      <vt:lpstr>салфетки</vt:lpstr>
      <vt:lpstr>С е р в и з</vt:lpstr>
      <vt:lpstr>поднос</vt:lpstr>
      <vt:lpstr>нож</vt:lpstr>
      <vt:lpstr>солонка</vt:lpstr>
      <vt:lpstr>С к а т е р т ь</vt:lpstr>
      <vt:lpstr>Х о х л о м а</vt:lpstr>
      <vt:lpstr>П о л о в н ик</vt:lpstr>
      <vt:lpstr>Др ушла г</vt:lpstr>
      <vt:lpstr>П р и х в а т к и</vt:lpstr>
      <vt:lpstr>М я с о р у б к а</vt:lpstr>
      <vt:lpstr>терка</vt:lpstr>
      <vt:lpstr>Т о л к у ш к а</vt:lpstr>
      <vt:lpstr>вилка</vt:lpstr>
      <vt:lpstr>Л о ж к а</vt:lpstr>
      <vt:lpstr>Игра с болельщиками</vt:lpstr>
      <vt:lpstr>   Поздравляем        победителей!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золушки 2011</dc:title>
  <dc:creator>Дом</dc:creator>
  <cp:lastModifiedBy>re</cp:lastModifiedBy>
  <cp:revision>41</cp:revision>
  <dcterms:created xsi:type="dcterms:W3CDTF">2011-02-23T10:23:52Z</dcterms:created>
  <dcterms:modified xsi:type="dcterms:W3CDTF">2015-05-09T16:53:16Z</dcterms:modified>
</cp:coreProperties>
</file>