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youtu.be/7wBRK9_TQ2c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51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576" y="188640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Государственное Бюджетное Образовательное Учреждение Школа</a:t>
            </a:r>
          </a:p>
          <a:p>
            <a:pPr algn="ctr"/>
            <a:r>
              <a:rPr lang="ru-RU" b="1" dirty="0" smtClean="0"/>
              <a:t> № 1273 с углубленным изучением английского языка (СП№ 6)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412451" y="2228671"/>
            <a:ext cx="5832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по музыке на тему :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для 3 класса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35844" y="5589240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Учитель музыки: Полякова С.Н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5442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24" y="274638"/>
            <a:ext cx="4257676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В. Васнецов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Богатыри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427983" cy="314096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140968"/>
            <a:ext cx="4716016" cy="37170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5720" y="3929066"/>
            <a:ext cx="38576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. Васнецов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Бой Добрыни Никитича с драконом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  <a:hlinkClick r:id="rId4"/>
              </a:rPr>
              <a:t>http://youtu.be/7wBRK9_TQ2c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125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d0bcc9bdd03324966e7c1ea1fcc153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285728"/>
            <a:ext cx="5852160" cy="47274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2976" y="5214950"/>
            <a:ext cx="7000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Народные певцы-сказители складывали  былины и исполняли их под аккомпанемент  гуслей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tbogat98_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357298"/>
            <a:ext cx="4233725" cy="40005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00628" y="428604"/>
            <a:ext cx="3857652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Что не белая береза к земле клонится,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шелковая трава приклоняется, -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То сын перед матерью поклоняется.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Кланялся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Добрынюшка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родной матушке,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Просит он великого благословения: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«Ты благослови меня, родная матушка,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Ехать в дальние орды, во немирные!»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Говорила тут ему родная матушка: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«На кого покидаешь ты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молоду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жену,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Молоду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жену, малых детушек?..»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428604"/>
            <a:ext cx="4214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Отъезд Добрыни из дома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oul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2" y="2000240"/>
            <a:ext cx="4786314" cy="3790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5720" y="1071546"/>
            <a:ext cx="36433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 поле береза стояла,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 поле кудрявая стояла,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Люли, люли стояла. (2 р.)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Некому березу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заломати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Некому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кудряву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заломати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Люли, люли,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заломати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(2 р.)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пойду я в лес, погуляю,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Белую березу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заломаю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Люли, люли,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заломаю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(2 р.)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Срежу с березы три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пруточка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Сделаю себе я три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гудочка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Люли, люли, три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гудочка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(2 р.)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Четвертую балалайку.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Пойду на новые сени.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Люли, люли, на сени. (2 р.)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500562" y="357166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 поле береза стояла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28860" y="571480"/>
            <a:ext cx="5643602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Стану в балалаечку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играти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Стану 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милого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будити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Люли, люли,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будити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(2 р.)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«Встань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ты, мой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милый,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проснися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Ты, моя душа,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пробудися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Люли, люли,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пробудися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(2 р.)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Вот тебе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водица,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умойся,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 полотенце,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утрися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Вот те башмачки, обуйся,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Вот те кафтанчик, оденься.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Люли, люли,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оденься.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(2 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Ты, моя душа,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пробудися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Ты, мой милый,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проснися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3643314"/>
            <a:ext cx="4643438" cy="32146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2910" y="4071942"/>
            <a:ext cx="36433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старинный русский струнный щипковый 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музыкальный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инструмент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500702a9288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857620" cy="35004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00628" y="714356"/>
            <a:ext cx="35719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Домра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51372" y="0"/>
            <a:ext cx="4492628" cy="3190876"/>
          </a:xfrm>
          <a:prstGeom prst="rect">
            <a:avLst/>
          </a:prstGeom>
        </p:spPr>
      </p:pic>
      <p:pic>
        <p:nvPicPr>
          <p:cNvPr id="3" name="Рисунок 2" descr="90431797_large_12_Veschiy_Boy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14686"/>
            <a:ext cx="4643438" cy="36433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472" y="428604"/>
            <a:ext cx="3071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Баян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7752" y="4786322"/>
            <a:ext cx="3929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ародный певец-сказитель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99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В. Васнецов “Богатыри”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Света</dc:creator>
  <cp:lastModifiedBy>Пользователь Windows</cp:lastModifiedBy>
  <cp:revision>14</cp:revision>
  <dcterms:created xsi:type="dcterms:W3CDTF">2015-01-29T11:52:39Z</dcterms:created>
  <dcterms:modified xsi:type="dcterms:W3CDTF">2015-01-31T10:56:50Z</dcterms:modified>
</cp:coreProperties>
</file>