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99" r:id="rId2"/>
    <p:sldId id="285" r:id="rId3"/>
    <p:sldId id="276" r:id="rId4"/>
    <p:sldId id="293" r:id="rId5"/>
    <p:sldId id="286" r:id="rId6"/>
    <p:sldId id="275" r:id="rId7"/>
    <p:sldId id="291" r:id="rId8"/>
    <p:sldId id="289" r:id="rId9"/>
    <p:sldId id="284" r:id="rId10"/>
    <p:sldId id="290" r:id="rId11"/>
    <p:sldId id="300" r:id="rId12"/>
    <p:sldId id="292" r:id="rId13"/>
    <p:sldId id="283" r:id="rId14"/>
    <p:sldId id="297" r:id="rId15"/>
    <p:sldId id="298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669900"/>
    <a:srgbClr val="009900"/>
    <a:srgbClr val="006600"/>
    <a:srgbClr val="008000"/>
    <a:srgbClr val="007E3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3317" autoAdjust="0"/>
  </p:normalViewPr>
  <p:slideViewPr>
    <p:cSldViewPr>
      <p:cViewPr>
        <p:scale>
          <a:sx n="70" d="100"/>
          <a:sy n="7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F0590A-16AB-48DF-AF80-BC18E7FFBEDA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7444AA-4C87-484C-94B6-50349AD15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F5457-57DC-47AD-991D-9E61EC0C458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DCF8-DFB4-4DAB-8CCE-6576F47A1D97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85A6-8343-484F-A9A2-9BFF3043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8C82-6656-450B-9A85-8F7780F580A2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9983-846D-4350-999A-B5A385CA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D1BB-D5CE-49B7-8544-ABC4FFA280CE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BDB8-BE46-42DB-9679-CBF74B430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A432-51C8-44E7-9804-ADC7DA766407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DE13-5459-4217-8D45-EDF05FE48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BF3C-0DFA-4C26-A8B1-E50B0ED19EC0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80BF-E258-4A9A-8742-500205B9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D7B1-EBDE-4EAA-8D5A-8A3C7C24667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889A-467B-4A63-8C43-9D4DCA5C9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9713-787C-4B97-B8E6-D669A7BC48B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E3E8-BA81-4674-AAEB-3E35B79DC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03C8-4FD4-464B-A0FE-43B1A7D344F0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9DE1-0F6C-4B8F-88D8-982C5B04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383C-1555-4D24-8CE2-31A1A6E6589F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7739-EEE0-4D38-844F-409A94CA5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E865-957C-48D2-8B31-5ECB1896B713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87E8-45F1-4BCE-8054-D7DC5C4BE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D693-7DD9-455B-B03C-F221539CF88C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877E-41E6-4C75-8F21-DF803FF29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45A276-D533-47A0-8012-9A88FBCEDB74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7135D2-5709-4CE8-8D1E-E785BE1E7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70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gif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Pictures\2ee51c1c9c9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Наташа\нп\картинки\karanda5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785813"/>
            <a:ext cx="23574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Наташа\нп\картинки\karanda4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08374" flipH="1">
            <a:off x="6561138" y="511175"/>
            <a:ext cx="1682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Users\Наташа\нп\картинки\karanda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143250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Наташа\нп\картинки\karanda1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3071813"/>
            <a:ext cx="1754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NCBOX.WM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13" y="4621213"/>
            <a:ext cx="178593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j035671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63" y="514350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j035678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51276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C41-0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1175" y="1428750"/>
            <a:ext cx="30210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350" y="0"/>
            <a:ext cx="941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00" cy="4214842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903164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  Сказочных героев»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596"/>
            <a:ext cx="2928958" cy="4143404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533E-6 L 0.33212 -0.13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142984"/>
            <a:ext cx="4870582" cy="46434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000108"/>
            <a:ext cx="4071966" cy="510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1000125"/>
            <a:ext cx="5176838" cy="51022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email"/>
          <a:srcRect l="4615" r="4615"/>
          <a:stretch>
            <a:fillRect/>
          </a:stretch>
        </p:blipFill>
        <p:spPr bwMode="auto">
          <a:xfrm>
            <a:off x="2357422" y="285750"/>
            <a:ext cx="4214842" cy="6191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email"/>
          <a:srcRect b="-6580"/>
          <a:stretch>
            <a:fillRect/>
          </a:stretch>
        </p:blipFill>
        <p:spPr bwMode="auto">
          <a:xfrm>
            <a:off x="1571625" y="785813"/>
            <a:ext cx="6000771" cy="57864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285750"/>
            <a:ext cx="4572000" cy="6291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email"/>
          <a:srcRect l="380" t="-1284"/>
          <a:stretch>
            <a:fillRect/>
          </a:stretch>
        </p:blipFill>
        <p:spPr bwMode="auto">
          <a:xfrm>
            <a:off x="2729552" y="573206"/>
            <a:ext cx="3914136" cy="54989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71670" y="928670"/>
            <a:ext cx="4878950" cy="55308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785818"/>
            <a:ext cx="9144000" cy="464344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06195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  Творчества»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596"/>
            <a:ext cx="2928958" cy="4143404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533E-6 L 0.33212 -0.13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357322"/>
            <a:ext cx="9144000" cy="464344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06195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«Волшебная </a:t>
            </a:r>
          </a:p>
          <a:p>
            <a:pPr algn="ctr">
              <a:defRPr/>
            </a:pPr>
            <a:r>
              <a:rPr lang="ru-RU" sz="6000" b="1" spc="3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 Знаний»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5"/>
            <a:chExt cx="9144030" cy="6858025"/>
          </a:xfrm>
        </p:grpSpPr>
        <p:grpSp>
          <p:nvGrpSpPr>
            <p:cNvPr id="6147" name="Группа 10"/>
            <p:cNvGrpSpPr>
              <a:grpSpLocks/>
            </p:cNvGrpSpPr>
            <p:nvPr/>
          </p:nvGrpSpPr>
          <p:grpSpPr bwMode="auto">
            <a:xfrm>
              <a:off x="0" y="-25"/>
              <a:ext cx="9144030" cy="6858025"/>
              <a:chOff x="0" y="-25"/>
              <a:chExt cx="9144030" cy="6858025"/>
            </a:xfrm>
          </p:grpSpPr>
          <p:grpSp>
            <p:nvGrpSpPr>
              <p:cNvPr id="6149" name="Группа 7"/>
              <p:cNvGrpSpPr>
                <a:grpSpLocks/>
              </p:cNvGrpSpPr>
              <p:nvPr/>
            </p:nvGrpSpPr>
            <p:grpSpPr bwMode="auto">
              <a:xfrm>
                <a:off x="0" y="-22"/>
                <a:ext cx="9144030" cy="6858022"/>
                <a:chOff x="-30" y="-24"/>
                <a:chExt cx="9144030" cy="6858022"/>
              </a:xfrm>
            </p:grpSpPr>
            <p:pic>
              <p:nvPicPr>
                <p:cNvPr id="6154" name="Рисунок 1" descr="9538dc252c0b4ed4fc9aa3b58d4557a8.jpg"/>
                <p:cNvPicPr>
                  <a:picLocks noChangeAspect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 rot="-5400000">
                  <a:off x="2393155" y="107152"/>
                  <a:ext cx="4357692" cy="9143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55" name="Рисунок 6" descr="9538dc252c0b4ed4fc9aa3b58d4557a8.jpg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 rot="-5400000">
                  <a:off x="3321805" y="-3321859"/>
                  <a:ext cx="2500330" cy="9143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50" name="Рисунок 2" descr="kolokol38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789010" y="-25"/>
                <a:ext cx="1354990" cy="1500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1" name="Рисунок 3" descr="glob15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43768" y="4143380"/>
                <a:ext cx="1937982" cy="2428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214546" y="851017"/>
                <a:ext cx="4776051" cy="5078313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4 зимы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4 весны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4 осени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816 дней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32 000 уроков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5400" b="1" i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50 000 часов. </a:t>
                </a:r>
                <a:endPara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pic>
            <p:nvPicPr>
              <p:cNvPr id="6153" name="Рисунок 9" descr="kniga45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48" y="1571612"/>
                <a:ext cx="1821646" cy="507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48" name="Рисунок 13" descr="malch08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0693" y="1428736"/>
              <a:ext cx="3095647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0" descr="http://kissdesign.ru/hearts/heart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2571750"/>
            <a:ext cx="2222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Сердце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214313"/>
            <a:ext cx="1285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Сердце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1357313"/>
            <a:ext cx="1285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Сердце 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3475" y="3040063"/>
            <a:ext cx="12874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Сердце 8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38" y="3038475"/>
            <a:ext cx="1279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Сердце 10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000375"/>
            <a:ext cx="1279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Сердце 14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46975" y="1249363"/>
            <a:ext cx="1285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Сердце 15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0" y="4572000"/>
            <a:ext cx="1279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Сердце 16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71938" y="5786438"/>
            <a:ext cx="12858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Сердце 17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00500" y="1000125"/>
            <a:ext cx="1285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Сердце 18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58125" y="2857500"/>
            <a:ext cx="12858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Сердце 19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86625" y="4643438"/>
            <a:ext cx="12858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Сердце 21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43250" y="4532313"/>
            <a:ext cx="1285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Сердце 22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857875" y="5715000"/>
            <a:ext cx="128746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Сердце 23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86438" y="1714500"/>
            <a:ext cx="1279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Сердце 24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428875" y="1714500"/>
            <a:ext cx="1285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Сердце 25"/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071688" y="5643563"/>
            <a:ext cx="1285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Сердце 26"/>
          <p:cNvPicPr>
            <a:picLocks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55650" y="4754563"/>
            <a:ext cx="12858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Сердце 27"/>
          <p:cNvPicPr>
            <a:picLocks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500313" y="214313"/>
            <a:ext cx="12811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350" y="0"/>
            <a:ext cx="941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Pictures\корабль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214563" y="3857603"/>
            <a:ext cx="1857375" cy="714375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1"/>
                  </a:solidFill>
                </a:ln>
                <a:solidFill>
                  <a:srgbClr val="0033CC"/>
                </a:solidFill>
              </a:rPr>
              <a:t>Остров Знаний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857250" y="571478"/>
            <a:ext cx="2000250" cy="928687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1"/>
                  </a:solidFill>
                </a:ln>
                <a:solidFill>
                  <a:srgbClr val="0033CC"/>
                </a:solidFill>
              </a:rPr>
              <a:t>Остров Загадок</a:t>
            </a:r>
          </a:p>
        </p:txBody>
      </p:sp>
      <p:sp>
        <p:nvSpPr>
          <p:cNvPr id="6" name="Овал 5"/>
          <p:cNvSpPr/>
          <p:nvPr/>
        </p:nvSpPr>
        <p:spPr>
          <a:xfrm>
            <a:off x="4500563" y="2285978"/>
            <a:ext cx="2500312" cy="1071562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1"/>
                  </a:solidFill>
                </a:ln>
                <a:solidFill>
                  <a:srgbClr val="0033CC"/>
                </a:solidFill>
              </a:rPr>
              <a:t>Остров Творчества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5715000" y="285728"/>
            <a:ext cx="2428875" cy="1000125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1"/>
                  </a:solidFill>
                </a:ln>
                <a:solidFill>
                  <a:srgbClr val="0033CC"/>
                </a:solidFill>
              </a:rPr>
              <a:t>Остров Сказочных героев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42844" y="5857854"/>
            <a:ext cx="1785920" cy="500082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1"/>
                  </a:solidFill>
                </a:ln>
                <a:solidFill>
                  <a:srgbClr val="0033CC"/>
                </a:solidFill>
              </a:rPr>
              <a:t>КЛАСС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928688" y="4643438"/>
            <a:ext cx="2071687" cy="1143000"/>
          </a:xfrm>
          <a:prstGeom prst="line">
            <a:avLst/>
          </a:prstGeom>
          <a:ln w="1270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928688" y="1714500"/>
            <a:ext cx="2714625" cy="1857375"/>
          </a:xfrm>
          <a:prstGeom prst="line">
            <a:avLst/>
          </a:prstGeom>
          <a:ln w="1270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14625" y="785813"/>
            <a:ext cx="3357563" cy="214312"/>
          </a:xfrm>
          <a:prstGeom prst="line">
            <a:avLst/>
          </a:prstGeom>
          <a:ln w="1270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679282" y="1321594"/>
            <a:ext cx="1214437" cy="1000125"/>
          </a:xfrm>
          <a:prstGeom prst="line">
            <a:avLst/>
          </a:prstGeom>
          <a:ln w="1270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6072188" y="3357563"/>
            <a:ext cx="2071687" cy="1571625"/>
          </a:xfrm>
          <a:prstGeom prst="line">
            <a:avLst/>
          </a:prstGeom>
          <a:ln w="1270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6500813" y="4643438"/>
            <a:ext cx="2286000" cy="1785937"/>
            <a:chOff x="6500826" y="4714884"/>
            <a:chExt cx="2286016" cy="1785950"/>
          </a:xfrm>
        </p:grpSpPr>
        <p:sp>
          <p:nvSpPr>
            <p:cNvPr id="4" name="Овал 3"/>
            <p:cNvSpPr/>
            <p:nvPr/>
          </p:nvSpPr>
          <p:spPr>
            <a:xfrm>
              <a:off x="6500826" y="4714884"/>
              <a:ext cx="2286016" cy="1785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7143767" y="4929198"/>
              <a:ext cx="1000132" cy="1071571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Хорда 29"/>
            <p:cNvSpPr/>
            <p:nvPr/>
          </p:nvSpPr>
          <p:spPr>
            <a:xfrm rot="17658802">
              <a:off x="7035817" y="5178438"/>
              <a:ext cx="1214446" cy="1214447"/>
            </a:xfrm>
            <a:prstGeom prst="chor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7572395" y="5857892"/>
              <a:ext cx="142876" cy="28575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7215238" cy="3429024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06195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  Знаний»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596"/>
            <a:ext cx="2928958" cy="4143404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533E-6 L 0.33212 -0.13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1574800"/>
            <a:ext cx="2786062" cy="36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61275">
            <a:off x="858838" y="768350"/>
            <a:ext cx="1946275" cy="26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68291">
            <a:off x="6472238" y="1036638"/>
            <a:ext cx="1874837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6357938" y="3929063"/>
            <a:ext cx="2357437" cy="2466975"/>
            <a:chOff x="4143372" y="2354664"/>
            <a:chExt cx="3331560" cy="3469986"/>
          </a:xfrm>
        </p:grpSpPr>
        <p:pic>
          <p:nvPicPr>
            <p:cNvPr id="46094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43372" y="2354664"/>
              <a:ext cx="2357892" cy="335164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979172">
              <a:off x="5581439" y="3176385"/>
              <a:ext cx="1893493" cy="264826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3786188"/>
            <a:ext cx="21812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Наташа\Pictures\море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3008" y="785794"/>
            <a:ext cx="6858016" cy="3429024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06195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  Загадок»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596"/>
            <a:ext cx="2928958" cy="4143404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533E-6 L 0.35573 -0.19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54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</cp:lastModifiedBy>
  <cp:revision>74</cp:revision>
  <dcterms:created xsi:type="dcterms:W3CDTF">2010-08-15T17:24:37Z</dcterms:created>
  <dcterms:modified xsi:type="dcterms:W3CDTF">2015-05-07T15:39:04Z</dcterms:modified>
</cp:coreProperties>
</file>