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2" r:id="rId5"/>
    <p:sldId id="264" r:id="rId6"/>
    <p:sldId id="261" r:id="rId7"/>
    <p:sldId id="260" r:id="rId8"/>
    <p:sldId id="263" r:id="rId9"/>
    <p:sldId id="265" r:id="rId10"/>
    <p:sldId id="25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70" d="100"/>
          <a:sy n="70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37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965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0868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932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8540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39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754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779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4146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228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494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6001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6496" y="83671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ЛИЧНЫЙ  ПРОФЕССИОНАЛЬНЫЙ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	 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612\Desktop\proposito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420888"/>
            <a:ext cx="5334000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52" y="332656"/>
            <a:ext cx="3011487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6237312"/>
            <a:ext cx="2706687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952" y="336649"/>
            <a:ext cx="3011487" cy="50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84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484784"/>
            <a:ext cx="5122912" cy="820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</a:t>
            </a:r>
            <a:r>
              <a:rPr lang="ru-RU" sz="2800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ВНИМАНИЕ!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Users\user612\Desktop\73401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449488"/>
            <a:ext cx="3672408" cy="3787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5821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8134672" cy="2880320"/>
          </a:xfrm>
        </p:spPr>
        <p:txBody>
          <a:bodyPr>
            <a:normAutofit/>
          </a:bodyPr>
          <a:lstStyle/>
          <a:p>
            <a:pPr algn="l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“Нельзя вести домашнее хозяйство,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не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подходя к плите.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Нельзя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поймать рыбу на удочку,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не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забросив крючок.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Нельзя достичь своей цели, не прилагая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усилий”.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user612\Desktop\Картинки\V-iM2fr3XV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429000"/>
            <a:ext cx="4752528" cy="3218681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68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5056" y="43589"/>
            <a:ext cx="7886700" cy="13255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“Мои жизненные приоритеты”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>
                <a:solidFill>
                  <a:schemeClr val="accent1">
                    <a:lumMod val="75000"/>
                  </a:schemeClr>
                </a:solidFill>
              </a:rPr>
            </a:b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0836" y="980728"/>
            <a:ext cx="8280920" cy="25922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одной из стран, неважно в какой, жила одна старушка. Многие годы она ходила с палочкой по пляжу в разгар летнего сезона. Многие люди недоумевали и не понимали, что она ищет в песке, разгребая его палкой. Только спустя годы узнали, что в течение многих лет она ходила по пляжу с одной лишь целью – она собирала осколки битого стекла, чтобы взрослые и дети не поранились.</a:t>
            </a:r>
          </a:p>
          <a:p>
            <a:pPr marL="0" indent="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 descr="C:\Users\user612\Desktop\kolesozhizn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456200"/>
            <a:ext cx="3894052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19490" y="4093960"/>
            <a:ext cx="448455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Многого ли достигла в жизни эта старушка?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Как вы думаете, каков был её путь по лестнице жизни?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Каковы были её жизненные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ценности?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00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9469" y="273695"/>
            <a:ext cx="7253699" cy="49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ПРОФЕССИОНАЛЬНЫЙ ПЛАН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3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196753"/>
            <a:ext cx="8229600" cy="187220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-     это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представление человека о своём профессиональном будущем, поэтому его построение зависит от него самого, его опыта. Говоря о профессиональном плане, мы говорим о пути, имеющем протяжённость во времени.</a:t>
            </a:r>
          </a:p>
          <a:p>
            <a:endParaRPr lang="ru-RU" sz="2000" dirty="0"/>
          </a:p>
          <a:p>
            <a:endParaRPr lang="ru-RU" sz="2000" dirty="0" smtClean="0"/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pic>
        <p:nvPicPr>
          <p:cNvPr id="1026" name="Picture 2" descr="C:\Users\user612\Desktop\dreamstime_xs_1602833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303" t="-13481" r="-12790" b="1"/>
          <a:stretch/>
        </p:blipFill>
        <p:spPr bwMode="auto">
          <a:xfrm>
            <a:off x="3203849" y="3223713"/>
            <a:ext cx="5940151" cy="3564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3074184"/>
            <a:ext cx="824671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          Планирование: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долгосрочное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(на несколько десятилетий вперёд);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средний срок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(несколько месяцев или лет)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краткосрочное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(несколько дней, недель).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1579563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5013176"/>
            <a:ext cx="1989033" cy="1838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040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225" y="0"/>
            <a:ext cx="2890994" cy="1926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Планирование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профессионального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пути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4638" y="1691884"/>
            <a:ext cx="7543750" cy="483346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endParaRPr lang="ru-RU" sz="38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Планируя свою профессиональную карьеру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проявите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максимум самостоятельности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 Ошибки, пока они только в планах,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исправимы.</a:t>
            </a:r>
          </a:p>
          <a:p>
            <a:pPr algn="just">
              <a:lnSpc>
                <a:spcPct val="120000"/>
              </a:lnSpc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составлении плана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надо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обдумать свою главную 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продумать реальные пути и средства достижения поставленной цели. 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400" b="1" dirty="0" smtClean="0">
                <a:latin typeface="Times New Roman" pitchFamily="18" charset="0"/>
                <a:cs typeface="Times New Roman" pitchFamily="18" charset="0"/>
              </a:rPr>
              <a:t>апасной </a:t>
            </a:r>
            <a:r>
              <a:rPr lang="ru-RU" sz="3400" b="1" dirty="0">
                <a:latin typeface="Times New Roman" pitchFamily="18" charset="0"/>
                <a:cs typeface="Times New Roman" pitchFamily="18" charset="0"/>
              </a:rPr>
              <a:t>вариант,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ведь наша жизнь изменчива, и на пути к поставленной цели могут возникнуть неожиданные препятствия: неудача на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ЕГЭ, 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непредвиденное снижение спроса на избранную 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профессию</a:t>
            </a: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744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0208" y="536193"/>
            <a:ext cx="710821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                                 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СХЕМА 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ЛИЧНОГО  </a:t>
            </a:r>
          </a:p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ПРОФЕССИОНАЛЬНОГО ПЛАНА </a:t>
            </a:r>
            <a:endParaRPr lang="ru-RU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user612\Desktop\профессии\people7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922" y="188640"/>
            <a:ext cx="1584176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612\Desktop\профессии\vyipuskni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0098" y="2996952"/>
            <a:ext cx="5184576" cy="288032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612\Desktop\профессии\iч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99120"/>
            <a:ext cx="14287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07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356205"/>
              </p:ext>
            </p:extLst>
          </p:nvPr>
        </p:nvGraphicFramePr>
        <p:xfrm>
          <a:off x="179512" y="476672"/>
          <a:ext cx="8640960" cy="6365196"/>
        </p:xfrm>
        <a:graphic>
          <a:graphicData uri="http://schemas.openxmlformats.org/drawingml/2006/table">
            <a:tbl>
              <a:tblPr firstRow="1"/>
              <a:tblGrid>
                <a:gridCol w="3298524"/>
                <a:gridCol w="5342436"/>
              </a:tblGrid>
              <a:tr h="648072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Главная цель – какую профессию выбираю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Чем буду заниматься, какой трудовой вклад внесу в общее дело, каким буду, где буду, на кого буду равняться, кем я буду, чего достигну.</a:t>
                      </a: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643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Ближайшие задачи и более отдаленные цели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Первая проба сил, работа, чему и где учиться, перспективы повышения мастерства, профессионального роста</a:t>
                      </a: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7525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Пути и средства достижения ближайших целей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Изучение справочной литературы, беседы со специалистами, самообразование, поступление в определенное учебное заведение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( </a:t>
                      </a: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колледж, ВУЗ курсы)</a:t>
                      </a: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Внешние препятствия на пути достижения цели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Трудности, возможные препятствия, возможные противодействия тех или иных людей</a:t>
                      </a: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9573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Свои возможности для достижения цели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Состояние здоровья, способности к обучению, настойчивость, терпение, склонности к практической и теоретической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работе.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881">
                <a:tc>
                  <a:txBody>
                    <a:bodyPr/>
                    <a:lstStyle/>
                    <a:p>
                      <a:pPr algn="just"/>
                      <a:r>
                        <a:rPr lang="ru-RU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Запасные варианты и пути их достижения</a:t>
                      </a:r>
                      <a:endParaRPr lang="ru-RU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Например: “не пройду по конкурсу в техникум–буду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учиться в колледже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“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9405" marR="39405" marT="39405" marB="3940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91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612\Desktop\books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3139" y="-1"/>
            <a:ext cx="1290935" cy="3395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584903" y="120793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оследовательность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действий человека при принятии решения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своего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профессионального </a:t>
            </a: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выбора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077072"/>
            <a:ext cx="2790654" cy="254210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91103" y="1697831"/>
            <a:ext cx="809865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Шаг 1.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пределение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оценка своих “хочу” и “могу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”;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Шаг 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бор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оценка всей полученной информации об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учебных    заведениях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рабочих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местах;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Шаг 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.Принятие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решения и планирование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достижения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цели.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314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612\Desktop\wpid-graf_fmt.gi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700808"/>
            <a:ext cx="5760640" cy="3419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>
            <a:spLocks noGrp="1"/>
          </p:cNvSpPr>
          <p:nvPr>
            <p:ph type="ctrTitle"/>
          </p:nvPr>
        </p:nvSpPr>
        <p:spPr>
          <a:xfrm>
            <a:off x="827584" y="1124744"/>
            <a:ext cx="7772400" cy="576064"/>
          </a:xfrm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Каждый человек  может достичь успеха, нужно только иметь цель и стремиться к ней.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396701"/>
            <a:ext cx="7128792" cy="944067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ЛЕСТНИЦА УСПЕХА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53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Words>468</Words>
  <Application>Microsoft Office PowerPoint</Application>
  <PresentationFormat>Экран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 ЛИЧНЫЙ  ПРОФЕССИОНАЛЬНЫЙ ПЛАН  </vt:lpstr>
      <vt:lpstr>“Нельзя вести домашнее хозяйство,                                                  не подходя к плите. Нельзя поймать рыбу на удочку,                                                  не забросив крючок.  Нельзя достичь своей цели, не прилагая усилий”.</vt:lpstr>
      <vt:lpstr>“Мои жизненные приоритеты” </vt:lpstr>
      <vt:lpstr> ПРОФЕССИОНАЛЬНЫЙ ПЛАН </vt:lpstr>
      <vt:lpstr>Планирование  профессионального пути </vt:lpstr>
      <vt:lpstr>Презентация PowerPoint</vt:lpstr>
      <vt:lpstr>Презентация PowerPoint</vt:lpstr>
      <vt:lpstr>Презентация PowerPoint</vt:lpstr>
      <vt:lpstr>Каждый человек  может достичь успеха, нужно только иметь цель и стремиться к ней.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ЛИЧНЫЙ  ПРОФЕССИОНАЛЬНЫЙ ПЛАН  </dc:title>
  <dc:creator>user612</dc:creator>
  <cp:lastModifiedBy>Наталья</cp:lastModifiedBy>
  <cp:revision>50</cp:revision>
  <dcterms:created xsi:type="dcterms:W3CDTF">2014-07-18T09:28:46Z</dcterms:created>
  <dcterms:modified xsi:type="dcterms:W3CDTF">2015-01-25T13:01:15Z</dcterms:modified>
</cp:coreProperties>
</file>