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57" r:id="rId4"/>
    <p:sldId id="270" r:id="rId5"/>
    <p:sldId id="271" r:id="rId6"/>
    <p:sldId id="258" r:id="rId7"/>
    <p:sldId id="273" r:id="rId8"/>
    <p:sldId id="259" r:id="rId9"/>
    <p:sldId id="260" r:id="rId10"/>
    <p:sldId id="264" r:id="rId11"/>
    <p:sldId id="265" r:id="rId12"/>
    <p:sldId id="266" r:id="rId13"/>
    <p:sldId id="267" r:id="rId14"/>
    <p:sldId id="269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06F2-AF34-450A-A91E-44C05C81AA50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2ABF-7045-4412-8259-E2DCA62E5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0C9D-763A-41E1-9206-5D013B484BF6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5B72-EF92-4B97-BDAB-0C4C87FF3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BF9C-2D93-4E9C-B57C-BAF004E34AC3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4BA1-DE59-40FC-875E-CC76AD6A4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7991-C14F-43AB-94B8-B4AF548E1201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BF96-9B61-444E-81A7-61D5318AF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96607-D134-4613-A178-8CC626F38C86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FCF5-A7A1-4DCE-8C83-FEE8077E9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CBDC-5B9A-40F4-85C9-8B919A4FE586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0288-B463-4AF9-AE41-DC7B2F62F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A4F5-7EA0-4989-916A-03DB35920FEF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B740-DAFA-45FA-A857-53F5E6A34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F00F-0DA7-4A56-9694-C1C72738E91F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8395-5E57-4101-AA48-9AE72287A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139F-0CE6-4DBD-9680-4BBFBA8C41DD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4744-234B-4314-B76B-1EB3CE089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C7A7-A043-4B15-A2FD-14715080681D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2CAB-41EB-4291-B4DF-142955210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95AA-9954-4483-9E1B-40BE4A3CAE36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8265-409E-4FAF-A20B-CC9645A0D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505CF6-7858-4EAA-BA53-ED366B78953C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A84C80-7474-4973-A135-D7C021CE4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CAYQjB0&amp;url=http%3A%2F%2Fru.wikipedia.org%2Fwiki%2F%25D0%25A7%25D0%25B0%25D0%25BF%25D0%25BB%25D0%25B8%25D0%25BD%25D0%25B0%2C_%25D0%2592%25D0%25B5%25D1%2580%25D0%25B0_%25D0%2592%25D0%25B0%25D1%2581%25D0%25B8%25D0%25BB%25D1%258C%25D0%25B5%25D0%25B2%25D0%25BD%25D0%25B0&amp;ei=_ZHHVL6EJ8W_ygOohYGwCg&amp;bvm=bv.84349003,d.bGQ&amp;psig=AFQjCNF1sjvnv9USv4e0CAVm54b5Mc_1aw&amp;ust=1422451476364968" TargetMode="External"/><Relationship Id="rId7" Type="http://schemas.openxmlformats.org/officeDocument/2006/relationships/hyperlink" Target="https://www.google.ru/url?sa=i&amp;rct=j&amp;q=&amp;esrc=s&amp;source=images&amp;cd=&amp;cad=rja&amp;uact=8&amp;ved=0CAYQjB0&amp;url=http%3A%2F%2Fchaplina1.narod.ru%2Ftaviev.html&amp;ei=4pLHVMjTHYeCzAOHpIC4BQ&amp;bvm=bv.84349003,d.bGQ&amp;psig=AFQjCNHTmr1WU0zeorwKGFAGe7fXn-OLUQ&amp;ust=1422451708793443" TargetMode="External"/><Relationship Id="rId2" Type="http://schemas.openxmlformats.org/officeDocument/2006/relationships/hyperlink" Target="https://www.google.ru/url?sa=i&amp;rct=j&amp;q=&amp;esrc=s&amp;source=images&amp;cd=&amp;cad=rja&amp;uact=8&amp;ved=0CAYQjB0&amp;url=http%3A%2F%2Fkid-book-museum.livejournal.com%2F30216.html&amp;ei=upHHVPbQGun9ywPOxQE&amp;bvm=bv.84349003,d.bGQ&amp;psig=AFQjCNF1sjvnv9USv4e0CAVm54b5Mc_1aw&amp;ust=142245147636496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-reading.link/" TargetMode="External"/><Relationship Id="rId5" Type="http://schemas.openxmlformats.org/officeDocument/2006/relationships/hyperlink" Target="http://www.litmir.me/" TargetMode="External"/><Relationship Id="rId4" Type="http://schemas.openxmlformats.org/officeDocument/2006/relationships/hyperlink" Target="https://www.google.ru/url?sa=i&amp;rct=j&amp;q=&amp;esrc=s&amp;source=images&amp;cd=&amp;cad=rja&amp;uact=8&amp;ved=0CAYQjB0&amp;url=http%3A%2F%2Fvchaplina-arhiv.livejournal.com%2F11486.html%3Fthread%3D60382&amp;ei=RZLHVJjONqXXywOSioHQDQ&amp;bvm=bv.84349003,d.bGQ&amp;psig=AFQjCNF1sjvnv9USv4e0CAVm54b5Mc_1aw&amp;ust=142245147636496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37616" y="4581128"/>
            <a:ext cx="701987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Вера Васильевна Чаплина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«Из жизни зоопарка»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  <a:p>
            <a:pPr algn="ctr" eaLnBrk="0" hangingPunct="0"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Литературная игра по книге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http://upload.wikimedia.org/wikipedia/ru/d/d9/%D0%92%D0%B5%D1%80%D0%B0_%D0%A7%D0%B0%D0%BF%D0%BB%D0%B8%D0%BD%D0%B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2887" y="542542"/>
            <a:ext cx="2363234" cy="35086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E:\2012-11-26, Обложка Питомцы зоопарка\Обложка Питомцы зоопар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404813"/>
            <a:ext cx="3168650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2012-11-26, Обложка Питомцы зоопарка\Обложка Питомцы зоопарка 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692696"/>
            <a:ext cx="495808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E:\2012-11-26, Обложка Питомцы зоопарка\Обложка Питомцы зоопарка 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996952"/>
            <a:ext cx="4968552" cy="339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www.ohotnadzor.ru/krasnaya-kniga/ptitsy-/guseobraznye/images/ogarj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549275"/>
            <a:ext cx="7561263" cy="567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2012-11-26, Обложка Питомцы зоопарка\Обложка Питомцы зоопарка 01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E8E8"/>
              </a:clrFrom>
              <a:clrTo>
                <a:srgbClr val="EE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60648"/>
            <a:ext cx="5328592" cy="33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encrypted-tbn2.gstatic.com/images?q=tbn:ANd9GcQPfV240MYycBRlNKd75Ui4HjDj0xBWY84v4C_O78v8kJ7HxQ3Z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644900"/>
            <a:ext cx="287972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http://www.rg.ru/img/content/78/11/87/600_gien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89363"/>
            <a:ext cx="3816350" cy="258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2012-11-26, Обложка Питомцы зоопарка\Обложка Питомцы зоопарка 01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EDEA"/>
              </a:clrFrom>
              <a:clrTo>
                <a:srgbClr val="F2ED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412776"/>
            <a:ext cx="187220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E:\2012-11-26, Обложка Питомцы зоопарка\Обложка Питомцы зоопарка 01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1ECE9"/>
              </a:clrFrom>
              <a:clrTo>
                <a:srgbClr val="F1EC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196752"/>
            <a:ext cx="208823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E:\2012-11-26, Обложка Питомцы зоопарка\Обложка Питомцы зоопарка 01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CE7E4"/>
              </a:clrFrom>
              <a:clrTo>
                <a:srgbClr val="ECE7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836712"/>
            <a:ext cx="5112568" cy="359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s://encrypted-tbn3.gstatic.com/images?q=tbn:ANd9GcRlCiNHJl0AvlfhmfLdG6xOcrmSL6cFa0zZBL2s8juRzKLlC_sX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476250"/>
            <a:ext cx="6527800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:\2012-11-26, Обложка Питомцы зоопарка\Обложка Питомцы зоопарка 01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AF5F1"/>
              </a:clrFrom>
              <a:clrTo>
                <a:srgbClr val="FAF5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620688"/>
            <a:ext cx="6336704" cy="454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E:\2012-11-26, Обложка Питомцы зоопарка\Обложка Питомцы зоопарка 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404664"/>
            <a:ext cx="4680520" cy="607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E:\2012-11-26, Обложка Питомцы зоопарка\Обложка Питомцы зоопарка 0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988840"/>
            <a:ext cx="410251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E:\2012-11-26, Обложка Питомцы зоопарка\Обложка Питомцы зоопарка 0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1988840"/>
            <a:ext cx="431244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E:\2012-11-26, Обложка Питомцы зоопарка\Обложка Питомцы зоопарка 0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35696" y="764704"/>
            <a:ext cx="640659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s://encrypted-tbn3.gstatic.com/images?q=tbn:ANd9GcSjqe7vifsjjx31aKptaK5HsLfFMVBPb2vmf7SJmWl2P_Gs_3Ys6Q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088" y="1268413"/>
            <a:ext cx="35290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6146" name="Picture 2" descr="https://encrypted-tbn2.gstatic.com/images?q=tbn:ANd9GcSuDej41CuQL8ZWNyHfFZCSEHFa3H4gr83MgMfb9kZAF_Ap01Y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2133600"/>
            <a:ext cx="4175125" cy="278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2012-11-26, Обложка Питомцы зоопарка\Обложка Питомцы зоопарка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4149725"/>
            <a:ext cx="4535488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E:\2012-11-26, Обложка Питомцы зоопарка\Обложка Питомцы зоопарка 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476250"/>
            <a:ext cx="4681537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59113" y="2924175"/>
            <a:ext cx="365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4300" y="2924175"/>
            <a:ext cx="3635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7763" y="5661025"/>
            <a:ext cx="4111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5600" y="5661025"/>
            <a:ext cx="365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80920" cy="35394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Не одно поколение читателей выросло на произведениях Веры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Чаплиной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(общий тираж ее книг превышает 18 миллионов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экзем-пляров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). </a:t>
            </a:r>
          </a:p>
          <a:p>
            <a:pPr algn="just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	И хотя первые рассказы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Чаплиной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о питомцах Московского зоопарка появились в уже далеких 1930-х годах, и давно стали дедушками и бабушками их первые юные читатели, её книги переиздаются вновь, и вновь они пользуются успехом.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 descr="Вера Васильевна Чаплин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3644900"/>
            <a:ext cx="39751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187450" y="2781300"/>
            <a:ext cx="473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2"/>
              </a:rPr>
              <a:t>kid-book-museum.livejournal.com</a:t>
            </a:r>
            <a:endParaRPr lang="ru-RU" sz="2400"/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258888" y="836613"/>
            <a:ext cx="2322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hlinkClick r:id="rId3"/>
              </a:rPr>
              <a:t>ru.wikipedia.org</a:t>
            </a:r>
            <a:endParaRPr lang="ru-RU" sz="2400"/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258888" y="3644900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4"/>
              </a:rPr>
              <a:t>vchaplina-arhiv.livejournal.com</a:t>
            </a:r>
            <a:endParaRPr lang="ru-RU" sz="2400"/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331913" y="4581525"/>
            <a:ext cx="208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hlinkClick r:id="rId5"/>
              </a:rPr>
              <a:t>www.litmir.me</a:t>
            </a:r>
            <a:endParaRPr lang="ru-RU" sz="2400"/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1258888" y="5445125"/>
            <a:ext cx="276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hlinkClick r:id="rId6"/>
              </a:rPr>
              <a:t>www.e-reading.link</a:t>
            </a:r>
            <a:endParaRPr lang="ru-RU" sz="2400"/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1258888" y="1844675"/>
            <a:ext cx="271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7"/>
              </a:rPr>
              <a:t>chaplina1.narod.ru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gidellib.ru/sites/default/files/4_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549275"/>
            <a:ext cx="1938338" cy="265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http://img-fotki.yandex.ru/get/4806/159651311.8/0_80f3e_1067df9d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549275"/>
            <a:ext cx="2016125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Picture 6" descr="http://www.lgz.ru/userfiles/image/32_6184_2008/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789363"/>
            <a:ext cx="1727200" cy="262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8" name="Picture 8" descr="https://encrypted-tbn2.gstatic.com/images?q=tbn:ANd9GcQZHQMQy2roP_W65z-s9wNrdBMqRO93SeiPdSjSnomiwv2kLdM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549275"/>
            <a:ext cx="1927225" cy="252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0" name="Picture 10" descr="http://img1.labirint.ru/books/171777/bi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975" y="3789363"/>
            <a:ext cx="2087563" cy="26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2" name="Picture 12" descr="http://ukomr.ru/upload/medialibrary/553/lrhnwytmnliw00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3789363"/>
            <a:ext cx="1800225" cy="270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0" name="AutoShape 14" descr="data:image/jpeg;base64,/9j/4AAQSkZJRgABAQAAAQABAAD/2wCEAAkGBxQSEhUUEhQWFhUXGR0XGBcXGRcdHRwcFxgaHBwXHBwcHCggHB0lHRccITEiJSkrLi4uHB8zODMsNygtLisBCgoKDg0OGxAQGywkICQ0LCwsLCwsLCwsLCwsLDQsNCwsLCwsLCwsLCwsLCwsLCwsLCwsLCwsLCwsLCwsLCwsLP/AABEIAP8AxQMBIgACEQEDEQH/xAAcAAABBQEBAQAAAAAAAAAAAAAEAQIDBQYABwj/xABFEAABAwIEAgcFBQUHAgcAAAABAAIRAyEEBRIxQVEGEyJhcYHBMpGhsdEUI0Jy8DNSguHxBxUkYqKywpKzJTRFU2Nz0v/EABoBAAIDAQEAAAAAAAAAAAAAAAIEAAEDBQb/xAAuEQACAgEDAwQBBAEFAQAAAAAAAQIRAxIhMRMyUQQiQWGhgZGx0UIjccHh8BT/2gAMAwEAAhEDEQA/AKFzybnkrzCOJY2f3R8lQudY8v5q+wXsM/KPkuPm4PSen5Fe1NDVI5NS9jlHNan9WkYU6ULZaOK5IUsqEO0hJ1Y5Jr6wCEfjpdAsONlaTYLaQeGpSxVz8VB3m3FD1MyMRx9Eag2C5pcl1oXObaOCpaeaHibfrdW1GuHAFDKLjySM4yHlq5RUsQ1xIB2sosS+CHjhZw7v6qq+AtSqwqErWrmkGCnM3QhCFgS6e5OhdqUZBC2eOyTQniEsqrKI+oU+FoTDABczJgbd52H65JWlS0RdHF0wJbo0vRs6abhv2vQLlN0cIh88x6rl2sDXTR5z1SfVkeOuG/gr3Bfs2R+6qPn4K7wR+7b4LnZ+Dtem7iV6bKUrkqOCtSkpkpj6wb52HuUojZHisQWubAtxXOqkAtJ8Hd3NQPfeSn03A7na7e7uWlbGVuyCoezz5/VBvqgGTJhE4an1jtIMe73XICucv6MgEddTeAfxF7BbnDSSZRaow5MZSXwZanWqVH6WNB4e02POTIVliujOJDdcNdx7J7v13LRvyA0//LlzxuW1HlseB0EHzVtg6x0QWme8jUDMTIgOHkql6mt4UYU3yzy2jQeTBlsG8jbx7vki3Nq0hqcDpnfhfvW/dknWP1Tp7JBETe0HltIjiCOQWZx2GxFBj6dS9NwLQd23Fj3RvFtkcfUKbrYqvD3KpmKghw3494/krJ+IHtRZw7Q7ufl6qtwuANbSaQgNApvHJ0e14SY8AgH16lJ7qbgQWmCDwPHyK0cFJ0uQo5tK3NTlxiWzI3B7kYN1ncuxDrQDG7T48Fe0q0tn3+W6WyQaY5impInBSg9yjDpFtk5pWTNhWhPKjTpVFjgURQQ0qSmUUeQJcGt6OPgPkcvVchMkfAdbl6rl1cUqgjiZ4XkbPLC2JHyV5gT923wVGTv5/JXWA/Zs8PUpXP2j/p+4mK6VxSJRjpyjri0c/ipH7FC0zPvlEvIEvAPUMBMwuX1ag1xpZtqJAnuA384SZri2Uxe5PBZz+/aznhgc7SXCWttN9jG/mmseOc1cfyJ58kYOmz1jIcNSY0BopEWvpDnE8y8/CFe06TZJi5G/FeW5njsRRa1zdLQ38I9m/faStNkPSQVabCbPcQIG03mBOo27iufm9NNrWmZpq6NRicKXbET5quqUXtIkXHKPorYSOHeoMVig3e54NG57glISlwFdCOfUABa0WF+Mnw5FUeY5tTewF/tMMlkEyOINjYjmOSHxeY4txLWsFIcCQH2PdIH6Kdg8hpamvfqe5slznQNRPJrQAGgWAHMzKajCMN5fgycm+EN6LBrazzTIbSrN1N1WJDXECO9pBaR5o/P8ppYpoIDS4dkPETaxEjcdxmENmlB72N+zAMDC5w1tMdoQWRwBIB7iO8hQZTj5pdbRc1pIBOpsgEGCHDzAmQbhFTb6kXv/AO5Cu+TN43AfZHNLHy027QI0ni08CORCMwtcSbRxLfUc1pcfh6eNpupvDWVI/C6Qf8zSb2PA7Wnded16VTCvNN8hzCIvI7iO4hNw/wBVU+40x5dD+i/+2aH/AOR1x3KwpvBEgyCqV/sB4uCLt8dyE3L8X1Tg1x7DvZPI8ihljtbcjSyaXvwy/K6U2bLtSXGBylplRAqRm6uPIMjQ5IwO1S7TtwJ58lyhy1xEx3eqRdCD9pyssW5vc82Pp6K5y79k3wPzKpov5b+Suct/ZN8/mUGftGPT9wQ9NSOKQOStDhBiq0GPNV+LxmgEjjceKJzdwDA7kfms1iaxceEbAbpjFDUKZsji6BszxDqhuYtCr8JUDatMnYPaT4AglHNoF5IaLQocbgQxoPFdCDilpObkjKT1Gn6TNfiq9KnQ/ZuEh0jSSdySbWEe9eodHMhbhKTWk720gyCT37nnyXhuV5kGVGOqtNRrLhgdpuAACSByHwC9s6OZy6rQ66owMGzAJsOAvx/kub6yEoQUfj+Q4vVui1x1RrZ7V4lx5BY3LszD8Y6q5wbSYHU2TEkGznDvJtKsW4rrXGm289uq7hH4Wyjs1wDH4bssEsE2AsB7Q7h9Ehjax7Pl/g2fghrZxhm1D1tenTJ4O5ATAaLm0Kkf0wworinTNV7Ru7q3CSBJhp7VrHZCYGkypWiGTpgaxIcP/aPDcG/CxBU/SHBYWth5+01qWIw89XSqvLg0tPssMapJAhxJIsmsWDE3Um7MpSkuC+yrHS2vUe7Wyrp6vhEAwA2JaQENjsrbTxDhTHYxFMkAGBriTbmWj/SqjIMyr4tnW1zqfR7LnWaSHbFzQAJ7Uzxgq9zOi6pTDYcxwANN15B3BHndZyh051f0HFWR5dgGPJ0vhwdEhvskWEtEW4nmFj+k2LOp1OvS+8pu09YAbtEgtPO9wbx5o3NsyqUQMSx/U12kNqAAQTqBDnM2c0t1bce4qvzbOK1YM+10g2rWaHMe22pryTTcW30GxgTs+42KaxYpXr5X8Ec/dTA8KYOn8J2RTqIILTvwVPRrEDQbEFXeDOux3HNaZFp3G8bUlRZYTWBD7xs7miwhsM+OyeG3gi2tSc+RyGyECmpqIthSU0K5JI0OTUC/VHCPX6LlDlh38vVcuhjrSjl5b1ujzX+at8uP3TfP/cVUGB7vRW2XH7tvn8yhzcG3p+4IKaAkc5JKWY4CZyYpHyj3rNjCF19gNz3LSZrdnmFl87xhAFIG25HM8AmcFtUhP1NJ2yXC1mdbpaJbbbj3meCuzlTarX2hrWyXWmd7clS5NWYwRGp7jc8Ggd/otLWe51EUaV3vOp/IDhJUzNqW37/8gY0nHczGX5c3WSTDGdowJJ8eQ5DitjhM8fVPVaSWzpaRsCRMn/KPiqnEYV1KmKbBqLnCXfvE7NAPftzWr6KgEspAQDLiTxgTJ7hsB9UGaepW9/H9mbjp4LaiAxgDRHPy/QVlVLRQqTfsaYG5Lzt7l2LeLaRMWb3/ANT8woM2pdXpYDLndpxvvsBHK65y5sBbgGUUwXPp9WHUH9qNy14ESOPD4Kd3Run1suHWcYdEzBsSNxxvxElCZPiQ5z6bnQQYD9IgTxJa7aTxhTZjiKzQ5tKszr2jSS7he7pvw2n0RrFkcvaXKQJlWXHD4ivUeIo1iRBaARBkOIJsBLheJkK2q5wz7Q1rIjZkgbuF78AZWNdmANFlKqKwfMkuBklrgXEPEg77zHwWuyjJ208N9oY11dzb9XT06xftaZHtAcBE+a2eGU3vz/RWqKVsps7zV1HGA16THMI9mJEcSDwMdyzvS7A08MyaWp9GoB1MmSyL6DyDRt3COBXdJcxGNdWfRZVAohpcyq1ragDnaS7TNwHaRa41CQFF0dxPWYfE0ar2QKbntYZLpYNUiBYQNzadI4pnHhnBJ/uilNN7FZiBrpCo1p7Fi4TcEAweBLTaeUcrWOEeCWOGxEHxH6hHdFsP1mBr02uuZMTs4X9xAHuKocuMdkzurb1XHwN4rj+poXai4adufcjwUBhqt4RzSlpjkCSU+mbqNyezdAuQnwXuVNJ1eXquUmRUS7VECI3I71y6GOPtRyc0kps8uJufD0KtcsP3Y8/mVVOF/wCitMs/Zjz+aHL2jGDuCKhTUr0gKWY4Q4qkXCFgsZU1VCe/5Ld4qoQxxAJIBIA4mFgi0ybXJ2TfpVyI+s+CwynCmo/SPEnkvQcmwDWi8xFyN44+/wBFkej7OrLW/jdw7uJPuWypYglrw3aWMB9+orD1Um3S4KxQpAuPwhxVM6RoaHDRwPZO9vcFo+jmU9S3VvDNIPnA/wBI+KhqFrCymAATFhwAufIDitDgKwezQ2/YnV3l7hH+lKObca+AcmysgwZl7Ryv7v5pczbLi4DtTpMXJtaJsNk/C0dLgeZj6K1DAHkx3j4ys8bXBhKVOzz7H0/sruueD944N02J7VtJc7YmOE/lV30grRTpupjU8tc4Wc9xDBLqbR7OojnxEcZQvTegXtpkO06HTPEBpcLfu78PVVdDpQcJhKwawP6vSaL54VCARPNrr+BCfx70DK2rCujGS9YOvbWL2OfrimA8tFjBpuEgSQSG3aREL0HJGNDXPBpuBPtMa5t9iHAuNwfdewXj/RXprRZiBVdgmsc4kufRLhdxkkN24THjzXquYZ2zsgmoNTQ8NbRqveQe5rTHmmXHS+Nxedszv9qGRl9N2IwzPvhDKkT22FwgGDuHwfehsm6HMoYOrUrEPxNeBVdpswQS6myNrTJ4kbWAQnSnpTi3FtLCYCuKbalN5fVY9jnuY8O0gfhEgXO/IKTpH0ua7CPFSm6i5z+pfScTqY5w7RNrtg2cLGeMIpOajXkLGt0VfQrDNpNfeTINtoHI8QQs9nAAr1YsdROlwI43IOxBM+9XuTaqdOT3kOG5bF57/wBX3WbxVSMS9pMt1EcYcAYBjg6BHl71MabySZ1pUkixypxdxvKugqJtLqnM0g/oWV6zYShzR3sYwy2p8jinsKZCezdZI0Ztug7QetsD7H/JcouhuKazrdRiQyPLX3JV1cDWhHnfVxk8zpeP4PH37+/5K0yv9mPEqrcL+/5Kzyv9n5lLZe06eDuCaiZKe9RpYdEcVk8V268xESVqMQYaT3KgaAHm82JW2J1bMcyukEdH3h1Z7zwED3f0WpwT4oyeD5WTy6kGE8pVji8eRS08z8zKHNHVLYCKqO5eYPGirVe+eEDuG/xVzkWYNo0mA7vebcdPDfvMrJZLX0U6rjs1u/eQfohK2aTXY0GzQNv1yssulquK4M8lfJ6pQq6jPDVLfIhWeKIDXc1lGYkOLW8AC8jnFvqjhmOstY3jv5foJRQrcVlGwXpW77mYHsmx5kSfKAvKKWaVKIfTaQWHdpAIPkR5WXsOYU9YaDtf3aS0+qw1foQ99VoLoY4kONuzA7PjKe9LkilUiPjYO/sxzHDms1goinXPsvaYbF9xB7USAY9y9lC+bK+Br4OsA4FrxcFvdcEEfqy9MyX+0lw0txFGTxew/h0zOk/incTxTycVv8MWyQct0abNujjq1Uu6yGyxw3kOaZnwWT/tuZpw9ERINSZ4jSNh3domPBX9X+0XC6wxjajyWzIaIv8AhuZnhtuszn2Y/b9PWAFgLm6BwMEEg8+yfBZSlDG7QWOE5NXwVmPpuw+FbInQ0HxEhpH/AEuWWyXtVXSJMHSCZv629FvukrQzAAGXFrdEnckARPjAK88pughzfPw+v0WPpp3Fv7Og/dVl7imyGatxae5XZaGgNF4G6oRS16YNjYq2ptgAbwIlDlnaG8eOnZMnM3TITqe6xRqy5y8xM93quXYA7+XquTkXsc/Ivczzoj1+SscqP3f8R9FXAevyVhlR7B/MfkFMvaFg7wl4TE9yaEsOEeJbLTHJUb2cxEWK0CBx9AaTFiUcJVsBONlWLiE/E1wYtG3Gbnl3J9OnbzhD1KcG+wlb7GDTDRWijpA9slxvwbsEBgwDUFvZIBPMzuiqAJ47ev8ANMrUw14dEQZt3Rv7lFStGU1e5tcBix94Rcso/G7j8wkyHHF1WT+5t3mx+SxmIzIsLtJjUdJjlF0R0czAdbBNjG55CyyeD2tmbauj1CtJjugfBCVKxKHoZmCwVODgSB4bpBiGkBwNpukdLK0hDqYqTqAJgTPd/VU2IythJIF5sQeRP/5+KO642jj6FTFkXPj7wii3EpR3MfUy2oKpLDDi8z3QdQ+AC2uWZS2m3bm4T4/RBVqlNrS+bz7jYSmZv0nbRZTO8i48WtH/ACnyR5JZMlJBqNFZ0zzImoaQPZEHxBaD81lmU4nkdlLVqGo4vcbkD3AR8gpKbJCagtEaGYoMyo3ANp/ULQ4fDS3UdtvFU+WsgnlCvaFcaQDwWTpy3GFajsS02BsRuoam4KnL/chi+SqZSNJ0awgqa5gRp4c9X0XIbJ8Y6nq0CZid+E8vFcm4OKjuczNHI5umeZxurDKPYP5j8gq8fVH5OOwfzegQ5e0YwdwW4KNSuUUJcdOCixNPUPNTwuUuiFXVpw1hA/RTMZSi/NWlWnqEKPGMlqNSBcdimokkEcCpqd3X7h8P5lPbRiDwlEPAHvn5I2xdx2KTN6JDncpifeocP2Whw3Jgb7jj8VocRhQ9swg24MCg+d2EH4n6LSOVVRhPFTssMgx5fh+r2ewlw/LaT8YV5VOlhHjHlI+azGXva1rhFzS0HxJBVyMQH0tWqzQJbxJ1EJfJH3WHGOwbgMQ7SCb7xHgruri2aQCQCAJ8T9IWYwWLaKjG8CQPCQT9FFm9U6nBp/HFuEOPqs3juVAtA/SvEgCtpkfeBg8A2Z+Cz2KxJeG8gIHmAD8lc9IcYKmpjRYlr58Wi3xKqaVK0JvEqirK0tsOwJ7N9x8RxCKy6lJO8fqEDgmGVdNbpFovb6FZ5NhvErr6HYBvbPP9eoVkAhsJS03O53RIS8nbGUqRJqKVqan0xdUCy5yl4GqY4b+a5RYPYpE1GVIQyRTkzz0hH5P7DvzegQX8/kjsmHYd+b0CLL2l4O5BL00JzwmhLDosrly5RlipC2UqVQohFEadJUNbDQ21z9EXKVWpNFOKZ2GALQOBCdXwoc0taLO9r3JQntehtp2RxTVA32AfhttCT+7ndVa0uAt/GfUI1r0rq3ZjhMqtcinjTMwDDm3Igke4kT7k2rioNUkyXaSO7tu+iLzfAvnWwW3890BSw7pGsb+n9Sm4tNWKTg1KhtN1wiaNKSBMHaULTZf3o7D4NzzLYsYJ5WVyLjvsEYXAvD5i2xnkjqOHdJDh2RMGRzRrGwAJmE8JV5GxyONIaFIEgCUNWZoOlPZumwnsRIBlng6chciMvNj5Lk1FbCE5e480bv7/AJI/JvZd4+iCb6ehR2Uey7x9FeXtLwdyCnhNhSOCalh0QBIU4JSFCxkLk4BdChBqSrUDWlx2AJPgLp4CSpSDgWuuCCDvsd/mqRTuthMNWD2hwmLj3GD47KKjmDXMc8Aw25Fp9kOiJ3uBHNTUaIbtI34n8Rkk8zPFOFFt7bkOPeWxH+0K/aV7qIMRjg1gdBcC0utGwbq49ynfXAcxp3fPlpElNOEZp06RpAIAvsQQR7jCk6hs6o7Q4+8epUeki1/wQYfGh7ywA9nVJ4dl2mPXwITKOOa9jn6dmgwYvqbMSfGJ2RlOg0SQ0Amb+Jk/G6WlhmiwaALbD93b3QI8FLj4KqfywfDYWlUa1wYIcNQ/iujm0g0QNhyXU2gCAABy4J6Fuw1GhsJYSlIqCOaE5q4FKqLHJ7EwJzQrXIDLXDmyVQ0dkqcT2EZLcwQ9PqjMm9l3iEAy58vRHZNs/wAR6qZO1lYe9B6SErkyUsPjoRmVZY7EP0MLQ6CYdIsN7gFBK/6Cn/Fj8rvkrgrkkZ5ZOMHJfALg8gfVdUaypTJpiXe3b/RfZBYfC66jaYe3tENB7UEkwB7M7nktV0X/AG2M/KfmVm8pEYml/wDaz/eEcopJGUckm5Lwl/AY3o7UNcYcPZrIJntwI5nT3IR+XxVNM1GCASXEOgQJjaSfAcVshUDcxY0e08u1dzWipA8zf+Fqx+dD79/l/tCucFFX9lYck5yp+LCTkYFFtY1W9W6Y7Lps7SbeJUNHKzUq9VSc19g7WJDdOkEuM3ETBtM2V1XH/hlL+L/vBRdCagD6zfxPpHT3xctHeR8lTitSXmidSahKXhtfkBp5LrFTqn63U/abpieBLTJm9rwocowAr1BTL9BdsS2RYE37QjZW3RMaamJLthSc0k/vFwA+IKrcK4OrVC3bRWcOFureQqcVs/ISnK5Rvj5/QlxmSOpVxRLt/wAccOJieABO+0c0/PMoGGeGa9RifZgf7ifgrPOc1bVo0HiOtf2X92kjV/1EN8gm9PT/AIgeHo36opQiotr6/IGPLkc4qX3f+6A3ZM0YYYgVHQTGnQNw7Tvr2lJmmUijTpvFQu6xrXAaQIDhME6jwBVh/wClD85/7gSdJR/hsMf/AI6Y/wBL1HCOm/pMqOWeqm/8mvjhAWW5SyrQqVS9w6vdoAvabGUBgcO2pVYwkgPcGyItqIAK0HRsH7JiYHERaeHLimjCtBwb9Gms57C5rRHZD/aLRtYNPDf3V000mv1/cLrNSmm/ml9bWVOeZe3D1NDS50bkxzI2Hgq8BXnTNv8AiT3j/k5UYWORJTaRvgk5Y4tkjbBc1NBStVLkNlnhtkiTDGy5Nx4EpcmBp+h+SNyYWf4j1QbAB7vRGZL+P+H/AJK8vawcPeg9yaAnOCQJUfOhEYDH1KLtdI6XbTpaT5SDChUuEptLx1hIbDpPGzSRHO4AVp77FSSrclo5vWY57mODS8Q4hjLjl7PyQ7MU4P1iA6ZnS3fmBED3K1y3AUq7KkBzHMAIcXSDJiHdkRG9uAPJQ5BlP2h5klrGN1OI3jg0cJPeiqToy1QVtqq5Ijm9brBU19sCA7Syb+Xeb955qHE4hzzqeZO0wB8gJVtl+WU8SKwpjQ6mNTDqJDmzB1T5GRG+xhR5Bk4rF7qkhlMDUBuSTAbPASLlTTJ7eSa8cbdVQH/edbRo1nR+7AjntHO6HpuLSC0kEXBBgiOIKvMty5mJpVSxgp1KZBbBcQWumAdROxG4jfuXdFMBTr1HMqNkBjngy4GQWiLGIvyVaZNrfngnVhFSdcclZWzCo4EFxg3dAAkji4gdrzTMPinsnQ9zZ30kifd4rR5NllGqcQHUx90QGw6pxc4X7V7ALOUKWt4Ahuo8JgTxuZgC9yqkpKm3yFCcHcUuORG1HA6g4g7zJmfFTVMU99nve4bw5zj8yrnpJl1JjKVSg3Sx7QeJ9oTeTuIM+Kf0dwdKpQruexrnU9Ok9r8RO4Do4K+nLVpsHrQ0dSvr75opvt1SI6x8fmdHzUlPMXjVqc50tc2C4wNQiY4xKOxmEp/ZqVcN0PcTLQTpdDoBAJJEiT/C7ysMXljXUcOWUwC9rXVHNaSQIcXEC97WAVqEvP2C8uP5Xy1+xmRXcBAc4DxKj1GZm6LzTEU3aRTpGnpBDgdyZtPeArnothKTw9j2B1R7C9kgHssOmBOxJn3BCouT0pmk8qhDW0ZyU4rq1Itc5p3BI9yYFn8m3JJwStSN2TmKIFlhhwuXYfZcmlwKS5ME0o7J/wAfl6oGjw8Edk+7/Aeq0y9rM8Pcg5yRqc5q4BJj4pROWYdtSq1j3FrTIkRMwYHmYHmhoSEK7I1ao0+QanMr06omi1pguGkahZo4XImZ2ibbqDorjadOpVYTDaghrja7SdM8pVCahNiSQNhJTUfUqq+DF4E1JP5NNkbPspxDqoLRoNNsiNWo/hnewnzCZ0ezJv39N5DOuhzSdtQcTpnhMwFnAlhRZaqvgjwKV2+a/Bp8hf8AZaWIdVsXQxrTu4idUDlcX2uo+hTw2s5z3BrTTcJJAEkttcrOBdCpZKrbgksNqW/cbLo9Uax2L1vY3U4aZe0T2nG1+RCoMDT6ttR5LNQbpaC5hkuMOME3AbqG34gqwJZUeS0vqy44abd81+DWU8U2rgdD3021GE6RqptltnCACAO0AOCb0bxDKdKu19RjXOLNMvbfQ4yd/jxWXBXKLLun4Bfp1pcb2bv82E167nHtvLiLXdqiORna3BX2Px7Oow3VvaalHS4iTu2dj4xss20LghjNq/s0ljUq+i96QVaNd4qU3huoXaQ6xtvA7zcTwHg/A5sKWKaRU+5ZDR7cFgbp9mN/xbbrPpAVfUd2D0I6dL44LXPn0n1XPpPBaeEPBHDiBwA81XBIE4LOTt2awjpSQ4J7EyU+nuouSPgPo7Ll1BcmlwKS5MDQ4eHorDJzd/gPVV9D09Edk27vALTL2syw9yLNxTZSuSAJM6A4JJSBcVCHBLCa0pSoWKAuKaClN1RAYYxpAIBILywW4gmT4dkmUrsWBr7LuwQOF9UbX7xvClp4doEBoAmYAETzhSQO5FcQKkDfax1nVwZie7+v0TsNiA8SAdy3nsY93FSkLgIVNotJ3yQVMZAqHSewQ03F5DTPgA/xsU8YvtUxpjrBNzcWmIjx7h5hTgpQVLXglPyMwmI16pEaXEWM+Bt8uCmJTVwVMJfYpKVcUoPmoQUFPBUcLmqiEwCewKMbJzFZTLCkVyXC0HOHZBMclyZSdCkmkzB0Nh4eiNyYdp1uA+agw+GMA8wrDIsM4ucI2bfbmFrkXtZhifuQQ8JoR9bBuB2+SY3AuOzfiPqlKZ0NaBV0Iv7C/wDd+ISswD+XxCrSya0Bhi4NRv2F0xHxCf8AYHcviFNLZNa8gIbZLpRn2R3okGEcpofgrqR8gcJdKKGGJ4JOoO1lND8E6kfILoXFqMOHPcudhCN1eiXgrqw8gelKGot2FO/D6JBhyfL1U6cvBOrDygaF0ItuFceSb9mjeynTl4J1oeUQQlhTNpDmPj9E9zWixcBx2d9FOnLwTrw8r9wfSlFNFxTA9se530TtLInUPc76KdKfgr/6MflA7KU/RFDCEaSQYdMd8JdVMbvHud9E2tneFZpbUr+zaGsfO8mDpiZPFHHBN/DMp+pxr/JFzlb6bNWoOIMRBA2nf3pULhOmmW027F08XUi91uZdAG+wXJyOCdf9HNn6mDk/7P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 descr="питомцы зоопарка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549275"/>
            <a:ext cx="199866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0976" name="Picture 16" descr="http://cbs-angarsk.ru/images/stories/viktorina/Chaplina_VV_Rasskazy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488" y="3789363"/>
            <a:ext cx="1708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2-11-26, Обложка Питомцы зоопарка\Обложка Питомцы зоопарка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140968"/>
            <a:ext cx="3672408" cy="333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i1095.photobucket.com/albums/i472/1_9_6_3_2/1-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3" y="260648"/>
            <a:ext cx="446926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инули 1941jp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1863" y="260350"/>
            <a:ext cx="216058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инули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63713" y="3573463"/>
            <a:ext cx="2303462" cy="296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 descr="data:image/jpeg;base64,/9j/4AAQSkZJRgABAQAAAQABAAD/2wCEAAkGBhQSERUUExQVFRUWGBsYGRgXGB0aGhweHxocGhgaGBgaHSYeGBkkIBwYHy8gIycpLSwsFh4xNTAqNSYrLCkBCQoKBQUFDQUFDSkYEhgpKSkpKSkpKSkpKSkpKSkpKSkpKSkpKSkpKSkpKSkpKSkpKSkpKSkpKSkpKSkpKSkpKf/AABEIALEBHAMBIgACEQEDEQH/xAAcAAABBQEBAQAAAAAAAAAAAAAEAAIDBQYBBwj/xABGEAABAwIEAgcEBwUGBgMBAAABAgMRACEEEjFBBVEGEyJhcYGRMqGx0QcUQlKSwfAjYnLh8RUkM4KishZTg5PC0jRj4kT/xAAUAQEAAAAAAAAAAAAAAAAAAAAA/8QAFBEBAAAAAAAAAAAAAAAAAAAAAP/aAAwDAQACEQMRAD8Aa5h3HkS04swQD2l5iYEgJzHQm55VQ8UcdQ6pvr15k6w6uNtDPlRrHFcnYCSADe1+VB8SZDpzAAECBbX523oB2+JOZrvOC331mDuPav51ruh+LU68lCnDfWVHkecj9DxrG4fBFJ7QsZvpHeL6+tX3RvAAvgIWEgwLq1nkOXyoPY8aEoCRkERcx+fPU+VZjirvZ0KgAEykiTrM3Ckkie/s99WiMahTKUoc7TcCJIF7QdyPhWX4oktZ1rbIIItILcESCOZHMzJsOVBlsVjFJUSHSrtQIUQSLEK7+Wus33rR9Gy46srKxPaWAQdb9hYsI1MeUiKy3ElAIKkATMq3UNiO0AbGCNTfWtBwHEgsF1SlDMSkme0oxYjzzEnnljvAnimM7S0pB9pIIbJA17zmQYsYMG0CtV0XOZtIKROxIBsOZ3OsmPyrJcM4WXHVKkgQmCAkmIASbkyB7JNxKRzre8MYQylRiFJTe8iB90nQd23KguPqyPuJ/CPlXfqqPuJ/CPlQJ4mkjXScx5ACfhHqanTxBGmYaA68/Z9betBMcKj7iPwj5UvqiPuI/CPlUTnEEAgE3KssbzE6eF6nz0DfqiPuI/CPlXfqiPuI/CPlXSu476Wa8UHPqqPuJ/CPlS+qI+4j8I+VOCrU4GgiODb+4j8I+VN+qI+4j8KflUqlU00HPqqPuI/CPlTThkfdR+EfKnFVNz0DFYVH3EfhHyricOj7iPwj5U8qp6U0HE4dH3U/hHyp3UJ+6n8I+VKKcKCP6un7qfQfKuhpP3R6CnzQ2LxyWxKjA/UUBAbHIegrsDkKpsf0sZaKQVZs2mW8eO4rI4zpa6vEBCXEpbWrLJgZQQk76KvyjxoN+/jwlQETM3EWjXv/AKVNh8Wlen6/XKvNP7Vcwy0/tUukqIjUhWhImct7GeQO9t7wLtNpWRBI310m8Wk/KgtqUVwGuzQKlSpUHzcHUqKgI7R1nlO401376GddA7MzHfKZ5W1HhQ7ryQbGRHn/AEofrZPIG/u796Cdt8BQEJ01/X6FW+G4iELQqNDIgjUXE2g+YqhBAghV/E+dEpeOguTziNPCg0j/AEjznNuTKuZ5AG8DXusN70/iXGFPoCVKJy27XhYCLG8HX5VnEk9172v4gfHypwVBIIPLY+/1oLBTwTKVAKBCSVbggeyY1mInvrS9GcUhxlbKwnKBAAUQVH7IuRImJgd9Y11uCVTfcD47jWKenGCUlKonW0fnfnQehDFJZbhl6VCW4gi+hI+8q6iNLE2MClxDpkgoABKhKie1BIneLxIBnv5a1mExzJRlsstp6wKVJEkJgFIsDMmTOmsGsm672lZ41PdBJ20AoNtiOmBH7NwXXCgoCIChIsNzz7gCNqpcP0lWXHJUSlQuCbmPY7QEiCRp4b1msVj5UTJvzJNhoL7RA2odeIsQNz+gLeG9Bu0dLVrdBUQSSkEmxicywm8QcpTJmI17Rr0/huMK2gomZmFDcXgiJ/QrwHBPZnE9uDO5tOu/K+1eydC8TmYCc2aAADeBFovoQI5C0gUGi60ZkjcgkeEXqXPBN9vnVLwJ5TuZ5YiVqS2JNkDs+pIVQ/ElOPqUhr2c4SskwmBt4ayN9NJoL5l0KbkeyQYPrVbxLpdh2B23AbxCb3gnw2qfGYtDLJJJyi2tzJgDzJivBOkGMKn1iSAFKAEmLG/cKD11r6TsGVEFakiYBKSQRzMaDxqoX9LKELXmAWkJJTlkEmbCSSD3n0mvJjoTm0gQJv3nuF66wgwCSImCAQTAuT4d+lqDav8A0n4tdwtKBJMJSNOUm5iRbuuaG4f9IOKbWV9YVg3UlV59dPEVlw1Kc8DKDF4uYkTveNN/Oi1YQoUnLCi7IGRVoO1jY6iCTy2oPSuiX0kdcvI9qogJyi4J2PMTa3v1r0NLsXmvBej3Qxx51gpkIUM61aZQFG2ntG0WI7Vei9J+OoKW2G15Su0gxANo1AgiRqBF9qDU4bjTbiyhKgVASR86KOIA1O8fnXljHGSzihnWkLUtQcg6gCdEzZW1O6X9LiH0hlzVBCgmLKOZBmxvEeVB6XxTGFtpakiSBMXrEcV4o6tYzwJE5M2XQkSJNiL6xOWrlvGLbwNiC7kBuCfjA099TYXDdY3OQZtRmBAE3ygqnTUiCLxQYvEMoadaUtyQAJAuJE2mTqB53gVU8c4qyt9TiEJWMkkklGwI7Ei40sdAd6O+kTjYS8EJSiURKgmIVuCPZULgzsOVee4nGKJIn3xbSKAtXECTMnWdY9/P5VtuCfSA6ykZyVgNlKQDEW7J79J5/n5+0ZAERe/69KeXVAa6HuO2mlB6xhPpSyNnOCpZsAYFwkSZ5Eg22trUWB+lJaWSFjM8omCfZGkEgDT85rytvEGZO3P9fo0QFpN9/wBDY2oPcOF/SLh1tSteRYBnMCASOR76Gb+lBs/YO2ttgdgZ8a8YcdVAvbv52I3JmakS+oWK4PdQAPq208TTUpmw37/PfwFSLbBNviDRrXCni3n6pwo+8EkjuuBQVr7YAFonaff8amwuUGYkcpI9IP6j1hxC+e1vKnoWAmcskfrn+ooD1iIyix+9ryvPwHPemBUzqeUgX2Jmb/zocPZjYSAN7T79alU+k66mJgmLcooOqUD8P5Qf141IjChWkxMk620m2lDdbe0cpuPM66VL1oSArMJHK/8ASg1OE4DmQQS22SkQVG6QUki41giCdyRa0Vn+LYFTSyCcx7UxzGsx5m1Gt8WUWyJMFIBNlQc498G1S9JnOrhd+2p0pNpiUib6TBoMwpRPfpv5VwlUxvTy/JjUV1KxexJuSZ7/AJ/GgseFEBYGTMZi0m50IgRPIGR417N0b4olbWUpQ0dkptA0EjSbGvEMEsBQ7M35X8LfyrW4PiChcGKD1fEAIZypMJiJBjKI1n9XoVHHsOlPZWmBaADr4RrWYONWX1tFxRQCvsk2MBREjyFR4fAIWooWpSfbym0aFYKidEwCSQDQB9NenI/wkpBRKVBdwZCyTB2nLbxrzji65ecv9tW/7xrVdK+HJS6G0lSkD9oVHKCU2iCkkEECxBvn2rK8SZKnXFj2cwJJixVePG5tyB5GgBBinl47SNrcjUJFSNqoOpSQRE2/LzItTziLC+nKRB523qN1dNbaMzYibg+PrQXGE4y8hPZWYER2jFpAt3TvUT/ElEQVEmZKpk+E8qEK9OXj+v0KRbJmBy5b0BDeKUTnMKIVMG83vv2u/wAatsLhElRecWkQELKcosFcgDtY9/rNGhhUT4+Xjy/WtXbrCcrmUSAyyBNrFSDMz3GgteKceceXAcIDaEqGa0hWSQogQQQo35nlVvxf6UlICUMpAKQAbpKSRBMRttA9azD+DOV06A4ZtYjxaAHMXBFUacMCCSoeuk6eNBdcX6YqxTRS4hvMrLKoIPZJMC8QezJ7tazjyL2n5fMUshJA5xyHxpyWFAgAhRNoGs92knwmgYhRPht/OpCYMEeukc5G/lXoOEwTjfDl4heHbQ8goCS42ntIJSAkpUk3uTOsHXasNj8GpM54QZ02mLAb73PefMBC8J7OmmmviKISgkCZMWiPkdKDQog93fMe7xo9hClBQTIypKrTe6RHvoB1WMgHz28YHjUrz2UwQBULOMExF9CQTpHfapVvpnQnv7P6FAZwzC9Y6hJMJK0pJ5BSgJ95r3959Lam2QEjNASMwBgfdBuYAvG1ZLo0hDOFaS8z+2AWpOZAzCVEWTrpEkedXvDOLtOtoMgwkKNj2ZF+1sKDxHpVgAzinm06JcUBA2mQPIGKqUivSvpJ4ayUF5tIS4lzI4AImU5gpXug7zXnLiI5UDEA7R5/rWp0LJgRHPfzv5VE0Y2B8aLmRoBPfbvgUHVsJJur5be6mtgQQdfGPcb/ANRXH3rW1Hn6nfzqFoze3OguG0hLatZLc25JWNTuNPTuojpPxBTiUZkwElSBAjZCjM7yqrdxIOGHfw9Y77YgmKk6SIzOrSoSA4VgHTtNtgqkXk5QPIUFV0J6MfWOtWtBLaEKjaVx2QFdwk8gYms2tKkgSCJEiRtzFelcFWVoaZKyhrPnUlvNMJyQkjWDlOlhPlQvTTAIxCW0YZJCMMlQUJBCUkZgcoMgyCFAwdDF6DE8MwmY3i2s77Wq9ZUcwByxMVXcLRlTnJgFWWPImTG386v8PhYWVkyhsm5GXNCsqBHeYJHIKoLjrv71iSJsTP8AmPh3e+pmeJZe3kChlVZRtBBsdLXI8xVYnjXWOvdqFKT2ZmLqGVUkR9vXkByrQ8SxbfXNlIRlCwCEgZcoeUm4FoygEztBoMnxrE9a4tUBAISIBkJQhISALz7Q8ykc6zfGT1gJSMqQRAtyCSTzUbT6aAVtOmIUtwZVNOJggBkC0GwWUpAJva2lOTxNf1Jtt5IWMziVNlCUykIT1OZQEiFScwva/Og83xPD1ICCYPWJzpi9pIvyMg0IW/KvSUYgnBrwxylsgdVmkqbUApQlSZ0VlRIAkKJi5rN4rojiTl6vDPEFKbpQogmLkGNJoM3kjenNuEWn31pf+CMWcgThXpy9q0CcytZ0tFOxXQPGTKMK5EJ+7rlGb7XOaCkLEgQLaTYn8vWKScOe4Wg6GZ21g1qf+CcWEICcKsKAOa6Y9okakbR7uVOe6GYspTlwqkgI7UFHtb6q0+WtBnGsPzIV8LT/AD8zV4cMkhVlH+7JO8ZutQFCwsm57XOBNTs8DK3oIS21YhRBUdACAESb3N7e6rlvgjaUlIeF2+r/AMN3TMFT7OvZGltbUFGMOAHiDIRhWl66qKWcwMD2bmI5DWstiMUAeybHbleYncV6GOEoBMOtnM2GlBTTsFIAF+xMnKJ0jaKpeJ9BG4Upp7QWSW3CSdk5igDukxtNBi1OSZmvQuiuLawOFLymgMQSAkSCsoICgq89WCJI0m1jIrNt9CX5EtOEb9kemprTt8OcCnF/UVq60nOlS1Zd4gCIjYi4oOdI+mrr+ERCMocdWQnUwkpyxAH3jPhWX6Qqh9YUnT92Lfu6W/npWybcfSgNjANdWmYSoKVE6kFZN6quJ9GFBTiioAEGcx2I8P1FBj0+Zvvt3RrPu9Ks8EtKS6CEkqToRM9pEgqsQN9vGgUsZVSmfdp5jWisNhVBt1ZFsgta8rSmCPMz4nlQAENGQbSbbwIG++/ptQz2HUkx8r99EuNN3sRJtG3fA9oVx1pYMAkjnf8AOKD6KZxbKkpUVomLSoTfXX9XrKNYdrDMLcQtpbqGilKQqQVhSilQTPtkZdBtRiuHu27KvNA07srwj0pP8EWsAFlShrE5Y8JUaDB4a7TpfeGdxSStJ9pQJOZZOhIkEd4HKs6zwZxRsEmN5t616uehW/1a8bugfAVInoyBrh20/wDUze4KoPKcZwt5ZzdVqTdKSkG87iO7yof+zHE6pO24r144NhHtqZR/0yr/AMjTlOYMD/HBjXKyP/Qmg8hRwx1Wgkd16OwvRl4gAMyeeVRPusK9RTxPCgSFPq8Oz8MtOTiEK9nDur/icH/saDGMdHsVlAVZIERBCQmZywVRE3jSrrA8LQkS+jrV8y+kc9EXI151p8Ow4fZwjKf4lAn3J/OjG8Pio/8A50eCCf8AyFBmmsMUiGGENz9oF1ahYgEEEjMATQuF+jxyQrOtNtRY31+7E1sTw3EH2sTH8CEj0JBI9aevgJ+08+f88fCKCn4f0MabTlWw0sWupKQbbkyZol7gmFAOdvDAE54UuRMRmgiNJrI8WwE8QU0pS1IK0ohS5sQJ1N96P6W4VP1rDNxCChCcoG2cpI7rR6UFy8cAzlKlYNGZMp7AMp0GX7yZEWtau4/jOBYA61TYzJCwAxfKdDpvVD004SVY7BQ2pTaUpScokAdadeQihvpD6Lv4nEtqZTmSltIM2AOZVpO8EWoNNxPpVhMM20451gS6CUQ2JgRcggFOo1rnCummGxKHVth4pZSVqJSlMwJhN7qjwqg+kThhxDWHCVtAJzdpTiEj7O5VfQ6UN0J4UlrD4tvrmFlTayercC8oKIlWWYE0Bzn0vYRNg3iD+ACfxVZ9JOnbeE6rMy4sut9YIcAy6WV332rznF9FG2AUP4hltQIJkOkgG4t1e4POr/6QcIwtGEW7iOqHUnKQ2pecdntWFtRrzoLfgf0nIxT6Gk4ZYCjBWXZAsTcAeUd9A8U+lJLDzjP1XN1S1IzdaRMGJjKY8Jqn6Ct4VGJT1eIU6pSgI6lSRorcxH8qH6YcOwoxjwdfcbcKipSQwFAZu1ZQWM1iL0Gv6K9PBjC9/dkt9U3nHbKp7tBHjWcd+mSZ/uiL/wD2qn/bRX0fcHZQt1bLrq+sYUe2yEDKFAEpPWGSDtG9Yl3A8Om+JxNrf/HT4f8ANoPUeiOM+t4cPBtCElSkhKnVWjvy99XjvC1iIZaX4urEf6b71R/RytkYQNsF11BcchS2wm8JkEhRA2iTetg84UI9lZH7uUkf6qCm+pugXwrX/eX/AOlOTgVyM2GZAJAJ61SoBPLLf1qwXxKEhRS5CtDAtfQ9q1Mex4CkoKVyVJgwMuo1IMUBI6Pt/dR+E/8AtS/sBuIyN/g/nVoK7QVCujzUHsNf9sfOs90mZR/ZjpTlkJQD2RqVJ1MSTBG/Ktm88AlV9AfhWf4whK+GuAiQW7iCLg2v4gelB4Oy7BJMwZq44OlLja0LMIUUTA0BcSVxYiYGhF++qPFsAKchJASqALm195k1e9G2c2He7I1aB1+/f4UFbxTh6WuuKRKUOkIKhmMbSdDbuihX2jmUYsTIMajnWi4ygFtxBVfOlRAsLJE303qqxsSkTBCYIzadomPQj1oPohGDTAuvT76vnT/qw/ePio/Oq7CYl4uQpP7P71uVu+reghGER90eYrj2EQpJSUpKSIIgQRuI3qeosS8EoUSbAE2ufIb0Fa3wNkR+xQL7fKPCinMI2n7KRaNKrneKnKlSWnCVWBOVJtuZ086IaxD5cyZUAAAlRVm2mwAF9vKgKEaSIHf7vWoXOHtr7XVoJ/ebT+YmhuoxHVElxKDNsqQAE7klU/lFFJ4WSpJU6tQAEgmAo31iLaW7qDv1NsC6UDyA8TtUS1sJ+0AQJhK1DxMJVpT08AaCcqu1KpJUZJ7r7X0oxvBt9ogJuMpiNBaKCuOJQopCetJUCRlKoI8VWHmaJ+qrN8yx4lH5IPxo8IA5WEeVLOBvQea9IsStjFwGG3HVKSUrOYmbZZCSI01HLSjOK8bLeJaQ46yE5AXVZJKTrlkqKgnS4veaJ6TsTjUK7OrWqST7Y0O2vuobj/BkfWkOKWcrpSSmI0TljSSOyCf4qATpU6+MRh2UPryuN3IUpOaVxmVG8H3VT9KeNjC4/Dq6pKvq6EjKVFWaQSFZiPa7epBuK1vGGUqx2GK7QyuB39YI5aUJ03wTMoWpsKWEKUDYSQFAZhcqsLDuoKn6R2T9RZIa6tKc0AFJSJUkwMugrO9ClPpweLLCVFw5U2E9mwXrfQmvQOmeJCMGklIOUz2oImQEyJFpPPas99F2PK/rSjljtqhNgMwzGANBa3K9BnnQ9jEudcsqWFJTmKToMsCEp1vGl5q96e4UO4TDkJJLTJElKgBOWLqAG2vdWdcxnX4XGONpISpSCb3AlH5ir7p7xBaMDggkCHGVJOpgQiYi00FJ0KwuackIUEDtHs3JKAc24FrjnVF0mwpRinEKcKlJyjNJWCQhIPaJvfQmtL9FuKdD5TqmEC40HWpOoHM786D6f8MWrHYt0JlCFpzGRaUpixM+6g1v0V4wKZQgqHZQ6L29paI1NyYrzLF4NKnTPYE7KB011MyddqdwfjH1ZYWgpJQQrtAHQgjKFSJBHdQmLeBXmCgrMSfCZtcCg9q+iJITglJBKodVcCPsoPO9btDgMi1tRI94FeX/AEUcXZbwTiVuobUXVEBSwkwUJEgTz+Fafo70hwimApTzXWltIeKlBKioJGbMDG86Cg1ASMpnL8ahxLSSkTB/yg794NZPh3GVHANow6gpwIBVC0lxMKSVdi8yMwOkedHca4okuYVSTIzrBCSNOrUUzfSQInmKC/bwaBokja0jTTSK6lmNEnX7SgfnQbWJfUsy2lKATBDk5hBiRklJmJvF9TRrClkdrLPcSfiBvPuoA8eh/KopWhIgyCJtB0Iju5b1TOtuHh6ypxKgW1GAItyBJPI+tXuOYORZzmMiuyAI9kzrc1kG+qZ4YFLdc6xbCoSXVGSZ0bnLrvFudB5liMKc6h89Zq/4Bwta1lRKciuyCFQpKgkrKUgmIUAdBqfOqdULC8sqUkkkeF4HvHpVr0TW5iHWureUylSSvswSFDMgXMAz327URQRP8fbWXS8wtwPE5AFBJQtXsmbT9m3cbUSnC8MWAOqxIU2Mi4KbrF1G6tydqkxmEQl5LKibBTqZAiUq8Lak66VYcN4bAXlbzysyULQRNhsrsmwlJuCaD0ltzsi6dBy5eNShz+H3fOnt+yPAfCpIoButN+wPVN/fUIxebMnqjaxmAPImJHhRxbHIelJKByFBXsYsLUtPVD9mQNRuJ3Ef0onP/wDSf9HzqY5ZiBJvpygX9RUZbzBQEA6AxMWF43oIkjMlIWxGYdpPZIFrg3uNqcp3KD+yNtICeXjTkI7CJMnsydJNrwKmWkRee+5oIFYoAtgiCqYEHWL6JI85FTNqiY3M3neqzHdJMKz7b6EkfZzyr8Ik1n+IfSK1h+0pLqku9popKcikgRvdCpmQRIkTtQbRWJAVEiYmJv4xyrP4rpBLxbzJTkdSCZglPVlajrcAgDTeoX4dAxSjlWhvOlC7hs6lzsiVHKoynQ20JrB4Xi2Hbf6551ag42etKCT21LgEApzJQEk6EmRtuF9xfjBdXhHFgBSylXYMpgqGW5M7VP0/4n1a8MQRbMZ5AEAkjcXGnfWVCevWlYLjjaHpbWpQKolMZkqMxAnsjc6RRX0l4tLn1coWlSkqUkhNozEa9o91BoekmNQMVg3CoFJQsJyxKipbYSACRftT4A1VdP8AiBWWQ2pSgUupMApulS0nkdZHI1j8dxJx0pbJ/wAIocbJBmDAWLQDcJOm3fWib4qt1P7RDZykgSJ39/Og1fSZGbh5bMqKgkARrBQT7hWf+jrD9UcQFDJKTANp7JG4nWoV41ZAGw2kgegqPrFkf/o0AHDMC4lh9stq/aBOW3Ig3BuNOVWvSrD9bg8IlKk5mkKz5jGWyeemhockjWfJXzNA8Tx8JAQSkkiVEnKkTdSons6a0BHQzCOYVwuFBUlX7OZAEpWhRIM3Fo86Z006LOYjFvOIjtKQRKtIQARIkGTuOVCcT4qjqkssqBAUpTgaUUpufaSSZPjpAApYDjxLeZ91yRIMHOqZ8SSO+gxOMw2Rak2URM6gg+cGrjhPRZWJRmQ6ynKkqUFZkxG2bKUkna9HdIUYXEQptb/W2GZxKchE6E2Vbneq7DMFLXVunM3OcBIKoVoZgfrzoD+BcAUJkpkE38LSDFxNX+F6OkodUtaYOUCATeZE2tYa1nuEuOpSvqogKIhVo8jej2OljzSktKS2EuSFEJBXB2BNxcAx3TqKBieMlh8tMQISoKUE+3KQVJgiQQAoA8ztqLXifB21ypuASJHYjcnYHny2qsQ0k4sOJkfsyTAI7Uxcc4+Aq2dXaOsylXZBjQmwOnOKCua4YsIu4mQCd55xMelH8L4483mQziVIbkKAUO1fLukGTtGsX3qVvFIS4ltayRmCVK6sgbAkyI51T9Ilow74w+GKHWzPbCkuqXIsmEAZIJKQL6+AoNTjeNYxzDrSrEIKANkKClRJV+0AiBCRtMnWqrhzXWspWuRmSBckRHZv6T4Gq3GcXKFKaUVIDTKgpLk5lKUlIAyq08e+a50b6Qlay3lQ20EFSVKgGxAudCSf0aA3g/DQleJKfZCwJCv3ApWsgiT7/Q/g3Qxf1MOJUkgIKSkzPt5xlkbybHWExrQ2J4t1nYZCTeCrKQI5/wBfSh04FScc2CoKSpoqWMxyqIJ1N73T6UHFI63EoW4UlKW1QBcDtCJ1uQTf5VzAsLbLsGUqdUtJzahUHY6zNXrqlo9kNhJNhnMgQP3Rqqd9IoFOPdTbJ6OD4EWoPXGF9keA+FSzXnuH+kogDMxoAOy5HxTRD30j2GRm/wC8v8kj86DcqVUGLdIbWUwFBJIJ0BgxMbTFeb4zp1iVaKCf4Ux71ZjVDjeKvLCi46tVjqon3Gw9KDW8J+lBCnVjEZQECErQlRzGRIg72kaUU/8ASUgE9S0tc7qIQNOVzXlHBWlF5QF4ExrrG1azD8HcWoICYUSAJtfbXagtMd05xRlKS22BplTmIjTtKJqgx2PddTLrrrncpRj8IsKuOJcBDThSSZgW1E5bwqLiZi1Df2eABAB8RP50GfU191Nr6D+VVi+FOrkREEntW8QAND6VrUAFS0AjMhKVEGdCdUwYkHLY7LpwwMcqDOcBxrrC3RmKJbKSCdREqAJ8NuVVuE4Utxam02E+0ZygAm8i530mtqrAJOoBp7WFCdABQC4PAlKAmdB+jtQeNZbLyWli6k5kkTMz3aaTPdV+GTyHn/Sq/DcZbYxi1KhSsiG02JknMSE9n95IOluelBGz0dFsoVtudhaecUYxwxSbE6az/IRR6sarQZU7STHvIoZ5xe+vKT8qBj7RA7OWe+Y91MJsJv4W91cznl7/AJ0xR7qBrru0UK5hwrv50Qsd3wqKY2+FBXr6Pta5YmxAMA3mCB4Cut8CQn2StI7jH8qsy53fCkXu6gC/sw/8xYj97+VNf4aFiFOOH/OaLU6Y393zqLrDy+HzoIGeDJBJKlGQNTOmnjUw4en90wZByJkabxO1LrvH3U8q8fd86CfrQL0JxfEEsqyHtCCkjWQRce+pCDyPu+dRO4FKh2kT6fkaB2AXnZzOKzqUmVm0m28bxFVXRfhCVtBcqSolQlJgxpHxqzXhW0olSYSLTp5SDNBNOkpDeHCkov2jM+XdQF8feQXFFxxTji0JbyQFKsAAc+ua3vNd4bwBRU2t1KUpQmOrAibRKuZ0k93fT8Bh0N6AqUTdR18JnSrQYi0kn9c/60BisuWIEaC3wqLq0BQUEJzQQDAoA4zX+dPbfnnQTl6V5Q0pQylRWEylImO0fsk7c5p4bA2+FXvRzpQzhgtt0ntQtIAkquEKAG8SCQNsx2NDY3AHrFZB2Myss8sxjyoMknhoiygLbhQHumimeFrICQJI3EmtOnDpUkSlJsPsj5VKpMCNuQ0oM2ngKvtKCfOfhU7HB2xqFL9w+dXJArhI/QoKpnhCUXSIPOL6yBPIVdcEaPXNlRJy39BbymorGoMU0rs9W4UEEEkTcctR3UFp0jbBdzCCFJEH3GqlTcCp22XCoKW9KYiFAxuZBvBveNYFMfeyhUDMYMTN+VBjfrJb4irPYKIRbSFAFudtUgxY1q0NDeaoV8OcVh1ApT1y3A6VaQoKED+EJkATVi9x5tOqhO4F/hQHKbSNqjSeQ9wqvV0jbOmdXkPnUJ6RtC0K/CPyNBYOkjxrI8RZdW+op7JTlXYSMwBCYAvJt61pjipvChN7gp+NROO+NAa3xFpGEW86iVAJV1ZiNUgpUJvMnyFcd4+MWEuhOUKGXxykiTyPdt31nOO45Jw7ibgkWkd4P5V3ow7/AHZAI0n/AHGgu1GoXF0lKFQLNB0rppXemrPfUa6CVTlIOeXjUJNLMKDuamLFOC9p+VPi2h/XwoIkqt+v6VI2Z/nQ7+LbR7SkjumT6CarsR0mQmzaFLPoPzn3UF+2rvobiHFkNWBzL2SOfeR+ucVnHeJvu2JDaeQEH11qTAtBOl/E/qKCwbw63VZnj4JBsOWm3676PW5AjQcv1rQSHjuff+dcVff4UBQc84roxac4RYKUCQP5+VRNA6TAO3z/AFvWz6J9F2XcM66tMudpKFbgJE28Sb89KDKt4oZilUgg75b7nKJk+kd9TpfJsPUVkukfEAcUgpVJQEg+IJke+DWnGGk2TJ9PeKCq6WMKKsPBglRRIsblMEVrP7RPPS2594BqoxHDEqCOsJAQZACpvzJJPhc1YtoQBZB87++KA5HF3EpBVh3AANRf4Co/+I25IOZJ7x/Ogk8SKQLnQb1Kri69FE/5hr5HWgLRxto/bHoflUn19BNlpPnVU9jEKutppXeUD4xTc7KiCWh3ESPgaC8GIQftpPgRXHcSEidBprVErh+GM9lQ8Fq90nSsxi8QFE9WF9WkxmUsAztBtB7taDQYzpwErICQoJMSVET4dm1NHThB1bPk4D8QKyOMgytClE6qBMq8TNz76s8ZhOpbyYkoUVt52lNKSrKfurgSAdIPlQLi/SMvKsFhsD2QoCeZUd/CqZHEliYt3f0oZ5ySSBA5a+811bqYsCFb3kekW9aAtHFVzufOrLhPEcysufqz943jx3A76zua+lP2mI7wIoPRm0vNuLbdeylIBkQoGbggkxFQ4XG5lqQVJUReQItv3Vn1Yvr2EqPtI7CvDVJ/KhMOwUKQpDigu89n2bwIMkm3MACg1z7CVCFJCh3iusMBCYSkADQDvqqQw4bnEOeIED4+NJWBP2nXT3Zo5/nQW6wTsaiW6BaQPFQHxqlVwtB1Lh8VfyrieEtA3ST4k/MUFk5j2xqtHrPwoZfG2h9v0Bn31ErAt/8ALT5j5/r83IbCbAAeAigb/a6T7Lbigd4gfnTvrzhFmo/iWI9JFPLsHnXFLnQE0EE4g/bQj+ESe68VG5gSr/EdcWeQt84oktKIuI8betNgDcDu290zQDo4WgfZH+btH32FEhhA0AqIqA39B8yKel0XjzuB8yPWgblTtT1DuqNb3IJHlPxJqUYZ5QslccwMoPnYCg4po8svjb42rqMu6vCJO363phwZGpQP8wUfRGY/1ricGk2KyfBMf7lD4UEhWQmACe9R/wDHb1ov/iF1SmMI26WEhSlOOZihJCgCQoWsEpNrzmoNxrKISAbfbM/CPSq3ibbiyjsREiQkRGsWud9edAsXhnMQpeIR7LZHVg5RITcwCbneL6nlWuafD8OpOUOdvK2AAJ1Ak2g8gdOVV+F4YEpTAg5R7E762I50Vwrh6Wk5USbkke0fQDS3lNAcppIibmNzJ5an8ooxkCLgE9/9aCbx6QYETGh18wJMa7DzpzWOVsVUB3A2glsu5Co3AyiVAC1h66XtVpw0DEIUXGlqbUVEEAC2idSCDA23FUnDOIJaQUKUQgyokC6bX743mrHC9OcIkobZ1ICYCSEgAWkmABqPOgzykBtxQJEJUQJEkQbE7E6Wrn1lBVMBV79nW6ZMAiLZhHODNJ5QzKUqFFRVpCrm5N+zuNY1pmGiRnSPsD2U7RJtc6HxBig4vEIyiQJMA8tU5t/4oO0im4JbEQ2lvO2sqShzLlVmGUqSFqgx90mdxSQ4gD2JMHYC8RmkeyZ2FtxeoUOBJUrLMrziAIBAhNp2lXrQVPEcVhk4hRmTnMqQDliZJTBvuI0uTuKrMT1a1iCEJhI1nYSYMbyYnewFXr2GamC3Gn2EEgdmx5zBubjNyqIs4cTLJuo2ATYFITAOtjJF5vzvQVSuBJPsOoPj/I0O7wB0bA+B+cUdisCxqEupsBAKdhrOW53pzeIYQgBLSswSoZpF5JIJgDSwnWKCpw/DlFwIIy7m0kAAkm3hVpi+GuMNNvBCw04JT1hSpKxvGX2T3Giv7VaSttSW1lSSokFVoKj2IMj2bSIjvruJ4jhQnsNuE7BQASkWKhYkKvOw1H3bg5jBtKw6sQwqFJgOMg3ImcyZBkDcUMy2pxSsgzgEHsggCdoIERzAAodjizCMsMGwSCcxBmTmuFAqJkCTy0FEO9IA4gIU3bqwmEwkFdjnIQUzcKJMSc0WiaCzwBS2FBxc5hKUtrBhWylkWkcu/au5x963l+htQ2AxbWU/3ZEhMJMq17UlUuaez+GiEYrk20I/cB+M7UDi0L7ifD8vHfY1DGU6pg9/y/W9SjGrvCWx4NN/EJqNziDp0XHgAn/aBQdzz7IB8ifDS1dTh3fstuE9yDHw+NQfWnyf8ZZ/zq+dcOKO5JPeZPv/AFtQE/UXouCnxKUDzkiufUlbuNgd7oMfgJoNDObQEnuEmpvqqvuKnmUx8YoJThUzd1Ajklw+hKQPKaX1dk/bcJ/dQB7y4fhUYw55pHipNvKZrqMPp2k+AzfKgkDbSdELV/E7A/0pB9DT0vACzbY8ZUf9aiD6CmJI0zKPgBbzKvypi1pGyj5pHuCT8aAkY1wfay9yIR/tANDvLnWSeZk+NJDpJskeZJH+4D1p8EDVKTOmVI/1EH40CYYBO362onJFtD3mPj+dCjDrWJCnFaWBUod/IHyFSt4dSCCUBMHVUI8+2R6UDxhpIIgxyk38AD61J9UVEgeo9SLm2mlGtouMxG3j8CPME05IBBvO9gm/hfX0oB1YawlSROwv371O20AYWZGnasPQREeVSYVhagShC5AsDY6d0QanGFMZlZQq1kkmIH3remlAG66Wx2Ug3NtZPn489qiLjlrxbeSfUGD7/GrNzAggKAE7kW79tu6hzag7jv8AAX/Af9prG8B/+U3/AB/kaVKg1LP+Cr+I/GoVe0f8vwrtKg4j50IvTz/KlSoB2dfI/nS5eP5GlSoBntvE/Gq9zb9bClSoGI2ri9POlSoBHN6nR+QpUqCyY9ny/M0S1qPL4GlSoJcNr/0z8KhPz+ApUqBHRP63q/4T7J8fypUqDnEP8M+A+NZRP5fOu0qApn2T+tq7htfKlSoJEanw/Ou7+nxFKlQJX2P4R8TVpwf2z4ilSoLniHsHx/M1VN/+I+IpUqAjn4/lT+Afa8R8KVKgvMF7flQOK28a5SoIMT+dCUqV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3" name="AutoShape 8" descr="data:image/jpeg;base64,/9j/4AAQSkZJRgABAQAAAQABAAD/2wCEAAkGBhQSERUUExQVFRUWGBsYGRgXGB0aGhweHxocGhgaGBgaHSYeGBkkIBwYHy8gIycpLSwsFh4xNTAqNSYrLCkBCQoKBQUFDQUFDSkYEhgpKSkpKSkpKSkpKSkpKSkpKSkpKSkpKSkpKSkpKSkpKSkpKSkpKSkpKSkpKSkpKSkpKf/AABEIALEBHAMBIgACEQEDEQH/xAAcAAABBQEBAQAAAAAAAAAAAAAEAAIDBQYBBwj/xABGEAABAwIEAgcEBwUGBgMBAAABAgMRACEEEjFBBVEGEyJhcYGRMqGx0QcUQlKSwfAjYnLh8RUkM4KishZTg5PC0jRj4kT/xAAUAQEAAAAAAAAAAAAAAAAAAAAA/8QAFBEBAAAAAAAAAAAAAAAAAAAAAP/aAAwDAQACEQMRAD8Aa5h3HkS04swQD2l5iYEgJzHQm55VQ8UcdQ6pvr15k6w6uNtDPlRrHFcnYCSADe1+VB8SZDpzAAECBbX523oB2+JOZrvOC331mDuPav51ruh+LU68lCnDfWVHkecj9DxrG4fBFJ7QsZvpHeL6+tX3RvAAvgIWEgwLq1nkOXyoPY8aEoCRkERcx+fPU+VZjirvZ0KgAEykiTrM3Ckkie/s99WiMahTKUoc7TcCJIF7QdyPhWX4oktZ1rbIIItILcESCOZHMzJsOVBlsVjFJUSHSrtQIUQSLEK7+Wus33rR9Gy46srKxPaWAQdb9hYsI1MeUiKy3ElAIKkATMq3UNiO0AbGCNTfWtBwHEgsF1SlDMSkme0oxYjzzEnnljvAnimM7S0pB9pIIbJA17zmQYsYMG0CtV0XOZtIKROxIBsOZ3OsmPyrJcM4WXHVKkgQmCAkmIASbkyB7JNxKRzre8MYQylRiFJTe8iB90nQd23KguPqyPuJ/CPlXfqqPuJ/CPlQJ4mkjXScx5ACfhHqanTxBGmYaA68/Z9betBMcKj7iPwj5UvqiPuI/CPlUTnEEAgE3KssbzE6eF6nz0DfqiPuI/CPlXfqiPuI/CPlXSu476Wa8UHPqqPuJ/CPlS+qI+4j8I+VOCrU4GgiODb+4j8I+VN+qI+4j8KflUqlU00HPqqPuI/CPlTThkfdR+EfKnFVNz0DFYVH3EfhHyricOj7iPwj5U8qp6U0HE4dH3U/hHyp3UJ+6n8I+VKKcKCP6un7qfQfKuhpP3R6CnzQ2LxyWxKjA/UUBAbHIegrsDkKpsf0sZaKQVZs2mW8eO4rI4zpa6vEBCXEpbWrLJgZQQk76KvyjxoN+/jwlQETM3EWjXv/AKVNh8Wlen6/XKvNP7Vcwy0/tUukqIjUhWhImct7GeQO9t7wLtNpWRBI310m8Wk/KgtqUVwGuzQKlSpUHzcHUqKgI7R1nlO401376GddA7MzHfKZ5W1HhQ7ryQbGRHn/AEofrZPIG/u796Cdt8BQEJ01/X6FW+G4iELQqNDIgjUXE2g+YqhBAghV/E+dEpeOguTziNPCg0j/AEjznNuTKuZ5AG8DXusN70/iXGFPoCVKJy27XhYCLG8HX5VnEk9172v4gfHypwVBIIPLY+/1oLBTwTKVAKBCSVbggeyY1mInvrS9GcUhxlbKwnKBAAUQVH7IuRImJgd9Y11uCVTfcD47jWKenGCUlKonW0fnfnQehDFJZbhl6VCW4gi+hI+8q6iNLE2MClxDpkgoABKhKie1BIneLxIBnv5a1mExzJRlsstp6wKVJEkJgFIsDMmTOmsGsm672lZ41PdBJ20AoNtiOmBH7NwXXCgoCIChIsNzz7gCNqpcP0lWXHJUSlQuCbmPY7QEiCRp4b1msVj5UTJvzJNhoL7RA2odeIsQNz+gLeG9Bu0dLVrdBUQSSkEmxicywm8QcpTJmI17Rr0/huMK2gomZmFDcXgiJ/QrwHBPZnE9uDO5tOu/K+1eydC8TmYCc2aAADeBFovoQI5C0gUGi60ZkjcgkeEXqXPBN9vnVLwJ5TuZ5YiVqS2JNkDs+pIVQ/ElOPqUhr2c4SskwmBt4ayN9NJoL5l0KbkeyQYPrVbxLpdh2B23AbxCb3gnw2qfGYtDLJJJyi2tzJgDzJivBOkGMKn1iSAFKAEmLG/cKD11r6TsGVEFakiYBKSQRzMaDxqoX9LKELXmAWkJJTlkEmbCSSD3n0mvJjoTm0gQJv3nuF66wgwCSImCAQTAuT4d+lqDav8A0n4tdwtKBJMJSNOUm5iRbuuaG4f9IOKbWV9YVg3UlV59dPEVlw1Kc8DKDF4uYkTveNN/Oi1YQoUnLCi7IGRVoO1jY6iCTy2oPSuiX0kdcvI9qogJyi4J2PMTa3v1r0NLsXmvBej3Qxx51gpkIUM61aZQFG2ntG0WI7Vei9J+OoKW2G15Su0gxANo1AgiRqBF9qDU4bjTbiyhKgVASR86KOIA1O8fnXljHGSzihnWkLUtQcg6gCdEzZW1O6X9LiH0hlzVBCgmLKOZBmxvEeVB6XxTGFtpakiSBMXrEcV4o6tYzwJE5M2XQkSJNiL6xOWrlvGLbwNiC7kBuCfjA099TYXDdY3OQZtRmBAE3ygqnTUiCLxQYvEMoadaUtyQAJAuJE2mTqB53gVU8c4qyt9TiEJWMkkklGwI7Ei40sdAd6O+kTjYS8EJSiURKgmIVuCPZULgzsOVee4nGKJIn3xbSKAtXECTMnWdY9/P5VtuCfSA6ykZyVgNlKQDEW7J79J5/n5+0ZAERe/69KeXVAa6HuO2mlB6xhPpSyNnOCpZsAYFwkSZ5Eg22trUWB+lJaWSFjM8omCfZGkEgDT85rytvEGZO3P9fo0QFpN9/wBDY2oPcOF/SLh1tSteRYBnMCASOR76Gb+lBs/YO2ttgdgZ8a8YcdVAvbv52I3JmakS+oWK4PdQAPq208TTUpmw37/PfwFSLbBNviDRrXCni3n6pwo+8EkjuuBQVr7YAFonaff8amwuUGYkcpI9IP6j1hxC+e1vKnoWAmcskfrn+ooD1iIyix+9ryvPwHPemBUzqeUgX2Jmb/zocPZjYSAN7T79alU+k66mJgmLcooOqUD8P5Qf141IjChWkxMk620m2lDdbe0cpuPM66VL1oSArMJHK/8ASg1OE4DmQQS22SkQVG6QUki41giCdyRa0Vn+LYFTSyCcx7UxzGsx5m1Gt8WUWyJMFIBNlQc498G1S9JnOrhd+2p0pNpiUib6TBoMwpRPfpv5VwlUxvTy/JjUV1KxexJuSZ7/AJ/GgseFEBYGTMZi0m50IgRPIGR417N0b4olbWUpQ0dkptA0EjSbGvEMEsBQ7M35X8LfyrW4PiChcGKD1fEAIZypMJiJBjKI1n9XoVHHsOlPZWmBaADr4RrWYONWX1tFxRQCvsk2MBREjyFR4fAIWooWpSfbym0aFYKidEwCSQDQB9NenI/wkpBRKVBdwZCyTB2nLbxrzji65ecv9tW/7xrVdK+HJS6G0lSkD9oVHKCU2iCkkEECxBvn2rK8SZKnXFj2cwJJixVePG5tyB5GgBBinl47SNrcjUJFSNqoOpSQRE2/LzItTziLC+nKRB523qN1dNbaMzYibg+PrQXGE4y8hPZWYER2jFpAt3TvUT/ElEQVEmZKpk+E8qEK9OXj+v0KRbJmBy5b0BDeKUTnMKIVMG83vv2u/wAatsLhElRecWkQELKcosFcgDtY9/rNGhhUT4+Xjy/WtXbrCcrmUSAyyBNrFSDMz3GgteKceceXAcIDaEqGa0hWSQogQQQo35nlVvxf6UlICUMpAKQAbpKSRBMRttA9azD+DOV06A4ZtYjxaAHMXBFUacMCCSoeuk6eNBdcX6YqxTRS4hvMrLKoIPZJMC8QezJ7tazjyL2n5fMUshJA5xyHxpyWFAgAhRNoGs92knwmgYhRPht/OpCYMEeukc5G/lXoOEwTjfDl4heHbQ8goCS42ntIJSAkpUk3uTOsHXasNj8GpM54QZ02mLAb73PefMBC8J7OmmmviKISgkCZMWiPkdKDQog93fMe7xo9hClBQTIypKrTe6RHvoB1WMgHz28YHjUrz2UwQBULOMExF9CQTpHfapVvpnQnv7P6FAZwzC9Y6hJMJK0pJ5BSgJ95r3959Lam2QEjNASMwBgfdBuYAvG1ZLo0hDOFaS8z+2AWpOZAzCVEWTrpEkedXvDOLtOtoMgwkKNj2ZF+1sKDxHpVgAzinm06JcUBA2mQPIGKqUivSvpJ4ayUF5tIS4lzI4AImU5gpXug7zXnLiI5UDEA7R5/rWp0LJgRHPfzv5VE0Y2B8aLmRoBPfbvgUHVsJJur5be6mtgQQdfGPcb/ANRXH3rW1Hn6nfzqFoze3OguG0hLatZLc25JWNTuNPTuojpPxBTiUZkwElSBAjZCjM7yqrdxIOGHfw9Y77YgmKk6SIzOrSoSA4VgHTtNtgqkXk5QPIUFV0J6MfWOtWtBLaEKjaVx2QFdwk8gYms2tKkgSCJEiRtzFelcFWVoaZKyhrPnUlvNMJyQkjWDlOlhPlQvTTAIxCW0YZJCMMlQUJBCUkZgcoMgyCFAwdDF6DE8MwmY3i2s77Wq9ZUcwByxMVXcLRlTnJgFWWPImTG386v8PhYWVkyhsm5GXNCsqBHeYJHIKoLjrv71iSJsTP8AmPh3e+pmeJZe3kChlVZRtBBsdLXI8xVYnjXWOvdqFKT2ZmLqGVUkR9vXkByrQ8SxbfXNlIRlCwCEgZcoeUm4FoygEztBoMnxrE9a4tUBAISIBkJQhISALz7Q8ykc6zfGT1gJSMqQRAtyCSTzUbT6aAVtOmIUtwZVNOJggBkC0GwWUpAJva2lOTxNf1Jtt5IWMziVNlCUykIT1OZQEiFScwva/Og83xPD1ICCYPWJzpi9pIvyMg0IW/KvSUYgnBrwxylsgdVmkqbUApQlSZ0VlRIAkKJi5rN4rojiTl6vDPEFKbpQogmLkGNJoM3kjenNuEWn31pf+CMWcgThXpy9q0CcytZ0tFOxXQPGTKMK5EJ+7rlGb7XOaCkLEgQLaTYn8vWKScOe4Wg6GZ21g1qf+CcWEICcKsKAOa6Y9okakbR7uVOe6GYspTlwqkgI7UFHtb6q0+WtBnGsPzIV8LT/AD8zV4cMkhVlH+7JO8ZutQFCwsm57XOBNTs8DK3oIS21YhRBUdACAESb3N7e6rlvgjaUlIeF2+r/AMN3TMFT7OvZGltbUFGMOAHiDIRhWl66qKWcwMD2bmI5DWstiMUAeybHbleYncV6GOEoBMOtnM2GlBTTsFIAF+xMnKJ0jaKpeJ9BG4Upp7QWSW3CSdk5igDukxtNBi1OSZmvQuiuLawOFLymgMQSAkSCsoICgq89WCJI0m1jIrNt9CX5EtOEb9kemprTt8OcCnF/UVq60nOlS1Zd4gCIjYi4oOdI+mrr+ERCMocdWQnUwkpyxAH3jPhWX6Qqh9YUnT92Lfu6W/npWybcfSgNjANdWmYSoKVE6kFZN6quJ9GFBTiioAEGcx2I8P1FBj0+Zvvt3RrPu9Ks8EtKS6CEkqToRM9pEgqsQN9vGgUsZVSmfdp5jWisNhVBt1ZFsgta8rSmCPMz4nlQAENGQbSbbwIG++/ptQz2HUkx8r99EuNN3sRJtG3fA9oVx1pYMAkjnf8AOKD6KZxbKkpUVomLSoTfXX9XrKNYdrDMLcQtpbqGilKQqQVhSilQTPtkZdBtRiuHu27KvNA07srwj0pP8EWsAFlShrE5Y8JUaDB4a7TpfeGdxSStJ9pQJOZZOhIkEd4HKs6zwZxRsEmN5t616uehW/1a8bugfAVInoyBrh20/wDUze4KoPKcZwt5ZzdVqTdKSkG87iO7yof+zHE6pO24r144NhHtqZR/0yr/AMjTlOYMD/HBjXKyP/Qmg8hRwx1Wgkd16OwvRl4gAMyeeVRPusK9RTxPCgSFPq8Oz8MtOTiEK9nDur/icH/saDGMdHsVlAVZIERBCQmZywVRE3jSrrA8LQkS+jrV8y+kc9EXI151p8Ow4fZwjKf4lAn3J/OjG8Pio/8A50eCCf8AyFBmmsMUiGGENz9oF1ahYgEEEjMATQuF+jxyQrOtNtRY31+7E1sTw3EH2sTH8CEj0JBI9aevgJ+08+f88fCKCn4f0MabTlWw0sWupKQbbkyZol7gmFAOdvDAE54UuRMRmgiNJrI8WwE8QU0pS1IK0ohS5sQJ1N96P6W4VP1rDNxCChCcoG2cpI7rR6UFy8cAzlKlYNGZMp7AMp0GX7yZEWtau4/jOBYA61TYzJCwAxfKdDpvVD004SVY7BQ2pTaUpScokAdadeQihvpD6Lv4nEtqZTmSltIM2AOZVpO8EWoNNxPpVhMM20451gS6CUQ2JgRcggFOo1rnCummGxKHVth4pZSVqJSlMwJhN7qjwqg+kThhxDWHCVtAJzdpTiEj7O5VfQ6UN0J4UlrD4tvrmFlTayercC8oKIlWWYE0Bzn0vYRNg3iD+ACfxVZ9JOnbeE6rMy4sut9YIcAy6WV332rznF9FG2AUP4hltQIJkOkgG4t1e4POr/6QcIwtGEW7iOqHUnKQ2pecdntWFtRrzoLfgf0nIxT6Gk4ZYCjBWXZAsTcAeUd9A8U+lJLDzjP1XN1S1IzdaRMGJjKY8Jqn6Ct4VGJT1eIU6pSgI6lSRorcxH8qH6YcOwoxjwdfcbcKipSQwFAZu1ZQWM1iL0Gv6K9PBjC9/dkt9U3nHbKp7tBHjWcd+mSZ/uiL/wD2qn/bRX0fcHZQt1bLrq+sYUe2yEDKFAEpPWGSDtG9Yl3A8Om+JxNrf/HT4f8ANoPUeiOM+t4cPBtCElSkhKnVWjvy99XjvC1iIZaX4urEf6b71R/RytkYQNsF11BcchS2wm8JkEhRA2iTetg84UI9lZH7uUkf6qCm+pugXwrX/eX/AOlOTgVyM2GZAJAJ61SoBPLLf1qwXxKEhRS5CtDAtfQ9q1Mex4CkoKVyVJgwMuo1IMUBI6Pt/dR+E/8AtS/sBuIyN/g/nVoK7QVCujzUHsNf9sfOs90mZR/ZjpTlkJQD2RqVJ1MSTBG/Ktm88AlV9AfhWf4whK+GuAiQW7iCLg2v4gelB4Oy7BJMwZq44OlLja0LMIUUTA0BcSVxYiYGhF++qPFsAKchJASqALm195k1e9G2c2He7I1aB1+/f4UFbxTh6WuuKRKUOkIKhmMbSdDbuihX2jmUYsTIMajnWi4ygFtxBVfOlRAsLJE303qqxsSkTBCYIzadomPQj1oPohGDTAuvT76vnT/qw/ePio/Oq7CYl4uQpP7P71uVu+reghGER90eYrj2EQpJSUpKSIIgQRuI3qeosS8EoUSbAE2ufIb0Fa3wNkR+xQL7fKPCinMI2n7KRaNKrneKnKlSWnCVWBOVJtuZ086IaxD5cyZUAAAlRVm2mwAF9vKgKEaSIHf7vWoXOHtr7XVoJ/ebT+YmhuoxHVElxKDNsqQAE7klU/lFFJ4WSpJU6tQAEgmAo31iLaW7qDv1NsC6UDyA8TtUS1sJ+0AQJhK1DxMJVpT08AaCcqu1KpJUZJ7r7X0oxvBt9ogJuMpiNBaKCuOJQopCetJUCRlKoI8VWHmaJ+qrN8yx4lH5IPxo8IA5WEeVLOBvQea9IsStjFwGG3HVKSUrOYmbZZCSI01HLSjOK8bLeJaQ46yE5AXVZJKTrlkqKgnS4veaJ6TsTjUK7OrWqST7Y0O2vuobj/BkfWkOKWcrpSSmI0TljSSOyCf4qATpU6+MRh2UPryuN3IUpOaVxmVG8H3VT9KeNjC4/Dq6pKvq6EjKVFWaQSFZiPa7epBuK1vGGUqx2GK7QyuB39YI5aUJ03wTMoWpsKWEKUDYSQFAZhcqsLDuoKn6R2T9RZIa6tKc0AFJSJUkwMugrO9ClPpweLLCVFw5U2E9mwXrfQmvQOmeJCMGklIOUz2oImQEyJFpPPas99F2PK/rSjljtqhNgMwzGANBa3K9BnnQ9jEudcsqWFJTmKToMsCEp1vGl5q96e4UO4TDkJJLTJElKgBOWLqAG2vdWdcxnX4XGONpISpSCb3AlH5ir7p7xBaMDggkCHGVJOpgQiYi00FJ0KwuackIUEDtHs3JKAc24FrjnVF0mwpRinEKcKlJyjNJWCQhIPaJvfQmtL9FuKdD5TqmEC40HWpOoHM786D6f8MWrHYt0JlCFpzGRaUpixM+6g1v0V4wKZQgqHZQ6L29paI1NyYrzLF4NKnTPYE7KB011MyddqdwfjH1ZYWgpJQQrtAHQgjKFSJBHdQmLeBXmCgrMSfCZtcCg9q+iJITglJBKodVcCPsoPO9btDgMi1tRI94FeX/AEUcXZbwTiVuobUXVEBSwkwUJEgTz+Fafo70hwimApTzXWltIeKlBKioJGbMDG86Cg1ASMpnL8ahxLSSkTB/yg794NZPh3GVHANow6gpwIBVC0lxMKSVdi8yMwOkedHca4okuYVSTIzrBCSNOrUUzfSQInmKC/bwaBokja0jTTSK6lmNEnX7SgfnQbWJfUsy2lKATBDk5hBiRklJmJvF9TRrClkdrLPcSfiBvPuoA8eh/KopWhIgyCJtB0Iju5b1TOtuHh6ypxKgW1GAItyBJPI+tXuOYORZzmMiuyAI9kzrc1kG+qZ4YFLdc6xbCoSXVGSZ0bnLrvFudB5liMKc6h89Zq/4Bwta1lRKciuyCFQpKgkrKUgmIUAdBqfOqdULC8sqUkkkeF4HvHpVr0TW5iHWureUylSSvswSFDMgXMAz327URQRP8fbWXS8wtwPE5AFBJQtXsmbT9m3cbUSnC8MWAOqxIU2Mi4KbrF1G6tydqkxmEQl5LKibBTqZAiUq8Lak66VYcN4bAXlbzysyULQRNhsrsmwlJuCaD0ltzsi6dBy5eNShz+H3fOnt+yPAfCpIoButN+wPVN/fUIxebMnqjaxmAPImJHhRxbHIelJKByFBXsYsLUtPVD9mQNRuJ3Ef0onP/wDSf9HzqY5ZiBJvpygX9RUZbzBQEA6AxMWF43oIkjMlIWxGYdpPZIFrg3uNqcp3KD+yNtICeXjTkI7CJMnsydJNrwKmWkRee+5oIFYoAtgiCqYEHWL6JI85FTNqiY3M3neqzHdJMKz7b6EkfZzyr8Ik1n+IfSK1h+0pLqku9popKcikgRvdCpmQRIkTtQbRWJAVEiYmJv4xyrP4rpBLxbzJTkdSCZglPVlajrcAgDTeoX4dAxSjlWhvOlC7hs6lzsiVHKoynQ20JrB4Xi2Hbf6551ag42etKCT21LgEApzJQEk6EmRtuF9xfjBdXhHFgBSylXYMpgqGW5M7VP0/4n1a8MQRbMZ5AEAkjcXGnfWVCevWlYLjjaHpbWpQKolMZkqMxAnsjc6RRX0l4tLn1coWlSkqUkhNozEa9o91BoekmNQMVg3CoFJQsJyxKipbYSACRftT4A1VdP8AiBWWQ2pSgUupMApulS0nkdZHI1j8dxJx0pbJ/wAIocbJBmDAWLQDcJOm3fWib4qt1P7RDZykgSJ39/Og1fSZGbh5bMqKgkARrBQT7hWf+jrD9UcQFDJKTANp7JG4nWoV41ZAGw2kgegqPrFkf/o0AHDMC4lh9stq/aBOW3Ig3BuNOVWvSrD9bg8IlKk5mkKz5jGWyeemhockjWfJXzNA8Tx8JAQSkkiVEnKkTdSons6a0BHQzCOYVwuFBUlX7OZAEpWhRIM3Fo86Z006LOYjFvOIjtKQRKtIQARIkGTuOVCcT4qjqkssqBAUpTgaUUpufaSSZPjpAApYDjxLeZ91yRIMHOqZ8SSO+gxOMw2Rak2URM6gg+cGrjhPRZWJRmQ6ynKkqUFZkxG2bKUkna9HdIUYXEQptb/W2GZxKchE6E2Vbneq7DMFLXVunM3OcBIKoVoZgfrzoD+BcAUJkpkE38LSDFxNX+F6OkodUtaYOUCATeZE2tYa1nuEuOpSvqogKIhVo8jej2OljzSktKS2EuSFEJBXB2BNxcAx3TqKBieMlh8tMQISoKUE+3KQVJgiQQAoA8ztqLXifB21ypuASJHYjcnYHny2qsQ0k4sOJkfsyTAI7Uxcc4+Aq2dXaOsylXZBjQmwOnOKCua4YsIu4mQCd55xMelH8L4483mQziVIbkKAUO1fLukGTtGsX3qVvFIS4ltayRmCVK6sgbAkyI51T9Ilow74w+GKHWzPbCkuqXIsmEAZIJKQL6+AoNTjeNYxzDrSrEIKANkKClRJV+0AiBCRtMnWqrhzXWspWuRmSBckRHZv6T4Gq3GcXKFKaUVIDTKgpLk5lKUlIAyq08e+a50b6Qlay3lQ20EFSVKgGxAudCSf0aA3g/DQleJKfZCwJCv3ApWsgiT7/Q/g3Qxf1MOJUkgIKSkzPt5xlkbybHWExrQ2J4t1nYZCTeCrKQI5/wBfSh04FScc2CoKSpoqWMxyqIJ1N73T6UHFI63EoW4UlKW1QBcDtCJ1uQTf5VzAsLbLsGUqdUtJzahUHY6zNXrqlo9kNhJNhnMgQP3Rqqd9IoFOPdTbJ6OD4EWoPXGF9keA+FSzXnuH+kogDMxoAOy5HxTRD30j2GRm/wC8v8kj86DcqVUGLdIbWUwFBJIJ0BgxMbTFeb4zp1iVaKCf4Ux71ZjVDjeKvLCi46tVjqon3Gw9KDW8J+lBCnVjEZQECErQlRzGRIg72kaUU/8ASUgE9S0tc7qIQNOVzXlHBWlF5QF4ExrrG1azD8HcWoICYUSAJtfbXagtMd05xRlKS22BplTmIjTtKJqgx2PddTLrrrncpRj8IsKuOJcBDThSSZgW1E5bwqLiZi1Df2eABAB8RP50GfU191Nr6D+VVi+FOrkREEntW8QAND6VrUAFS0AjMhKVEGdCdUwYkHLY7LpwwMcqDOcBxrrC3RmKJbKSCdREqAJ8NuVVuE4Utxam02E+0ZygAm8i530mtqrAJOoBp7WFCdABQC4PAlKAmdB+jtQeNZbLyWli6k5kkTMz3aaTPdV+GTyHn/Sq/DcZbYxi1KhSsiG02JknMSE9n95IOluelBGz0dFsoVtudhaecUYxwxSbE6az/IRR6sarQZU7STHvIoZ5xe+vKT8qBj7RA7OWe+Y91MJsJv4W91cznl7/AJ0xR7qBrru0UK5hwrv50Qsd3wqKY2+FBXr6Pta5YmxAMA3mCB4Cut8CQn2StI7jH8qsy53fCkXu6gC/sw/8xYj97+VNf4aFiFOOH/OaLU6Y393zqLrDy+HzoIGeDJBJKlGQNTOmnjUw4en90wZByJkabxO1LrvH3U8q8fd86CfrQL0JxfEEsqyHtCCkjWQRce+pCDyPu+dRO4FKh2kT6fkaB2AXnZzOKzqUmVm0m28bxFVXRfhCVtBcqSolQlJgxpHxqzXhW0olSYSLTp5SDNBNOkpDeHCkov2jM+XdQF8feQXFFxxTji0JbyQFKsAAc+ua3vNd4bwBRU2t1KUpQmOrAibRKuZ0k93fT8Bh0N6AqUTdR18JnSrQYi0kn9c/60BisuWIEaC3wqLq0BQUEJzQQDAoA4zX+dPbfnnQTl6V5Q0pQylRWEylImO0fsk7c5p4bA2+FXvRzpQzhgtt0ntQtIAkquEKAG8SCQNsx2NDY3AHrFZB2Myss8sxjyoMknhoiygLbhQHumimeFrICQJI3EmtOnDpUkSlJsPsj5VKpMCNuQ0oM2ngKvtKCfOfhU7HB2xqFL9w+dXJArhI/QoKpnhCUXSIPOL6yBPIVdcEaPXNlRJy39BbymorGoMU0rs9W4UEEEkTcctR3UFp0jbBdzCCFJEH3GqlTcCp22XCoKW9KYiFAxuZBvBveNYFMfeyhUDMYMTN+VBjfrJb4irPYKIRbSFAFudtUgxY1q0NDeaoV8OcVh1ApT1y3A6VaQoKED+EJkATVi9x5tOqhO4F/hQHKbSNqjSeQ9wqvV0jbOmdXkPnUJ6RtC0K/CPyNBYOkjxrI8RZdW+op7JTlXYSMwBCYAvJt61pjipvChN7gp+NROO+NAa3xFpGEW86iVAJV1ZiNUgpUJvMnyFcd4+MWEuhOUKGXxykiTyPdt31nOO45Jw7ibgkWkd4P5V3ow7/AHZAI0n/AHGgu1GoXF0lKFQLNB0rppXemrPfUa6CVTlIOeXjUJNLMKDuamLFOC9p+VPi2h/XwoIkqt+v6VI2Z/nQ7+LbR7SkjumT6CarsR0mQmzaFLPoPzn3UF+2rvobiHFkNWBzL2SOfeR+ucVnHeJvu2JDaeQEH11qTAtBOl/E/qKCwbw63VZnj4JBsOWm3676PW5AjQcv1rQSHjuff+dcVff4UBQc84roxac4RYKUCQP5+VRNA6TAO3z/AFvWz6J9F2XcM66tMudpKFbgJE28Sb89KDKt4oZilUgg75b7nKJk+kd9TpfJsPUVkukfEAcUgpVJQEg+IJke+DWnGGk2TJ9PeKCq6WMKKsPBglRRIsblMEVrP7RPPS2594BqoxHDEqCOsJAQZACpvzJJPhc1YtoQBZB87++KA5HF3EpBVh3AANRf4Co/+I25IOZJ7x/Ogk8SKQLnQb1Kri69FE/5hr5HWgLRxto/bHoflUn19BNlpPnVU9jEKutppXeUD4xTc7KiCWh3ESPgaC8GIQftpPgRXHcSEidBprVErh+GM9lQ8Fq90nSsxi8QFE9WF9WkxmUsAztBtB7taDQYzpwErICQoJMSVET4dm1NHThB1bPk4D8QKyOMgytClE6qBMq8TNz76s8ZhOpbyYkoUVt52lNKSrKfurgSAdIPlQLi/SMvKsFhsD2QoCeZUd/CqZHEliYt3f0oZ5ySSBA5a+811bqYsCFb3kekW9aAtHFVzufOrLhPEcysufqz943jx3A76zua+lP2mI7wIoPRm0vNuLbdeylIBkQoGbggkxFQ4XG5lqQVJUReQItv3Vn1Yvr2EqPtI7CvDVJ/KhMOwUKQpDigu89n2bwIMkm3MACg1z7CVCFJCh3iusMBCYSkADQDvqqQw4bnEOeIED4+NJWBP2nXT3Zo5/nQW6wTsaiW6BaQPFQHxqlVwtB1Lh8VfyrieEtA3ST4k/MUFk5j2xqtHrPwoZfG2h9v0Bn31ErAt/8ALT5j5/r83IbCbAAeAigb/a6T7Lbigd4gfnTvrzhFmo/iWI9JFPLsHnXFLnQE0EE4g/bQj+ESe68VG5gSr/EdcWeQt84oktKIuI8betNgDcDu290zQDo4WgfZH+btH32FEhhA0AqIqA39B8yKel0XjzuB8yPWgblTtT1DuqNb3IJHlPxJqUYZ5QslccwMoPnYCg4po8svjb42rqMu6vCJO363phwZGpQP8wUfRGY/1ricGk2KyfBMf7lD4UEhWQmACe9R/wDHb1ov/iF1SmMI26WEhSlOOZihJCgCQoWsEpNrzmoNxrKISAbfbM/CPSq3ibbiyjsREiQkRGsWud9edAsXhnMQpeIR7LZHVg5RITcwCbneL6nlWuafD8OpOUOdvK2AAJ1Ak2g8gdOVV+F4YEpTAg5R7E762I50Vwrh6Wk5USbkke0fQDS3lNAcppIibmNzJ5an8ooxkCLgE9/9aCbx6QYETGh18wJMa7DzpzWOVsVUB3A2glsu5Co3AyiVAC1h66XtVpw0DEIUXGlqbUVEEAC2idSCDA23FUnDOIJaQUKUQgyokC6bX743mrHC9OcIkobZ1ICYCSEgAWkmABqPOgzykBtxQJEJUQJEkQbE7E6Wrn1lBVMBV79nW6ZMAiLZhHODNJ5QzKUqFFRVpCrm5N+zuNY1pmGiRnSPsD2U7RJtc6HxBig4vEIyiQJMA8tU5t/4oO0im4JbEQ2lvO2sqShzLlVmGUqSFqgx90mdxSQ4gD2JMHYC8RmkeyZ2FtxeoUOBJUrLMrziAIBAhNp2lXrQVPEcVhk4hRmTnMqQDliZJTBvuI0uTuKrMT1a1iCEJhI1nYSYMbyYnewFXr2GamC3Gn2EEgdmx5zBubjNyqIs4cTLJuo2ATYFITAOtjJF5vzvQVSuBJPsOoPj/I0O7wB0bA+B+cUdisCxqEupsBAKdhrOW53pzeIYQgBLSswSoZpF5JIJgDSwnWKCpw/DlFwIIy7m0kAAkm3hVpi+GuMNNvBCw04JT1hSpKxvGX2T3Giv7VaSttSW1lSSokFVoKj2IMj2bSIjvruJ4jhQnsNuE7BQASkWKhYkKvOw1H3bg5jBtKw6sQwqFJgOMg3ImcyZBkDcUMy2pxSsgzgEHsggCdoIERzAAodjizCMsMGwSCcxBmTmuFAqJkCTy0FEO9IA4gIU3bqwmEwkFdjnIQUzcKJMSc0WiaCzwBS2FBxc5hKUtrBhWylkWkcu/au5x963l+htQ2AxbWU/3ZEhMJMq17UlUuaez+GiEYrk20I/cB+M7UDi0L7ifD8vHfY1DGU6pg9/y/W9SjGrvCWx4NN/EJqNziDp0XHgAn/aBQdzz7IB8ifDS1dTh3fstuE9yDHw+NQfWnyf8ZZ/zq+dcOKO5JPeZPv/AFtQE/UXouCnxKUDzkiufUlbuNgd7oMfgJoNDObQEnuEmpvqqvuKnmUx8YoJThUzd1Ajklw+hKQPKaX1dk/bcJ/dQB7y4fhUYw55pHipNvKZrqMPp2k+AzfKgkDbSdELV/E7A/0pB9DT0vACzbY8ZUf9aiD6CmJI0zKPgBbzKvypi1pGyj5pHuCT8aAkY1wfay9yIR/tANDvLnWSeZk+NJDpJskeZJH+4D1p8EDVKTOmVI/1EH40CYYBO362onJFtD3mPj+dCjDrWJCnFaWBUod/IHyFSt4dSCCUBMHVUI8+2R6UDxhpIIgxyk38AD61J9UVEgeo9SLm2mlGtouMxG3j8CPME05IBBvO9gm/hfX0oB1YawlSROwv371O20AYWZGnasPQREeVSYVhagShC5AsDY6d0QanGFMZlZQq1kkmIH3remlAG66Wx2Ug3NtZPn489qiLjlrxbeSfUGD7/GrNzAggKAE7kW79tu6hzag7jv8AAX/Af9prG8B/+U3/AB/kaVKg1LP+Cr+I/GoVe0f8vwrtKg4j50IvTz/KlSoB2dfI/nS5eP5GlSoBntvE/Gq9zb9bClSoGI2ri9POlSoBHN6nR+QpUqCyY9ny/M0S1qPL4GlSoJcNr/0z8KhPz+ApUqBHRP63q/4T7J8fypUqDnEP8M+A+NZRP5fOu0qApn2T+tq7htfKlSoJEanw/Ou7+nxFKlQJX2P4R8TVpwf2z4ilSoLniHsHx/M1VN/+I+IpUqAjn4/lT+Afa8R8KVKgvMF7flQOK28a5SoIMT+dCUqV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0" name="Picture 2" descr="http://www.zooplandia.ru/upload/17939958/file/-/464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476250"/>
            <a:ext cx="6872288" cy="489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419.photobucket.com/albums/pp278/1_9_6_3_1/2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908050"/>
            <a:ext cx="3240087" cy="230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upload.wikimedia.org/wikipedia/ru/thumb/d/d9/%D0%A3%D0%B4%D0%BE%D1%81%D1%82%D0%BE%D0%B2%D0%B5%D1%80%D0%B5%D0%BD%D0%B8%D0%B5_%D0%9A%D0%AE%D0%91%D0%97.jpg/800px-%D0%A3%D0%B4%D0%BE%D1%81%D1%82%D0%BE%D0%B2%D0%B5%D1%80%D0%B5%D0%BD%D0%B8%D0%B5_%D0%9A%D0%AE%D0%91%D0%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908050"/>
            <a:ext cx="3455988" cy="236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https://encrypted-tbn3.gstatic.com/images?q=tbn:ANd9GcStueLKcpKmiirdXYsd2-Y5_HlmKYfHS125kz3HDnHnUFv8LYG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4005263"/>
            <a:ext cx="3240087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2" name="Picture 6" descr="http://img-fotki.yandex.ru/get/6300/159651311.3/0_7c693_98241c5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4005263"/>
            <a:ext cx="3240087" cy="243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24075" y="3357563"/>
            <a:ext cx="53482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Пётр Александрович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Мантейфель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975" y="188913"/>
            <a:ext cx="51308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Кружок «Юные биологи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12-11-26, Обложка Питомцы зоопарка\Обложка Питомцы зоопарка 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60350"/>
            <a:ext cx="4608512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E:\2012-11-26, Обложка Питомцы зоопарка\Обложка Питомцы зоопарка 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3644900"/>
            <a:ext cx="4464050" cy="189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E:\2012-11-26, Обложка Питомцы зоопарка\Обложка Питомцы зоопарка 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5589588"/>
            <a:ext cx="4464050" cy="46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moscowzoo.ru/images/a57_04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788" y="574675"/>
            <a:ext cx="7459662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1988" name="Picture 4" descr="http://upload.wikimedia.org/wikipedia/commons/thumb/5/5d/Panthera_tigris_altaica_04_-_Buffalo_Zoo.jpg/800px-Panthera_tigris_altaica_04_-_Buffalo_Zoo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2E9F1"/>
              </a:clrFrom>
              <a:clrTo>
                <a:srgbClr val="E2E9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765175"/>
            <a:ext cx="10445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012-11-26, Обложка Питомцы зоопарка\Обложка Питомцы зоопарка 00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5E0DD"/>
              </a:clrFrom>
              <a:clrTo>
                <a:srgbClr val="E5E0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5" y="1052736"/>
            <a:ext cx="523922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2012-11-26, Обложка Питомцы зоопарка\Обложка Питомцы зоопарка 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620688"/>
            <a:ext cx="3528392" cy="470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upload.wikimedia.org/wikipedia/ru/8/82/%D0%9E%D0%BB%D0%B5%D0%BD%D1%8C_%D0%BC%D0%B8%D0%BB%D1%83_%D0%B2_%D0%BC%D0%BE%D1%81%D0%BA%D0%BE%D0%B2%D1%81%D0%BA%D0%BE%D0%BC_%D0%B7%D0%BE%D0%BE%D0%BF%D0%B0%D1%80%D0%BA%D0%B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404813"/>
            <a:ext cx="719137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12-11-26, Обложка Питомцы зоопарка\Обложка Питомцы зоопарка 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692696"/>
            <a:ext cx="590800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E:\2012-11-26, Обложка Питомцы зоопарка\Обложка Питомцы зоопарка 00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AE5E2"/>
              </a:clrFrom>
              <a:clrTo>
                <a:srgbClr val="EAE5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692696"/>
            <a:ext cx="5832648" cy="427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s://encrypted-tbn0.gstatic.com/images?q=tbn:ANd9GcS9HL-4VeoLWt0KlfU1sKRt1lVVfdq4U6tmbI25SEPw8Y1wgxaVm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692150"/>
            <a:ext cx="6384925" cy="424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E:\2012-11-26, Обложка Питомцы зоопарка\Обложка Питомцы зоопарка 01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AF5F1"/>
              </a:clrFrom>
              <a:clrTo>
                <a:srgbClr val="FAF5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692696"/>
            <a:ext cx="657802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s://encrypted-tbn3.gstatic.com/images?q=tbn:ANd9GcQtrOHmTV9qbGevgYw88xjp6syAJMg695vmYIDK0zojOoUZ4Ke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35150" y="836613"/>
            <a:ext cx="5761038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E:\2012-11-26, Обложка Питомцы зоопарка\Обложка Питомцы зоопарка 01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AF1EC"/>
              </a:clrFrom>
              <a:clrTo>
                <a:srgbClr val="FAF1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908720"/>
            <a:ext cx="560325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s://encrypted-tbn0.gstatic.com/images?q=tbn:ANd9GcQ7UrLCDztz7blOxeJQlRTHb_hGqA9fGOPTtKNc4zbMbN9SutFTZw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8175" y="908050"/>
            <a:ext cx="5767388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29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</dc:creator>
  <cp:lastModifiedBy>re</cp:lastModifiedBy>
  <cp:revision>34</cp:revision>
  <dcterms:created xsi:type="dcterms:W3CDTF">2013-10-08T07:45:11Z</dcterms:created>
  <dcterms:modified xsi:type="dcterms:W3CDTF">2015-05-06T20:45:11Z</dcterms:modified>
</cp:coreProperties>
</file>